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556" r:id="rId4"/>
  </p:sldMasterIdLst>
  <p:notesMasterIdLst>
    <p:notesMasterId r:id="rId37"/>
  </p:notesMasterIdLst>
  <p:handoutMasterIdLst>
    <p:handoutMasterId r:id="rId38"/>
  </p:handoutMasterIdLst>
  <p:sldIdLst>
    <p:sldId id="377" r:id="rId5"/>
    <p:sldId id="1501" r:id="rId6"/>
    <p:sldId id="1510" r:id="rId7"/>
    <p:sldId id="2145707205" r:id="rId8"/>
    <p:sldId id="1504" r:id="rId9"/>
    <p:sldId id="1505" r:id="rId10"/>
    <p:sldId id="1506" r:id="rId11"/>
    <p:sldId id="1507" r:id="rId12"/>
    <p:sldId id="1508" r:id="rId13"/>
    <p:sldId id="1509" r:id="rId14"/>
    <p:sldId id="1511" r:id="rId15"/>
    <p:sldId id="1512" r:id="rId16"/>
    <p:sldId id="1513" r:id="rId17"/>
    <p:sldId id="1514" r:id="rId18"/>
    <p:sldId id="1518" r:id="rId19"/>
    <p:sldId id="1515" r:id="rId20"/>
    <p:sldId id="2145707207" r:id="rId21"/>
    <p:sldId id="2145707206" r:id="rId22"/>
    <p:sldId id="1749" r:id="rId23"/>
    <p:sldId id="2145707200" r:id="rId24"/>
    <p:sldId id="2145707199" r:id="rId25"/>
    <p:sldId id="2145707201" r:id="rId26"/>
    <p:sldId id="2145707198" r:id="rId27"/>
    <p:sldId id="2145707202" r:id="rId28"/>
    <p:sldId id="2145707203" r:id="rId29"/>
    <p:sldId id="2145707204" r:id="rId30"/>
    <p:sldId id="1519" r:id="rId31"/>
    <p:sldId id="384" r:id="rId32"/>
    <p:sldId id="1747" r:id="rId33"/>
    <p:sldId id="1527" r:id="rId34"/>
    <p:sldId id="1526" r:id="rId35"/>
    <p:sldId id="1748" r:id="rId36"/>
  </p:sldIdLst>
  <p:sldSz cx="9144000" cy="5143500" type="screen16x9"/>
  <p:notesSz cx="6858000" cy="9144000"/>
  <p:custDataLst>
    <p:tags r:id="rId3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7FAE77-F636-7261-CE14-1868E99C7D29}" name="Lauren Montez" initials="" userId="S::LaurenMontez@Deltek.com::b70926ac-73fe-4014-94a7-3004c5f2a9a3" providerId="AD"/>
  <p188:author id="{73BC02A9-1EDE-A018-27AD-E8E98A378572}" name="Christian Carrero" initials="CC" userId="S::ChristianCarrero@Deltek.com::8b5c75a3-fc4d-4e0e-9ab9-31d03da9269f" providerId="AD"/>
  <p188:author id="{E534EFB8-9B63-BA8B-10D2-A8BAD6CD96F6}" name="Lindsay McAree" initials="LM" userId="S::lindsaymcaree@deltek.com::f5ac4581-55a8-4294-b281-6145183e7f5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MOU" lastIdx="1" clrIdx="6">
    <p:extLst>
      <p:ext uri="{19B8F6BF-5375-455C-9EA6-DF929625EA0E}">
        <p15:presenceInfo xmlns:p15="http://schemas.microsoft.com/office/powerpoint/2012/main" userId="Microsoft Office User" providerId="None"/>
      </p:ext>
    </p:extLst>
  </p:cmAuthor>
  <p:cmAuthor id="1" name="Christian Carrero" initials="CC" lastIdx="3" clrIdx="0"/>
  <p:cmAuthor id="8" name="broken-christian Carrero" initials="bC" lastIdx="1" clrIdx="7">
    <p:extLst>
      <p:ext uri="{19B8F6BF-5375-455C-9EA6-DF929625EA0E}">
        <p15:presenceInfo xmlns:p15="http://schemas.microsoft.com/office/powerpoint/2012/main" userId="54b4df1d9b88e89b" providerId="Windows Live"/>
      </p:ext>
    </p:extLst>
  </p:cmAuthor>
  <p:cmAuthor id="2" name="Christian Carrero" initials="CC [2]" lastIdx="1" clrIdx="1"/>
  <p:cmAuthor id="9" name="Lauran Cacciatori" initials="LC" lastIdx="8" clrIdx="8">
    <p:extLst>
      <p:ext uri="{19B8F6BF-5375-455C-9EA6-DF929625EA0E}">
        <p15:presenceInfo xmlns:p15="http://schemas.microsoft.com/office/powerpoint/2012/main" userId="S-1-5-21-515967899-1202660629-682003330-39423" providerId="AD"/>
      </p:ext>
    </p:extLst>
  </p:cmAuthor>
  <p:cmAuthor id="3" name="Christian Carrero" initials="CC [3]" lastIdx="1" clrIdx="2"/>
  <p:cmAuthor id="10" name="Katja Obstgarten" initials="KO" lastIdx="125" clrIdx="9">
    <p:extLst>
      <p:ext uri="{19B8F6BF-5375-455C-9EA6-DF929625EA0E}">
        <p15:presenceInfo xmlns:p15="http://schemas.microsoft.com/office/powerpoint/2012/main" userId="S-1-5-21-515967899-1202660629-682003330-107069" providerId="AD"/>
      </p:ext>
    </p:extLst>
  </p:cmAuthor>
  <p:cmAuthor id="4" name="Christian Carrero" initials="CC [4]" lastIdx="1" clrIdx="3"/>
  <p:cmAuthor id="5" name="Christian Carrero" initials="CC [5]" lastIdx="1" clrIdx="4"/>
  <p:cmAuthor id="6" name="Christian Carrero" initials="CC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B52D1"/>
    <a:srgbClr val="2A5BD7"/>
    <a:srgbClr val="4457FE"/>
    <a:srgbClr val="F5FDFF"/>
    <a:srgbClr val="EDF8FE"/>
    <a:srgbClr val="DF4925"/>
    <a:srgbClr val="0169AA"/>
    <a:srgbClr val="24CEAD"/>
    <a:srgbClr val="98CA48"/>
    <a:srgbClr val="BCDE9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3B84DE-8C3A-468C-9330-27557BFEF7E7}" v="2" dt="2025-01-10T13:50:56.5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87056" autoAdjust="0"/>
  </p:normalViewPr>
  <p:slideViewPr>
    <p:cSldViewPr snapToGrid="0">
      <p:cViewPr varScale="1">
        <p:scale>
          <a:sx n="119" d="100"/>
          <a:sy n="119" d="100"/>
        </p:scale>
        <p:origin x="1518" y="330"/>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86" d="100"/>
          <a:sy n="86" d="100"/>
        </p:scale>
        <p:origin x="378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6179CD7-8C3A-314F-A709-0A783B28B07A}" type="datetimeFigureOut">
              <a:rPr lang="en-US" smtClean="0"/>
              <a:t>1/15/2025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78932A-90EC-AF47-AD9B-C62A664C18C7}" type="slidenum">
              <a:rPr lang="en-US" smtClean="0"/>
              <a:t>‹#›</a:t>
            </a:fld>
            <a:endParaRPr lang="en-US"/>
          </a:p>
        </p:txBody>
      </p:sp>
    </p:spTree>
    <p:extLst>
      <p:ext uri="{BB962C8B-B14F-4D97-AF65-F5344CB8AC3E}">
        <p14:creationId xmlns:p14="http://schemas.microsoft.com/office/powerpoint/2010/main" val="20544785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DB9AEF-8C8F-DB49-8977-0CE61F67BE9A}"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67052F-7CE0-D247-8D0D-2A5CE349942F}" type="slidenum">
              <a:rPr lang="en-US" smtClean="0"/>
              <a:t>‹#›</a:t>
            </a:fld>
            <a:endParaRPr lang="en-US"/>
          </a:p>
        </p:txBody>
      </p:sp>
    </p:spTree>
    <p:extLst>
      <p:ext uri="{BB962C8B-B14F-4D97-AF65-F5344CB8AC3E}">
        <p14:creationId xmlns:p14="http://schemas.microsoft.com/office/powerpoint/2010/main" val="1362565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Hello and welcome to the Key Tenants and Value Drivers edition of our Why VantagePoint video series. My name is Bret Tushaus and I lead up a number of the product management teams here at Deltek including the Vantagepoint team. This video series is targeted at demonstrating to vision using organizations the many compelling reasons to execute their upgrade to the next version of vision, that is Vantagepoint.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Other videos in this series will focus on key features and functionality within different parts of the product and serving specific personas within your firms. In this video, I'll provide a high-level overview of the key things organizations should be aware of in regard to the many benefits of upgrading to Vantage Point. With that, let's jump in. </a:t>
            </a:r>
          </a:p>
          <a:p>
            <a:endParaRPr lang="en-US" dirty="0"/>
          </a:p>
        </p:txBody>
      </p:sp>
      <p:sp>
        <p:nvSpPr>
          <p:cNvPr id="4" name="Slide Number Placeholder 3"/>
          <p:cNvSpPr>
            <a:spLocks noGrp="1"/>
          </p:cNvSpPr>
          <p:nvPr>
            <p:ph type="sldNum" sz="quarter" idx="5"/>
          </p:nvPr>
        </p:nvSpPr>
        <p:spPr/>
        <p:txBody>
          <a:bodyPr/>
          <a:lstStyle/>
          <a:p>
            <a:fld id="{E167052F-7CE0-D247-8D0D-2A5CE349942F}" type="slidenum">
              <a:rPr lang="en-US" smtClean="0"/>
              <a:t>1</a:t>
            </a:fld>
            <a:endParaRPr lang="en-US"/>
          </a:p>
        </p:txBody>
      </p:sp>
    </p:spTree>
    <p:extLst>
      <p:ext uri="{BB962C8B-B14F-4D97-AF65-F5344CB8AC3E}">
        <p14:creationId xmlns:p14="http://schemas.microsoft.com/office/powerpoint/2010/main" val="2218911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And finally, and there's a reason this is the last of the six items, there is user experience. From day one with Vantage Point, we have set out to create a fresh, modern, accessible interface that delights and invites your users. We know that all the functionality in the world is not going to be valuable if it's not provided through an interface that is intuitive, visually appealing, and highly available. The Vantage Point interface is browser and device agnostic, meaning it can be accessed from just about anywhere, and in addition, the intuitiveness of the interface will invite your users into all of the power that sits behind that interface. </a:t>
            </a:r>
            <a:endParaRPr lang="en-US" dirty="0"/>
          </a:p>
        </p:txBody>
      </p:sp>
      <p:sp>
        <p:nvSpPr>
          <p:cNvPr id="4" name="Slide Number Placeholder 3"/>
          <p:cNvSpPr>
            <a:spLocks noGrp="1"/>
          </p:cNvSpPr>
          <p:nvPr>
            <p:ph type="sldNum" sz="quarter" idx="5"/>
          </p:nvPr>
        </p:nvSpPr>
        <p:spPr/>
        <p:txBody>
          <a:bodyPr/>
          <a:lstStyle/>
          <a:p>
            <a:fld id="{E167052F-7CE0-D247-8D0D-2A5CE349942F}" type="slidenum">
              <a:rPr lang="en-US" smtClean="0"/>
              <a:t>10</a:t>
            </a:fld>
            <a:endParaRPr lang="en-US"/>
          </a:p>
        </p:txBody>
      </p:sp>
    </p:spTree>
    <p:extLst>
      <p:ext uri="{BB962C8B-B14F-4D97-AF65-F5344CB8AC3E}">
        <p14:creationId xmlns:p14="http://schemas.microsoft.com/office/powerpoint/2010/main" val="1945857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Now as we think about those six key tenets, how does that translate into value for your organization? And of course there are several ways and it's important to think about this in the context of what you get from Vantage Point that you don't currently get from Vision. Yes, Vision as the foundation has all kinds of value drivers about which your organization is most likely already aware, but the value drivers I am covering here are all net new when you upgrade to Vantage Point, which is why these are so compelling to consider as you contemplate your upgrade. First, as I just mentioned, that fresh modern interface is key to driving user adoption, and the more adoption your organization realizes, the more value you'll get out of Vantage Point. </a:t>
            </a:r>
            <a:endParaRPr lang="en-US" dirty="0"/>
          </a:p>
        </p:txBody>
      </p:sp>
      <p:sp>
        <p:nvSpPr>
          <p:cNvPr id="4" name="Slide Number Placeholder 3"/>
          <p:cNvSpPr>
            <a:spLocks noGrp="1"/>
          </p:cNvSpPr>
          <p:nvPr>
            <p:ph type="sldNum" sz="quarter" idx="5"/>
          </p:nvPr>
        </p:nvSpPr>
        <p:spPr/>
        <p:txBody>
          <a:bodyPr/>
          <a:lstStyle/>
          <a:p>
            <a:fld id="{E167052F-7CE0-D247-8D0D-2A5CE349942F}" type="slidenum">
              <a:rPr lang="en-US" smtClean="0"/>
              <a:t>11</a:t>
            </a:fld>
            <a:endParaRPr lang="en-US"/>
          </a:p>
        </p:txBody>
      </p:sp>
    </p:spTree>
    <p:extLst>
      <p:ext uri="{BB962C8B-B14F-4D97-AF65-F5344CB8AC3E}">
        <p14:creationId xmlns:p14="http://schemas.microsoft.com/office/powerpoint/2010/main" val="135224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Also, as already mentioned, when it comes to the dashboarding functionality, visibility into your business is key.  Again, we want to drive informed decision making. The ability to identify a potential issue before it becomes a major problem is extremely powerful so that you can course correct before it's too late. That's what the dashboarding functionality is all about, and I'm confident your firms will be smarter about your business with Vantage Point in place. </a:t>
            </a:r>
            <a:endParaRPr lang="en-US" dirty="0"/>
          </a:p>
        </p:txBody>
      </p:sp>
      <p:sp>
        <p:nvSpPr>
          <p:cNvPr id="4" name="Slide Number Placeholder 3"/>
          <p:cNvSpPr>
            <a:spLocks noGrp="1"/>
          </p:cNvSpPr>
          <p:nvPr>
            <p:ph type="sldNum" sz="quarter" idx="5"/>
          </p:nvPr>
        </p:nvSpPr>
        <p:spPr/>
        <p:txBody>
          <a:bodyPr/>
          <a:lstStyle/>
          <a:p>
            <a:fld id="{E167052F-7CE0-D247-8D0D-2A5CE349942F}" type="slidenum">
              <a:rPr lang="en-US" smtClean="0"/>
              <a:t>12</a:t>
            </a:fld>
            <a:endParaRPr lang="en-US"/>
          </a:p>
        </p:txBody>
      </p:sp>
    </p:spTree>
    <p:extLst>
      <p:ext uri="{BB962C8B-B14F-4D97-AF65-F5344CB8AC3E}">
        <p14:creationId xmlns:p14="http://schemas.microsoft.com/office/powerpoint/2010/main" val="2354856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Another area we've also improved in Vantage Point is around business development and CRM. With Vantage Point's unique project-focused CRM, your companies can ensure that you're optimizing your pursuit of new business. Through all the tools around managing leads and opportunities, touch points for cultivating relationships, and proposals for representing your company's capabilities as best as possible, you can ensure you keep your win rate at peak levels.</a:t>
            </a:r>
            <a:endParaRPr lang="en-US" dirty="0"/>
          </a:p>
        </p:txBody>
      </p:sp>
      <p:sp>
        <p:nvSpPr>
          <p:cNvPr id="4" name="Slide Number Placeholder 3"/>
          <p:cNvSpPr>
            <a:spLocks noGrp="1"/>
          </p:cNvSpPr>
          <p:nvPr>
            <p:ph type="sldNum" sz="quarter" idx="5"/>
          </p:nvPr>
        </p:nvSpPr>
        <p:spPr/>
        <p:txBody>
          <a:bodyPr/>
          <a:lstStyle/>
          <a:p>
            <a:fld id="{E167052F-7CE0-D247-8D0D-2A5CE349942F}" type="slidenum">
              <a:rPr lang="en-US" smtClean="0"/>
              <a:t>13</a:t>
            </a:fld>
            <a:endParaRPr lang="en-US"/>
          </a:p>
        </p:txBody>
      </p:sp>
    </p:spTree>
    <p:extLst>
      <p:ext uri="{BB962C8B-B14F-4D97-AF65-F5344CB8AC3E}">
        <p14:creationId xmlns:p14="http://schemas.microsoft.com/office/powerpoint/2010/main" val="903002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Now I did already mention this but it's definitely worth mentioning again and that is the Project Command Center concept. Again, Vantage Point equips project managers with a one-stop shop for all things project management. That is the ability</a:t>
            </a:r>
          </a:p>
          <a:p>
            <a:r>
              <a:rPr lang="en-US" sz="1800" dirty="0">
                <a:effectLst/>
                <a:latin typeface="Cambria" panose="02040503050406030204" pitchFamily="18" charset="0"/>
                <a:ea typeface="MS Mincho" panose="02020609040205080304" pitchFamily="49" charset="-128"/>
                <a:cs typeface="Times New Roman" panose="02020603050405020304" pitchFamily="18" charset="0"/>
              </a:rPr>
              <a:t>to manage the entire lifecycle of project from a single location.</a:t>
            </a:r>
            <a:endParaRPr lang="en-US" dirty="0"/>
          </a:p>
        </p:txBody>
      </p:sp>
      <p:sp>
        <p:nvSpPr>
          <p:cNvPr id="4" name="Slide Number Placeholder 3"/>
          <p:cNvSpPr>
            <a:spLocks noGrp="1"/>
          </p:cNvSpPr>
          <p:nvPr>
            <p:ph type="sldNum" sz="quarter" idx="5"/>
          </p:nvPr>
        </p:nvSpPr>
        <p:spPr/>
        <p:txBody>
          <a:bodyPr/>
          <a:lstStyle/>
          <a:p>
            <a:fld id="{E167052F-7CE0-D247-8D0D-2A5CE349942F}" type="slidenum">
              <a:rPr lang="en-US" smtClean="0"/>
              <a:t>14</a:t>
            </a:fld>
            <a:endParaRPr lang="en-US"/>
          </a:p>
        </p:txBody>
      </p:sp>
    </p:spTree>
    <p:extLst>
      <p:ext uri="{BB962C8B-B14F-4D97-AF65-F5344CB8AC3E}">
        <p14:creationId xmlns:p14="http://schemas.microsoft.com/office/powerpoint/2010/main" val="1709513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A key part of the Project Command Center is the resource planning capabilities. This is all about having the right people on the right projects to ensure success and profitability. And a key part of that is also making sure you are managing those resources in an optimal way across the entire business.  </a:t>
            </a:r>
            <a:r>
              <a:rPr lang="en-US" sz="1800" dirty="0" err="1">
                <a:effectLst/>
                <a:latin typeface="Cambria" panose="02040503050406030204" pitchFamily="18" charset="0"/>
                <a:ea typeface="MS Mincho" panose="02020609040205080304" pitchFamily="49" charset="-128"/>
                <a:cs typeface="Times New Roman" panose="02020603050405020304" pitchFamily="18" charset="0"/>
              </a:rPr>
              <a:t>ManagePoint</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Resource Management functionality has been significantly redesigned to make it more powerful, easier to use, and more accessible to your project managers. And of course, all of that is related back to the Project Command Center concept. Again, successful project managers lead to successful, profitable businesses.</a:t>
            </a:r>
            <a:endParaRPr lang="en-US" dirty="0"/>
          </a:p>
        </p:txBody>
      </p:sp>
      <p:sp>
        <p:nvSpPr>
          <p:cNvPr id="4" name="Slide Number Placeholder 3"/>
          <p:cNvSpPr>
            <a:spLocks noGrp="1"/>
          </p:cNvSpPr>
          <p:nvPr>
            <p:ph type="sldNum" sz="quarter" idx="5"/>
          </p:nvPr>
        </p:nvSpPr>
        <p:spPr/>
        <p:txBody>
          <a:bodyPr/>
          <a:lstStyle/>
          <a:p>
            <a:fld id="{E167052F-7CE0-D247-8D0D-2A5CE349942F}" type="slidenum">
              <a:rPr lang="en-US" smtClean="0"/>
              <a:t>15</a:t>
            </a:fld>
            <a:endParaRPr lang="en-US"/>
          </a:p>
        </p:txBody>
      </p:sp>
    </p:spTree>
    <p:extLst>
      <p:ext uri="{BB962C8B-B14F-4D97-AF65-F5344CB8AC3E}">
        <p14:creationId xmlns:p14="http://schemas.microsoft.com/office/powerpoint/2010/main" val="2486775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Now, so far we have talked a lot about project managers, business developers, and other specific roles in the business. But what about the everyday user of a product like VantagePoint? We understand the importance of timely, accurate time sheets and expense reports to keep the business moving along. As a result, we have reimagined several aspects of time and expense entry to make it more intuitive for that everyday user. This results in timesheets and expense reports getting submitted on time and submitted accurately and equally important, less time spent on chasing down to get this information entered and submitted and chasing down corrections. All of this pays dividends for the organization as a whole. </a:t>
            </a:r>
          </a:p>
          <a:p>
            <a:pPr marL="0" marR="0">
              <a:lnSpc>
                <a:spcPct val="115000"/>
              </a:lnSpc>
              <a:spcAft>
                <a:spcPts val="1000"/>
              </a:spcAft>
            </a:pPr>
            <a:endParaRPr lang="en-US" dirty="0"/>
          </a:p>
        </p:txBody>
      </p:sp>
      <p:sp>
        <p:nvSpPr>
          <p:cNvPr id="4" name="Slide Number Placeholder 3"/>
          <p:cNvSpPr>
            <a:spLocks noGrp="1"/>
          </p:cNvSpPr>
          <p:nvPr>
            <p:ph type="sldNum" sz="quarter" idx="5"/>
          </p:nvPr>
        </p:nvSpPr>
        <p:spPr/>
        <p:txBody>
          <a:bodyPr/>
          <a:lstStyle/>
          <a:p>
            <a:fld id="{E167052F-7CE0-D247-8D0D-2A5CE349942F}" type="slidenum">
              <a:rPr lang="en-US" smtClean="0"/>
              <a:t>16</a:t>
            </a:fld>
            <a:endParaRPr lang="en-US"/>
          </a:p>
        </p:txBody>
      </p:sp>
    </p:spTree>
    <p:extLst>
      <p:ext uri="{BB962C8B-B14F-4D97-AF65-F5344CB8AC3E}">
        <p14:creationId xmlns:p14="http://schemas.microsoft.com/office/powerpoint/2010/main" val="11253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8C939-E9E9-28C9-971F-EA6832B43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3C5412-1272-6C57-B0FA-94FFE81686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8467F9-56C6-AA56-8E5D-3CA0F9E500CA}"/>
              </a:ext>
            </a:extLst>
          </p:cNvPr>
          <p:cNvSpPr>
            <a:spLocks noGrp="1"/>
          </p:cNvSpPr>
          <p:nvPr>
            <p:ph type="body" idx="1"/>
          </p:nvPr>
        </p:nvSpPr>
        <p:spPr/>
        <p:txBody>
          <a:bodyPr/>
          <a:lstStyle/>
          <a:p>
            <a:pPr marL="0" marR="0">
              <a:lnSpc>
                <a:spcPct val="115000"/>
              </a:lnSpc>
              <a:spcAft>
                <a:spcPts val="100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And finally, a couple of key value drivers that relate to the finance and accounting side of the business. With Vantage Point, we are constantly looking for ways to ease navigation, reduce the number of clicks, and consolidate entry points for your back office users. After all, getting invoices out the door and cash in the door is obviously critical to your business. So, any efficiencies we can add to that part of the system is definitely good for business as well, and Vantage Point has many. </a:t>
            </a:r>
          </a:p>
          <a:p>
            <a:pPr marL="0" marR="0">
              <a:lnSpc>
                <a:spcPct val="115000"/>
              </a:lnSpc>
              <a:spcAft>
                <a:spcPts val="1000"/>
              </a:spcAft>
            </a:pPr>
            <a:endParaRPr lang="en-US" dirty="0"/>
          </a:p>
        </p:txBody>
      </p:sp>
      <p:sp>
        <p:nvSpPr>
          <p:cNvPr id="4" name="Slide Number Placeholder 3">
            <a:extLst>
              <a:ext uri="{FF2B5EF4-FFF2-40B4-BE49-F238E27FC236}">
                <a16:creationId xmlns:a16="http://schemas.microsoft.com/office/drawing/2014/main" id="{0892E607-CBAE-48DB-41C9-ECE11DF28C7E}"/>
              </a:ext>
            </a:extLst>
          </p:cNvPr>
          <p:cNvSpPr>
            <a:spLocks noGrp="1"/>
          </p:cNvSpPr>
          <p:nvPr>
            <p:ph type="sldNum" sz="quarter" idx="5"/>
          </p:nvPr>
        </p:nvSpPr>
        <p:spPr/>
        <p:txBody>
          <a:bodyPr/>
          <a:lstStyle/>
          <a:p>
            <a:fld id="{E167052F-7CE0-D247-8D0D-2A5CE349942F}" type="slidenum">
              <a:rPr lang="en-US" smtClean="0"/>
              <a:t>17</a:t>
            </a:fld>
            <a:endParaRPr lang="en-US"/>
          </a:p>
        </p:txBody>
      </p:sp>
    </p:spTree>
    <p:extLst>
      <p:ext uri="{BB962C8B-B14F-4D97-AF65-F5344CB8AC3E}">
        <p14:creationId xmlns:p14="http://schemas.microsoft.com/office/powerpoint/2010/main" val="2157192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23242-9F94-9A74-9567-6E3A3A42A6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929690-20D9-26AA-7E4E-65B3643D70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8EA7DD-D933-35F9-F5A1-0BF9FFBDF334}"/>
              </a:ext>
            </a:extLst>
          </p:cNvPr>
          <p:cNvSpPr>
            <a:spLocks noGrp="1"/>
          </p:cNvSpPr>
          <p:nvPr>
            <p:ph type="body" idx="1"/>
          </p:nvPr>
        </p:nvSpPr>
        <p:spPr/>
        <p:txBody>
          <a:bodyPr/>
          <a:lstStyle/>
          <a:p>
            <a:pPr marL="0" marR="0">
              <a:lnSpc>
                <a:spcPct val="115000"/>
              </a:lnSpc>
              <a:spcAft>
                <a:spcPts val="100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And when it comes to getting invoices out the door, we have made significant improvements in this area of the product around draft invoice review process, which provides new visibility and new interactions to get those invoices reviewed and accurate and out to your clients as efficiently as possible.</a:t>
            </a:r>
          </a:p>
          <a:p>
            <a:pPr marL="0" marR="0">
              <a:lnSpc>
                <a:spcPct val="115000"/>
              </a:lnSpc>
              <a:spcAft>
                <a:spcPts val="1000"/>
              </a:spcAft>
            </a:pP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nSpc>
                <a:spcPct val="115000"/>
              </a:lnSpc>
              <a:spcAft>
                <a:spcPts val="100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As you can see, there are a lot of foundational value drivers with Vantage Point. And again, this is all improvement over what you have envisioned today. </a:t>
            </a:r>
          </a:p>
          <a:p>
            <a:endParaRPr lang="en-US" dirty="0"/>
          </a:p>
        </p:txBody>
      </p:sp>
      <p:sp>
        <p:nvSpPr>
          <p:cNvPr id="4" name="Slide Number Placeholder 3">
            <a:extLst>
              <a:ext uri="{FF2B5EF4-FFF2-40B4-BE49-F238E27FC236}">
                <a16:creationId xmlns:a16="http://schemas.microsoft.com/office/drawing/2014/main" id="{D02C6E86-8B27-190B-E5FC-7DAEDB0CB23B}"/>
              </a:ext>
            </a:extLst>
          </p:cNvPr>
          <p:cNvSpPr>
            <a:spLocks noGrp="1"/>
          </p:cNvSpPr>
          <p:nvPr>
            <p:ph type="sldNum" sz="quarter" idx="5"/>
          </p:nvPr>
        </p:nvSpPr>
        <p:spPr/>
        <p:txBody>
          <a:bodyPr/>
          <a:lstStyle/>
          <a:p>
            <a:fld id="{E167052F-7CE0-D247-8D0D-2A5CE349942F}" type="slidenum">
              <a:rPr lang="en-US" smtClean="0"/>
              <a:t>18</a:t>
            </a:fld>
            <a:endParaRPr lang="en-US"/>
          </a:p>
        </p:txBody>
      </p:sp>
    </p:spTree>
    <p:extLst>
      <p:ext uri="{BB962C8B-B14F-4D97-AF65-F5344CB8AC3E}">
        <p14:creationId xmlns:p14="http://schemas.microsoft.com/office/powerpoint/2010/main" val="138555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But with those value drivers also comes the innovation I mentioned earlier as well. That is purposeful innovation, key new techniques and technologies to further improve your experience with VantagePoint and introduce new capabilities and new efficiencies.</a:t>
            </a:r>
          </a:p>
          <a:p>
            <a:pPr marL="0" marR="0">
              <a:lnSpc>
                <a:spcPct val="115000"/>
              </a:lnSpc>
              <a:spcAft>
                <a:spcPts val="1000"/>
              </a:spcAft>
            </a:pP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nSpc>
                <a:spcPct val="115000"/>
              </a:lnSpc>
              <a:spcAft>
                <a:spcPts val="100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At the company level at Dell Tech, our purposeful innovation is currently focused on the five items you see here. Those are user experience, artificial intelligence and machine learning, automation, modernizing our API coverage and finally a cloud first approach to our solutions. Many of these innovation areas of focus have manifested themselves as new features and functionality within VantagePoint, all of which you'll be able to leverage when you upgrade.</a:t>
            </a:r>
          </a:p>
          <a:p>
            <a:endParaRPr lang="en-US" dirty="0"/>
          </a:p>
        </p:txBody>
      </p:sp>
      <p:sp>
        <p:nvSpPr>
          <p:cNvPr id="4" name="Slide Number Placeholder 3"/>
          <p:cNvSpPr>
            <a:spLocks noGrp="1"/>
          </p:cNvSpPr>
          <p:nvPr>
            <p:ph type="sldNum" sz="quarter" idx="5"/>
          </p:nvPr>
        </p:nvSpPr>
        <p:spPr/>
        <p:txBody>
          <a:bodyPr/>
          <a:lstStyle/>
          <a:p>
            <a:fld id="{E167052F-7CE0-D247-8D0D-2A5CE349942F}" type="slidenum">
              <a:rPr lang="en-US" smtClean="0"/>
              <a:t>19</a:t>
            </a:fld>
            <a:endParaRPr lang="en-US"/>
          </a:p>
        </p:txBody>
      </p:sp>
    </p:spTree>
    <p:extLst>
      <p:ext uri="{BB962C8B-B14F-4D97-AF65-F5344CB8AC3E}">
        <p14:creationId xmlns:p14="http://schemas.microsoft.com/office/powerpoint/2010/main" val="3639014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First, a quick update on the progress we have made since renaming the Vision product to Vantagepoint and starting on this journey to the next generation product.  As of January 2025, we have done thirteen releases of Vantage Point, dating back to around 2017.  And in that same time, many of our Vision using companies, have made progress as well.</a:t>
            </a:r>
          </a:p>
          <a:p>
            <a:endParaRPr lang="en-US" dirty="0"/>
          </a:p>
        </p:txBody>
      </p:sp>
      <p:sp>
        <p:nvSpPr>
          <p:cNvPr id="4" name="Slide Number Placeholder 3"/>
          <p:cNvSpPr>
            <a:spLocks noGrp="1"/>
          </p:cNvSpPr>
          <p:nvPr>
            <p:ph type="sldNum" sz="quarter" idx="5"/>
          </p:nvPr>
        </p:nvSpPr>
        <p:spPr/>
        <p:txBody>
          <a:bodyPr/>
          <a:lstStyle/>
          <a:p>
            <a:fld id="{E167052F-7CE0-D247-8D0D-2A5CE349942F}" type="slidenum">
              <a:rPr lang="en-US" smtClean="0"/>
              <a:t>2</a:t>
            </a:fld>
            <a:endParaRPr lang="en-US"/>
          </a:p>
        </p:txBody>
      </p:sp>
    </p:spTree>
    <p:extLst>
      <p:ext uri="{BB962C8B-B14F-4D97-AF65-F5344CB8AC3E}">
        <p14:creationId xmlns:p14="http://schemas.microsoft.com/office/powerpoint/2010/main" val="659614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mbria" panose="02040503050406030204" pitchFamily="18" charset="0"/>
                <a:ea typeface="MS Mincho" panose="02020609040205080304" pitchFamily="49" charset="-128"/>
                <a:cs typeface="Times New Roman" panose="02020603050405020304" pitchFamily="18" charset="0"/>
              </a:rPr>
              <a:t>First and something about which we already talked at length is the fresh modern interface. This comes through loud and clear in VantagePoint as we have innovated around the interface to make it as accessible and intuitive as possible in VantagePoint.</a:t>
            </a:r>
          </a:p>
          <a:p>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E167052F-7CE0-D247-8D0D-2A5CE349942F}" type="slidenum">
              <a:rPr lang="en-US" smtClean="0"/>
              <a:t>20</a:t>
            </a:fld>
            <a:endParaRPr lang="en-US"/>
          </a:p>
        </p:txBody>
      </p:sp>
    </p:spTree>
    <p:extLst>
      <p:ext uri="{BB962C8B-B14F-4D97-AF65-F5344CB8AC3E}">
        <p14:creationId xmlns:p14="http://schemas.microsoft.com/office/powerpoint/2010/main" val="689060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Deltek has recently doubled down even further on our focus on user experience and introduced Deltek Harmony which is our overarching user experienced and user interface initiative focus on simplicity, unification, contextual awareness and versatility.  Again, aimed at foster that intuitive user experience that will help streamline your users’ workflows, reduce the amount of training users need and simplify your implementations.  Deltek is applying the Harmony framework across our entire product portfolio and some elements have already started to surface in Vantagepoint and there will be much more progress to come.</a:t>
            </a:r>
          </a:p>
        </p:txBody>
      </p:sp>
      <p:sp>
        <p:nvSpPr>
          <p:cNvPr id="4" name="Slide Number Placeholder 3"/>
          <p:cNvSpPr>
            <a:spLocks noGrp="1"/>
          </p:cNvSpPr>
          <p:nvPr>
            <p:ph type="sldNum" sz="quarter" idx="5"/>
          </p:nvPr>
        </p:nvSpPr>
        <p:spPr/>
        <p:txBody>
          <a:bodyPr/>
          <a:lstStyle/>
          <a:p>
            <a:fld id="{E167052F-7CE0-D247-8D0D-2A5CE349942F}" type="slidenum">
              <a:rPr lang="en-US" smtClean="0"/>
              <a:t>21</a:t>
            </a:fld>
            <a:endParaRPr lang="en-US"/>
          </a:p>
        </p:txBody>
      </p:sp>
    </p:spTree>
    <p:extLst>
      <p:ext uri="{BB962C8B-B14F-4D97-AF65-F5344CB8AC3E}">
        <p14:creationId xmlns:p14="http://schemas.microsoft.com/office/powerpoint/2010/main" val="1597037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Artificial intelligence is also and area where we have made a ton of progress across Deltek and especially within Vantagepoint.  </a:t>
            </a:r>
          </a:p>
        </p:txBody>
      </p:sp>
      <p:sp>
        <p:nvSpPr>
          <p:cNvPr id="4" name="Slide Number Placeholder 3"/>
          <p:cNvSpPr>
            <a:spLocks noGrp="1"/>
          </p:cNvSpPr>
          <p:nvPr>
            <p:ph type="sldNum" sz="quarter" idx="5"/>
          </p:nvPr>
        </p:nvSpPr>
        <p:spPr/>
        <p:txBody>
          <a:bodyPr/>
          <a:lstStyle/>
          <a:p>
            <a:fld id="{E167052F-7CE0-D247-8D0D-2A5CE349942F}" type="slidenum">
              <a:rPr lang="en-US" smtClean="0"/>
              <a:t>22</a:t>
            </a:fld>
            <a:endParaRPr lang="en-US"/>
          </a:p>
        </p:txBody>
      </p:sp>
    </p:spTree>
    <p:extLst>
      <p:ext uri="{BB962C8B-B14F-4D97-AF65-F5344CB8AC3E}">
        <p14:creationId xmlns:p14="http://schemas.microsoft.com/office/powerpoint/2010/main" val="3592935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And, similar to our overarching Harmony UX initiative, we introduced Deltek Dela in the past year as our AI-Powered Business Companion.  Dela represents all of the AI and machine learning features and functionality we have been introducing across the product portfolio.  Dela, today, is focused on three key areas – generating and automating smart content, predicting both project and organizational success and enabling intelligent exploration.  Specifically in Vantagepoint we have introduced both Client and Project smart summary capabilities which leverages generative AI to create natural language executive summaries in real time on key records from the Vantagepoint system.  And, one of our most exciting new features that has left Vantagepoint users raving is our Ask Dela digital assistant which gives you the ability to have a conversation, if you will, with Vantagepoint to inquire about key information, project metrics and insights…through a natural language interface without ever running a single report or even knowing where to find the type of info for which you are looking.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We are excited about where we are taking our AI capabilities next under the Dela umbrella and further empowering you and your organizations with this AI powered business companion.</a:t>
            </a:r>
          </a:p>
        </p:txBody>
      </p:sp>
      <p:sp>
        <p:nvSpPr>
          <p:cNvPr id="4" name="Slide Number Placeholder 3"/>
          <p:cNvSpPr>
            <a:spLocks noGrp="1"/>
          </p:cNvSpPr>
          <p:nvPr>
            <p:ph type="sldNum" sz="quarter" idx="10"/>
          </p:nvPr>
        </p:nvSpPr>
        <p:spPr/>
        <p:txBody>
          <a:bodyPr/>
          <a:lstStyle/>
          <a:p>
            <a:fld id="{E167052F-7CE0-D247-8D0D-2A5CE349942F}" type="slidenum">
              <a:rPr lang="en-US" smtClean="0"/>
              <a:t>23</a:t>
            </a:fld>
            <a:endParaRPr lang="en-US"/>
          </a:p>
        </p:txBody>
      </p:sp>
    </p:spTree>
    <p:extLst>
      <p:ext uri="{BB962C8B-B14F-4D97-AF65-F5344CB8AC3E}">
        <p14:creationId xmlns:p14="http://schemas.microsoft.com/office/powerpoint/2010/main" val="2005734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automation, we know that today’s technology stack is more powerful than ever when it comes to automating tasks for you so that people within your organization can spend more time on value added tasks.  Therefore, through things like expanding the workflow capability in Vantagepoint and creating more opportunities for the system to handle processes in the background, we continue to push and innovate in the context of automation.</a:t>
            </a:r>
          </a:p>
        </p:txBody>
      </p:sp>
      <p:sp>
        <p:nvSpPr>
          <p:cNvPr id="4" name="Slide Number Placeholder 3"/>
          <p:cNvSpPr>
            <a:spLocks noGrp="1"/>
          </p:cNvSpPr>
          <p:nvPr>
            <p:ph type="sldNum" sz="quarter" idx="5"/>
          </p:nvPr>
        </p:nvSpPr>
        <p:spPr/>
        <p:txBody>
          <a:bodyPr/>
          <a:lstStyle/>
          <a:p>
            <a:fld id="{E167052F-7CE0-D247-8D0D-2A5CE349942F}" type="slidenum">
              <a:rPr lang="en-US" smtClean="0"/>
              <a:t>24</a:t>
            </a:fld>
            <a:endParaRPr lang="en-US"/>
          </a:p>
        </p:txBody>
      </p:sp>
    </p:spTree>
    <p:extLst>
      <p:ext uri="{BB962C8B-B14F-4D97-AF65-F5344CB8AC3E}">
        <p14:creationId xmlns:p14="http://schemas.microsoft.com/office/powerpoint/2010/main" val="986337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know that your businesses use other best of breed and point solutions to operate your business that are not Deltek products.  Therefore, we understand the importance of providing a modern API tech stack within our products and broad functional coverage with our APIs so that you, if needed, can connect Vantagepoint to these other systems.  Vantagepoint now has a modern RESTful based API platform and we are continually expanding the areas of the product covered by the API.</a:t>
            </a:r>
          </a:p>
        </p:txBody>
      </p:sp>
      <p:sp>
        <p:nvSpPr>
          <p:cNvPr id="4" name="Slide Number Placeholder 3"/>
          <p:cNvSpPr>
            <a:spLocks noGrp="1"/>
          </p:cNvSpPr>
          <p:nvPr>
            <p:ph type="sldNum" sz="quarter" idx="5"/>
          </p:nvPr>
        </p:nvSpPr>
        <p:spPr/>
        <p:txBody>
          <a:bodyPr/>
          <a:lstStyle/>
          <a:p>
            <a:fld id="{E167052F-7CE0-D247-8D0D-2A5CE349942F}" type="slidenum">
              <a:rPr lang="en-US" smtClean="0"/>
              <a:t>25</a:t>
            </a:fld>
            <a:endParaRPr lang="en-US"/>
          </a:p>
        </p:txBody>
      </p:sp>
    </p:spTree>
    <p:extLst>
      <p:ext uri="{BB962C8B-B14F-4D97-AF65-F5344CB8AC3E}">
        <p14:creationId xmlns:p14="http://schemas.microsoft.com/office/powerpoint/2010/main" val="1386178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we continue to build on what we started over 12 years ago when you, our customer based, demanded cloud-based solutions.  Across the Deltek product portfolio, including Vantagepoint, we are taking a cloud first approach in how we design and architect the product so that it can thrive in the cloud and provide an accessible, secure and performant solution for your businesses.  With more than 60% of our customers consuming our solutions via the Deltek cloud, this is a critical focus of ours and an area of innovation we will continue to both progress and optimize.</a:t>
            </a:r>
          </a:p>
        </p:txBody>
      </p:sp>
      <p:sp>
        <p:nvSpPr>
          <p:cNvPr id="4" name="Slide Number Placeholder 3"/>
          <p:cNvSpPr>
            <a:spLocks noGrp="1"/>
          </p:cNvSpPr>
          <p:nvPr>
            <p:ph type="sldNum" sz="quarter" idx="5"/>
          </p:nvPr>
        </p:nvSpPr>
        <p:spPr/>
        <p:txBody>
          <a:bodyPr/>
          <a:lstStyle/>
          <a:p>
            <a:fld id="{E167052F-7CE0-D247-8D0D-2A5CE349942F}" type="slidenum">
              <a:rPr lang="en-US" smtClean="0"/>
              <a:t>26</a:t>
            </a:fld>
            <a:endParaRPr lang="en-US"/>
          </a:p>
        </p:txBody>
      </p:sp>
    </p:spTree>
    <p:extLst>
      <p:ext uri="{BB962C8B-B14F-4D97-AF65-F5344CB8AC3E}">
        <p14:creationId xmlns:p14="http://schemas.microsoft.com/office/powerpoint/2010/main" val="217994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Again, Vantage Point is filled with purposefully innovative components that will pay dividends for you and for your organizations. And that brings us to some key foundational facts around Vantage Point, all of which you should think about as you contemplate your upgrade division. In addition to the key tenants and value drivers I just shared, with Vantage Point you also get a strong roadmap based on a very solid strategy. You'll get a solution that holistically will be unmatched in the market and a solution for which there is no comparison in the industries </a:t>
            </a:r>
            <a:r>
              <a:rPr lang="en-US" sz="1800" dirty="0" err="1">
                <a:effectLst/>
                <a:latin typeface="Cambria" panose="02040503050406030204" pitchFamily="18" charset="0"/>
                <a:ea typeface="MS Mincho" panose="02020609040205080304" pitchFamily="49" charset="-128"/>
                <a:cs typeface="Times New Roman" panose="02020603050405020304" pitchFamily="18" charset="0"/>
              </a:rPr>
              <a:t>Deltech</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serves. </a:t>
            </a:r>
            <a:r>
              <a:rPr lang="en-US" sz="1800" dirty="0" err="1">
                <a:effectLst/>
                <a:latin typeface="Cambria" panose="02040503050406030204" pitchFamily="18" charset="0"/>
                <a:ea typeface="MS Mincho" panose="02020609040205080304" pitchFamily="49" charset="-128"/>
                <a:cs typeface="Times New Roman" panose="02020603050405020304" pitchFamily="18" charset="0"/>
              </a:rPr>
              <a:t>Deltech</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is committed to your industry and we have been for over 40 years. I have no doubt that all organizations will benefit from upgrading to Vantage Point and doing so will help power your digital transformation and future-proof your business.</a:t>
            </a:r>
            <a:endParaRPr lang="en-US" dirty="0"/>
          </a:p>
        </p:txBody>
      </p:sp>
      <p:sp>
        <p:nvSpPr>
          <p:cNvPr id="4" name="Slide Number Placeholder 3"/>
          <p:cNvSpPr>
            <a:spLocks noGrp="1"/>
          </p:cNvSpPr>
          <p:nvPr>
            <p:ph type="sldNum" sz="quarter" idx="5"/>
          </p:nvPr>
        </p:nvSpPr>
        <p:spPr/>
        <p:txBody>
          <a:bodyPr/>
          <a:lstStyle/>
          <a:p>
            <a:fld id="{E167052F-7CE0-D247-8D0D-2A5CE349942F}" type="slidenum">
              <a:rPr lang="en-US" smtClean="0"/>
              <a:t>27</a:t>
            </a:fld>
            <a:endParaRPr lang="en-US"/>
          </a:p>
        </p:txBody>
      </p:sp>
    </p:spTree>
    <p:extLst>
      <p:ext uri="{BB962C8B-B14F-4D97-AF65-F5344CB8AC3E}">
        <p14:creationId xmlns:p14="http://schemas.microsoft.com/office/powerpoint/2010/main" val="3407679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Of course, hearing this all from me would certainly be expected. What are organizations and users saying that are currently using VantagePoint? Currently, we have over 1,800 customers using VantagePoint, as I mentioned earlier, and user feedback on specific features has been extremely positive. Both the fresh, modern interface has been received very well, and specific functionality has been praised and celebrated. This represents that we are hitting our marks when it comes to the reimagination we set out to do when we embarked on the Vantage Point journey.</a:t>
            </a:r>
          </a:p>
          <a:p>
            <a:endParaRPr lang="en-US" dirty="0"/>
          </a:p>
        </p:txBody>
      </p:sp>
      <p:sp>
        <p:nvSpPr>
          <p:cNvPr id="4" name="Slide Number Placeholder 3"/>
          <p:cNvSpPr>
            <a:spLocks noGrp="1"/>
          </p:cNvSpPr>
          <p:nvPr>
            <p:ph type="sldNum" sz="quarter" idx="10"/>
          </p:nvPr>
        </p:nvSpPr>
        <p:spPr/>
        <p:txBody>
          <a:bodyPr/>
          <a:lstStyle/>
          <a:p>
            <a:fld id="{D1C299E7-A96F-4FE6-9C16-DA1FDE710828}" type="slidenum">
              <a:rPr lang="en-US" smtClean="0"/>
              <a:pPr/>
              <a:t>28</a:t>
            </a:fld>
            <a:endParaRPr lang="en-US" dirty="0"/>
          </a:p>
        </p:txBody>
      </p:sp>
    </p:spTree>
    <p:extLst>
      <p:ext uri="{BB962C8B-B14F-4D97-AF65-F5344CB8AC3E}">
        <p14:creationId xmlns:p14="http://schemas.microsoft.com/office/powerpoint/2010/main" val="15583056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And we're also having organizations commenting on their upgrade journey and our experience with Vantage Point. The quotes you see here represents real world experience from real world Vantage Point customers. They appreciate the interface, the functionality, and the overall capabilities the solution brings to their businesses. These quotes represent a small sampling of many happy Vantage Point organizations and demonstrate the dividends vision using organizations will realize when they upgrade. I especially like the </a:t>
            </a:r>
            <a:r>
              <a:rPr lang="en-US" sz="1800" dirty="0" err="1">
                <a:effectLst/>
                <a:latin typeface="Cambria" panose="02040503050406030204" pitchFamily="18" charset="0"/>
                <a:ea typeface="MS Mincho" panose="02020609040205080304" pitchFamily="49" charset="-128"/>
                <a:cs typeface="Times New Roman" panose="02020603050405020304" pitchFamily="18" charset="0"/>
              </a:rPr>
              <a:t>Flinstones</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to Jetsons analogy…for those of us that still remember those classic cartoons.</a:t>
            </a:r>
            <a:endParaRPr lang="en-US" dirty="0"/>
          </a:p>
        </p:txBody>
      </p:sp>
      <p:sp>
        <p:nvSpPr>
          <p:cNvPr id="4" name="Slide Number Placeholder 3"/>
          <p:cNvSpPr>
            <a:spLocks noGrp="1"/>
          </p:cNvSpPr>
          <p:nvPr>
            <p:ph type="sldNum" sz="quarter" idx="10"/>
          </p:nvPr>
        </p:nvSpPr>
        <p:spPr/>
        <p:txBody>
          <a:bodyPr/>
          <a:lstStyle/>
          <a:p>
            <a:fld id="{D1C299E7-A96F-4FE6-9C16-DA1FDE710828}" type="slidenum">
              <a:rPr lang="en-US" smtClean="0"/>
              <a:pPr/>
              <a:t>29</a:t>
            </a:fld>
            <a:endParaRPr lang="en-US" dirty="0"/>
          </a:p>
        </p:txBody>
      </p:sp>
    </p:spTree>
    <p:extLst>
      <p:ext uri="{BB962C8B-B14F-4D97-AF65-F5344CB8AC3E}">
        <p14:creationId xmlns:p14="http://schemas.microsoft.com/office/powerpoint/2010/main" val="1549504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Today we have just over 1,800 customers live on the Vantagepoint, 50% of which have upgraded from Vision. In addition, we have plenty of activity, some of that I'm sure from you, from other customers who are planning and or exploring their upgrade. We have tons of resources to help customers through their upgrades, including the ability to preview the product prior to upgrading, participate in our customer assistance program, and consume the massive amount of content from our Vantage Point readiness portal. As a result of all of this, we're expecting a significant surge of upgrade activity in the next 12-18 months. With all of that, you may be asking yourself the very reasonable question, why should my organization upgrade to Vantage Point? </a:t>
            </a:r>
            <a:endParaRPr lang="en-US" dirty="0"/>
          </a:p>
        </p:txBody>
      </p:sp>
      <p:sp>
        <p:nvSpPr>
          <p:cNvPr id="4" name="Slide Number Placeholder 3"/>
          <p:cNvSpPr>
            <a:spLocks noGrp="1"/>
          </p:cNvSpPr>
          <p:nvPr>
            <p:ph type="sldNum" sz="quarter" idx="5"/>
          </p:nvPr>
        </p:nvSpPr>
        <p:spPr/>
        <p:txBody>
          <a:bodyPr/>
          <a:lstStyle/>
          <a:p>
            <a:fld id="{E167052F-7CE0-D247-8D0D-2A5CE349942F}" type="slidenum">
              <a:rPr lang="en-US" smtClean="0"/>
              <a:t>3</a:t>
            </a:fld>
            <a:endParaRPr lang="en-US"/>
          </a:p>
        </p:txBody>
      </p:sp>
    </p:spTree>
    <p:extLst>
      <p:ext uri="{BB962C8B-B14F-4D97-AF65-F5344CB8AC3E}">
        <p14:creationId xmlns:p14="http://schemas.microsoft.com/office/powerpoint/2010/main" val="3732402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3850"/>
            <a:ext cx="5486400" cy="3086100"/>
          </a:xfrm>
        </p:spPr>
      </p:sp>
      <p:sp>
        <p:nvSpPr>
          <p:cNvPr id="3" name="Notes Placeholder 2"/>
          <p:cNvSpPr>
            <a:spLocks noGrp="1"/>
          </p:cNvSpPr>
          <p:nvPr>
            <p:ph type="body" idx="1"/>
          </p:nvPr>
        </p:nvSpPr>
        <p:spPr>
          <a:xfrm>
            <a:off x="342900" y="3581399"/>
            <a:ext cx="6172200" cy="5103813"/>
          </a:xfrm>
        </p:spPr>
        <p:txBody>
          <a:bodyPr/>
          <a:lstStyle/>
          <a:p>
            <a:pPr marL="0" marR="0">
              <a:lnSpc>
                <a:spcPct val="115000"/>
              </a:lnSpc>
              <a:spcAft>
                <a:spcPts val="1000"/>
              </a:spcAft>
            </a:pPr>
            <a:r>
              <a:rPr lang="en-US" dirty="0">
                <a:effectLst/>
                <a:latin typeface="Cambria" panose="02040503050406030204" pitchFamily="18" charset="0"/>
                <a:ea typeface="MS Mincho" panose="02020609040205080304" pitchFamily="49" charset="-128"/>
                <a:cs typeface="Times New Roman" panose="02020603050405020304" pitchFamily="18" charset="0"/>
              </a:rPr>
              <a:t>And lastly, one other lens to look through as you contemplate why you should upgrade from vision to Vantage Point. These are three bonus value drivers, if you will, that all organizations should consider in today's day and age. First, while Vision is a solid, industry-proven solution, it is an older system based on older technology. It's important that organizations consider this in their broader digital transformation journey. To progress your business, you need to progress your technology, and a vantage point upgrade is a key part of that. </a:t>
            </a:r>
          </a:p>
          <a:p>
            <a:pPr marL="0" marR="0">
              <a:lnSpc>
                <a:spcPct val="115000"/>
              </a:lnSpc>
              <a:spcAft>
                <a:spcPts val="1000"/>
              </a:spcAft>
            </a:pP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nSpc>
                <a:spcPct val="115000"/>
              </a:lnSpc>
              <a:spcAft>
                <a:spcPts val="1000"/>
              </a:spcAft>
            </a:pPr>
            <a:r>
              <a:rPr lang="en-US" dirty="0">
                <a:effectLst/>
                <a:latin typeface="Cambria" panose="02040503050406030204" pitchFamily="18" charset="0"/>
                <a:ea typeface="MS Mincho" panose="02020609040205080304" pitchFamily="49" charset="-128"/>
                <a:cs typeface="Times New Roman" panose="02020603050405020304" pitchFamily="18" charset="0"/>
              </a:rPr>
              <a:t>Second, we all know how critical attracting and retaining talent is in the current employment market. Technology can contribute and help with this. Your people expect good technology and a good powerful user experience with the tools they use. This is the nature of the workforce these days. Good technology like Vantage Point can attract and retain good people. </a:t>
            </a:r>
          </a:p>
          <a:p>
            <a:pPr marL="0" marR="0">
              <a:lnSpc>
                <a:spcPct val="115000"/>
              </a:lnSpc>
              <a:spcAft>
                <a:spcPts val="1000"/>
              </a:spcAft>
            </a:pP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nSpc>
                <a:spcPct val="115000"/>
              </a:lnSpc>
              <a:spcAft>
                <a:spcPts val="1000"/>
              </a:spcAft>
            </a:pPr>
            <a:r>
              <a:rPr lang="en-US" dirty="0">
                <a:effectLst/>
                <a:latin typeface="Cambria" panose="02040503050406030204" pitchFamily="18" charset="0"/>
                <a:ea typeface="MS Mincho" panose="02020609040205080304" pitchFamily="49" charset="-128"/>
                <a:cs typeface="Times New Roman" panose="02020603050405020304" pitchFamily="18" charset="0"/>
              </a:rPr>
              <a:t>And third, you never want to let your competitors get ahead of you. Your competitors who have upgraded have access to better technology, better functionality and efficiencies. Think about your Vantage Point upgrade as another way to stay ahead of the competition.</a:t>
            </a:r>
          </a:p>
          <a:p>
            <a:endParaRPr lang="en-US" sz="1000" dirty="0"/>
          </a:p>
        </p:txBody>
      </p:sp>
      <p:sp>
        <p:nvSpPr>
          <p:cNvPr id="4" name="Slide Number Placeholder 3"/>
          <p:cNvSpPr>
            <a:spLocks noGrp="1"/>
          </p:cNvSpPr>
          <p:nvPr>
            <p:ph type="sldNum" sz="quarter" idx="5"/>
          </p:nvPr>
        </p:nvSpPr>
        <p:spPr/>
        <p:txBody>
          <a:bodyPr/>
          <a:lstStyle/>
          <a:p>
            <a:fld id="{E167052F-7CE0-D247-8D0D-2A5CE349942F}" type="slidenum">
              <a:rPr lang="en-US" smtClean="0"/>
              <a:t>30</a:t>
            </a:fld>
            <a:endParaRPr lang="en-US"/>
          </a:p>
        </p:txBody>
      </p:sp>
    </p:spTree>
    <p:extLst>
      <p:ext uri="{BB962C8B-B14F-4D97-AF65-F5344CB8AC3E}">
        <p14:creationId xmlns:p14="http://schemas.microsoft.com/office/powerpoint/2010/main" val="8638799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So with all of these key tenets, value drivers, testimonials and commentary on why your organization should upgrade to Vantage Point, I'll leave you with this final statement on our Vantage Point commitment. Again, we have a strong roadmap built on a solid strategy. Vantage Point is by far the best purpose-built solution for your industry and Dell Tech is and has always been committed to your industry. And I truly believe that you will see value and see benefits from upgrading to VantagePoint and will take you and your business successfully into the future.</a:t>
            </a:r>
          </a:p>
          <a:p>
            <a:pPr marL="0" marR="0">
              <a:lnSpc>
                <a:spcPct val="115000"/>
              </a:lnSpc>
              <a:spcAft>
                <a:spcPts val="1000"/>
              </a:spcAft>
            </a:pP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167052F-7CE0-D247-8D0D-2A5CE349942F}" type="slidenum">
              <a:rPr lang="en-US" smtClean="0"/>
              <a:t>31</a:t>
            </a:fld>
            <a:endParaRPr lang="en-US"/>
          </a:p>
        </p:txBody>
      </p:sp>
    </p:spTree>
    <p:extLst>
      <p:ext uri="{BB962C8B-B14F-4D97-AF65-F5344CB8AC3E}">
        <p14:creationId xmlns:p14="http://schemas.microsoft.com/office/powerpoint/2010/main" val="34072994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mbria" panose="02040503050406030204" pitchFamily="18" charset="0"/>
                <a:ea typeface="MS Mincho" panose="02020609040205080304" pitchFamily="49" charset="-128"/>
                <a:cs typeface="Times New Roman" panose="02020603050405020304" pitchFamily="18" charset="0"/>
              </a:rPr>
              <a:t>Thank you so much for taking the time to watch this video and be sure and check out the other videos in this series that dive into more details about specific features and functionality across the product that only further reinforce the many compelling reasons to upgrade to VantagePoint.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mbria" panose="02040503050406030204" pitchFamily="18" charset="0"/>
                <a:ea typeface="MS Mincho" panose="02020609040205080304" pitchFamily="49" charset="-128"/>
                <a:cs typeface="Times New Roman" panose="02020603050405020304" pitchFamily="18" charset="0"/>
              </a:rPr>
              <a:t>And if you have any questions in regards to VantagePoint or your upgrade, please do not hesitate to contact us by the email address you see here vantagepoint at deltech.com. Thank you again and thank you for your ongoing commitment to </a:t>
            </a:r>
            <a:r>
              <a:rPr lang="en-US" sz="1200" dirty="0" err="1">
                <a:effectLst/>
                <a:latin typeface="Cambria" panose="02040503050406030204" pitchFamily="18" charset="0"/>
                <a:ea typeface="MS Mincho" panose="02020609040205080304" pitchFamily="49" charset="-128"/>
                <a:cs typeface="Times New Roman" panose="02020603050405020304" pitchFamily="18" charset="0"/>
              </a:rPr>
              <a:t>Deltech</a:t>
            </a:r>
            <a:r>
              <a:rPr lang="en-US" sz="1200" dirty="0">
                <a:effectLst/>
                <a:latin typeface="Cambria" panose="02040503050406030204" pitchFamily="18" charset="0"/>
                <a:ea typeface="MS Mincho" panose="02020609040205080304" pitchFamily="49" charset="-128"/>
                <a:cs typeface="Times New Roman" panose="02020603050405020304" pitchFamily="18" charset="0"/>
              </a:rPr>
              <a:t> and the Vision and VantagePoint solution.</a:t>
            </a:r>
          </a:p>
          <a:p>
            <a:endParaRPr lang="en-US" dirty="0"/>
          </a:p>
        </p:txBody>
      </p:sp>
      <p:sp>
        <p:nvSpPr>
          <p:cNvPr id="4" name="Slide Number Placeholder 3"/>
          <p:cNvSpPr>
            <a:spLocks noGrp="1"/>
          </p:cNvSpPr>
          <p:nvPr>
            <p:ph type="sldNum" sz="quarter" idx="5"/>
          </p:nvPr>
        </p:nvSpPr>
        <p:spPr/>
        <p:txBody>
          <a:bodyPr/>
          <a:lstStyle/>
          <a:p>
            <a:fld id="{E167052F-7CE0-D247-8D0D-2A5CE349942F}" type="slidenum">
              <a:rPr lang="en-US" smtClean="0"/>
              <a:t>32</a:t>
            </a:fld>
            <a:endParaRPr lang="en-US"/>
          </a:p>
        </p:txBody>
      </p:sp>
    </p:spTree>
    <p:extLst>
      <p:ext uri="{BB962C8B-B14F-4D97-AF65-F5344CB8AC3E}">
        <p14:creationId xmlns:p14="http://schemas.microsoft.com/office/powerpoint/2010/main" val="958331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F57C2-956B-A9A1-6C5E-A7A42D85B8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A3B11-7396-3F37-D66C-5CE47042D3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671590-6104-3127-FB78-F6655019A5A0}"/>
              </a:ext>
            </a:extLst>
          </p:cNvPr>
          <p:cNvSpPr>
            <a:spLocks noGrp="1"/>
          </p:cNvSpPr>
          <p:nvPr>
            <p:ph type="body" idx="1"/>
          </p:nvPr>
        </p:nvSpPr>
        <p:spPr/>
        <p:txBody>
          <a:bodyPr/>
          <a:lstStyle/>
          <a:p>
            <a:pPr marL="0" marR="0">
              <a:lnSpc>
                <a:spcPct val="115000"/>
              </a:lnSpc>
              <a:spcAft>
                <a:spcPts val="100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There are many compelling reasons to upgrade to Vantage Point. However, there are six key items for you to contemplate that represent the power and opportunity VantagePoint can bring your company. This is power and capabilities that you will not get in your vision system today.</a:t>
            </a:r>
            <a:endParaRPr lang="en-US" sz="1800" dirty="0"/>
          </a:p>
        </p:txBody>
      </p:sp>
      <p:sp>
        <p:nvSpPr>
          <p:cNvPr id="4" name="Slide Number Placeholder 3">
            <a:extLst>
              <a:ext uri="{FF2B5EF4-FFF2-40B4-BE49-F238E27FC236}">
                <a16:creationId xmlns:a16="http://schemas.microsoft.com/office/drawing/2014/main" id="{642D0A81-B62A-6FCE-6822-D3649058E005}"/>
              </a:ext>
            </a:extLst>
          </p:cNvPr>
          <p:cNvSpPr>
            <a:spLocks noGrp="1"/>
          </p:cNvSpPr>
          <p:nvPr>
            <p:ph type="sldNum" sz="quarter" idx="5"/>
          </p:nvPr>
        </p:nvSpPr>
        <p:spPr/>
        <p:txBody>
          <a:bodyPr/>
          <a:lstStyle/>
          <a:p>
            <a:fld id="{E167052F-7CE0-D247-8D0D-2A5CE349942F}" type="slidenum">
              <a:rPr lang="en-US" smtClean="0"/>
              <a:t>4</a:t>
            </a:fld>
            <a:endParaRPr lang="en-US"/>
          </a:p>
        </p:txBody>
      </p:sp>
    </p:spTree>
    <p:extLst>
      <p:ext uri="{BB962C8B-B14F-4D97-AF65-F5344CB8AC3E}">
        <p14:creationId xmlns:p14="http://schemas.microsoft.com/office/powerpoint/2010/main" val="3025742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First and foremost, moving to VantagePoint is a vision upgrade. While it is a large upgrade, relatively speaking, it still is an upgrade from Vision 7.6, much like upgrading from Vision 7.5 to Vision 7.6. Why is this so important? It's important because VantagePoint is not a new product. It's not a re-implementation. VantagePoint is Vision renamed and reimagined, but it retains much of the underlying business logic, accounting engine, and core concepts. Upgrading is not starting over and learning a whole new product. Much of what you and your organizations already know about Vision carries forward to VantagePoint. Again, it's not starting over or re-implementing, making it a very manageable transition. </a:t>
            </a:r>
            <a:endParaRPr lang="en-US" dirty="0"/>
          </a:p>
        </p:txBody>
      </p:sp>
      <p:sp>
        <p:nvSpPr>
          <p:cNvPr id="4" name="Slide Number Placeholder 3"/>
          <p:cNvSpPr>
            <a:spLocks noGrp="1"/>
          </p:cNvSpPr>
          <p:nvPr>
            <p:ph type="sldNum" sz="quarter" idx="5"/>
          </p:nvPr>
        </p:nvSpPr>
        <p:spPr/>
        <p:txBody>
          <a:bodyPr/>
          <a:lstStyle/>
          <a:p>
            <a:fld id="{E167052F-7CE0-D247-8D0D-2A5CE349942F}" type="slidenum">
              <a:rPr lang="en-US" smtClean="0"/>
              <a:t>5</a:t>
            </a:fld>
            <a:endParaRPr lang="en-US"/>
          </a:p>
        </p:txBody>
      </p:sp>
    </p:spTree>
    <p:extLst>
      <p:ext uri="{BB962C8B-B14F-4D97-AF65-F5344CB8AC3E}">
        <p14:creationId xmlns:p14="http://schemas.microsoft.com/office/powerpoint/2010/main" val="500733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Now, while it is an upgrade from Vision, we have done a ton of streamlining and re-imagination. We have taken into consideration the feedback we've gotten from customers like you over the past 20 years and have taken the vantage point upgrade as an opportunity to enhance and expand capabilities and streamline key processes so that your organization can realize new efficiencies. There are many items that fall into this category, but some of the key re-imaginations include the convergence of the projects and opportunities info centers into the projects hub, combining clients and vendors into a single hub, recreating a proposal component, and significant improvements to the invoice review process and resource planning feature, just to name several. These re-imaginations will definitely pay dividends for your organizations.</a:t>
            </a:r>
            <a:endParaRPr lang="en-US" dirty="0"/>
          </a:p>
        </p:txBody>
      </p:sp>
      <p:sp>
        <p:nvSpPr>
          <p:cNvPr id="4" name="Slide Number Placeholder 3"/>
          <p:cNvSpPr>
            <a:spLocks noGrp="1"/>
          </p:cNvSpPr>
          <p:nvPr>
            <p:ph type="sldNum" sz="quarter" idx="5"/>
          </p:nvPr>
        </p:nvSpPr>
        <p:spPr/>
        <p:txBody>
          <a:bodyPr/>
          <a:lstStyle/>
          <a:p>
            <a:fld id="{E167052F-7CE0-D247-8D0D-2A5CE349942F}" type="slidenum">
              <a:rPr lang="en-US" smtClean="0"/>
              <a:t>6</a:t>
            </a:fld>
            <a:endParaRPr lang="en-US"/>
          </a:p>
        </p:txBody>
      </p:sp>
    </p:spTree>
    <p:extLst>
      <p:ext uri="{BB962C8B-B14F-4D97-AF65-F5344CB8AC3E}">
        <p14:creationId xmlns:p14="http://schemas.microsoft.com/office/powerpoint/2010/main" val="2228427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Another thing that we have been squarely focused on with VantagePoint is </a:t>
            </a:r>
            <a:r>
              <a:rPr lang="en-US" sz="1800" dirty="0" err="1">
                <a:effectLst/>
                <a:latin typeface="Cambria" panose="02040503050406030204" pitchFamily="18" charset="0"/>
                <a:ea typeface="MS Mincho" panose="02020609040205080304" pitchFamily="49" charset="-128"/>
                <a:cs typeface="Times New Roman" panose="02020603050405020304" pitchFamily="18" charset="0"/>
              </a:rPr>
              <a:t>Deltech's</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philosophy around innovation and that we are focused on what we call purposeful innovation. That is innovation that provides value through improved productivity and automation, not innovation just for the sake of innovation. VantagePoint has been able to take advantage of some key innovations around intelligent character recognition, artificial intelligence and machine learning, automation around FinTech, and modernization of our API tech stack and expanded API coverage. These innovations are just another way Vantage Point can provide expanded value for you and your businesses. </a:t>
            </a:r>
            <a:endParaRPr lang="en-US" dirty="0"/>
          </a:p>
        </p:txBody>
      </p:sp>
      <p:sp>
        <p:nvSpPr>
          <p:cNvPr id="4" name="Slide Number Placeholder 3"/>
          <p:cNvSpPr>
            <a:spLocks noGrp="1"/>
          </p:cNvSpPr>
          <p:nvPr>
            <p:ph type="sldNum" sz="quarter" idx="5"/>
          </p:nvPr>
        </p:nvSpPr>
        <p:spPr/>
        <p:txBody>
          <a:bodyPr/>
          <a:lstStyle/>
          <a:p>
            <a:fld id="{E167052F-7CE0-D247-8D0D-2A5CE349942F}" type="slidenum">
              <a:rPr lang="en-US" smtClean="0"/>
              <a:t>7</a:t>
            </a:fld>
            <a:endParaRPr lang="en-US"/>
          </a:p>
        </p:txBody>
      </p:sp>
    </p:spTree>
    <p:extLst>
      <p:ext uri="{BB962C8B-B14F-4D97-AF65-F5344CB8AC3E}">
        <p14:creationId xmlns:p14="http://schemas.microsoft.com/office/powerpoint/2010/main" val="289319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Now, while Vision has always been focused on project management, Vantage Point represents a significant amplification on project manager related functionality, and part of these improvements is our Project Command Center approach. The Project Command Center approach is the idea of getting everything in one place for project managers so they can pursue, plan, monitor, execute, and measure their projects all from a single location with tools that foster and align with project management best practices. We fully understand that your success is very closely dependent on the capabilities of your project managers. Therefore, we want to make sure we are doing everything we can through Vantage Point to empower and enable project managers and make their jobs easier so that they can focus on delighting your clients and delivering profitable projects. With VantagePoint, your project managers will have the best project management tools at their fingertips.</a:t>
            </a:r>
            <a:endParaRPr lang="en-US" dirty="0"/>
          </a:p>
        </p:txBody>
      </p:sp>
      <p:sp>
        <p:nvSpPr>
          <p:cNvPr id="4" name="Slide Number Placeholder 3"/>
          <p:cNvSpPr>
            <a:spLocks noGrp="1"/>
          </p:cNvSpPr>
          <p:nvPr>
            <p:ph type="sldNum" sz="quarter" idx="5"/>
          </p:nvPr>
        </p:nvSpPr>
        <p:spPr/>
        <p:txBody>
          <a:bodyPr/>
          <a:lstStyle/>
          <a:p>
            <a:fld id="{E167052F-7CE0-D247-8D0D-2A5CE349942F}" type="slidenum">
              <a:rPr lang="en-US" smtClean="0"/>
              <a:t>8</a:t>
            </a:fld>
            <a:endParaRPr lang="en-US"/>
          </a:p>
        </p:txBody>
      </p:sp>
    </p:spTree>
    <p:extLst>
      <p:ext uri="{BB962C8B-B14F-4D97-AF65-F5344CB8AC3E}">
        <p14:creationId xmlns:p14="http://schemas.microsoft.com/office/powerpoint/2010/main" val="1955331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Similar to the Project Command Center concept, we've been hyper-focused on driving informed decision-making within your organizations. To do this, we need to make sure that everyone in your company has the right data at the right time. And as a result, we have completely reimagined the dashboarding functionality in VantagePoint. Now, Vision has always had a dashboard. However, VantagePoint takes this to a whole new level and focuses primarily on visualizing key data and metrics from the system. With the VantagePoint dashboards, you can create charts, graphs, and tables that present just the information relevant to your organization and or specific roles within your organization. You can call attention to key areas or conditions through rich graphical representations of the data to prompt action or lead your people to more detailed information. This dashboarding functionality is included with the core product, and it will definitely help you keep better track of your business and your projects and help drive more informed decision making.</a:t>
            </a:r>
            <a:endParaRPr lang="en-US" dirty="0"/>
          </a:p>
        </p:txBody>
      </p:sp>
      <p:sp>
        <p:nvSpPr>
          <p:cNvPr id="4" name="Slide Number Placeholder 3"/>
          <p:cNvSpPr>
            <a:spLocks noGrp="1"/>
          </p:cNvSpPr>
          <p:nvPr>
            <p:ph type="sldNum" sz="quarter" idx="5"/>
          </p:nvPr>
        </p:nvSpPr>
        <p:spPr/>
        <p:txBody>
          <a:bodyPr/>
          <a:lstStyle/>
          <a:p>
            <a:fld id="{E167052F-7CE0-D247-8D0D-2A5CE349942F}" type="slidenum">
              <a:rPr lang="en-US" smtClean="0"/>
              <a:t>9</a:t>
            </a:fld>
            <a:endParaRPr lang="en-US"/>
          </a:p>
        </p:txBody>
      </p:sp>
    </p:spTree>
    <p:extLst>
      <p:ext uri="{BB962C8B-B14F-4D97-AF65-F5344CB8AC3E}">
        <p14:creationId xmlns:p14="http://schemas.microsoft.com/office/powerpoint/2010/main" val="13269275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2.sv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
        <p:cNvGrpSpPr/>
        <p:nvPr/>
      </p:nvGrpSpPr>
      <p:grpSpPr>
        <a:xfrm>
          <a:off x="0" y="0"/>
          <a:ext cx="0" cy="0"/>
          <a:chOff x="0" y="0"/>
          <a:chExt cx="0" cy="0"/>
        </a:xfrm>
      </p:grpSpPr>
      <p:pic>
        <p:nvPicPr>
          <p:cNvPr id="4" name="Picture 3" descr="A blue and green background&#10;&#10;Description automatically generated">
            <a:extLst>
              <a:ext uri="{FF2B5EF4-FFF2-40B4-BE49-F238E27FC236}">
                <a16:creationId xmlns:a16="http://schemas.microsoft.com/office/drawing/2014/main" id="{797A5FA7-085A-7F8E-3A1F-B7DF5B5AC59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0" name="Chevron 9">
            <a:extLst>
              <a:ext uri="{FF2B5EF4-FFF2-40B4-BE49-F238E27FC236}">
                <a16:creationId xmlns:a16="http://schemas.microsoft.com/office/drawing/2014/main" id="{E0B3201A-E0CE-32E7-9832-A689F725468A}"/>
              </a:ext>
            </a:extLst>
          </p:cNvPr>
          <p:cNvSpPr/>
          <p:nvPr userDrawn="1"/>
        </p:nvSpPr>
        <p:spPr>
          <a:xfrm>
            <a:off x="5987490" y="-496343"/>
            <a:ext cx="2927472" cy="3733793"/>
          </a:xfrm>
          <a:prstGeom prst="chevron">
            <a:avLst>
              <a:gd name="adj" fmla="val 52162"/>
            </a:avLst>
          </a:prstGeom>
          <a:solidFill>
            <a:schemeClr val="bg2">
              <a:alpha val="20077"/>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itle 4"/>
          <p:cNvSpPr>
            <a:spLocks noGrp="1"/>
          </p:cNvSpPr>
          <p:nvPr>
            <p:ph type="title" hasCustomPrompt="1"/>
          </p:nvPr>
        </p:nvSpPr>
        <p:spPr>
          <a:xfrm>
            <a:off x="2819400" y="1047751"/>
            <a:ext cx="5791200" cy="1642482"/>
          </a:xfrm>
          <a:prstGeom prst="rect">
            <a:avLst/>
          </a:prstGeom>
        </p:spPr>
        <p:txBody>
          <a:bodyPr lIns="45720" rIns="45720" anchor="b">
            <a:normAutofit/>
          </a:bodyPr>
          <a:lstStyle>
            <a:lvl1pPr>
              <a:defRPr sz="3600" b="1" i="0" spc="0" baseline="0">
                <a:solidFill>
                  <a:schemeClr val="bg1"/>
                </a:solidFill>
                <a:latin typeface="Figtree Black" pitchFamily="2" charset="0"/>
              </a:defRPr>
            </a:lvl1pPr>
          </a:lstStyle>
          <a:p>
            <a:r>
              <a:rPr lang="en-US"/>
              <a:t>Click To Edit Master Title Style</a:t>
            </a:r>
          </a:p>
        </p:txBody>
      </p:sp>
      <p:cxnSp>
        <p:nvCxnSpPr>
          <p:cNvPr id="13" name="Straight Connector 12"/>
          <p:cNvCxnSpPr>
            <a:cxnSpLocks/>
          </p:cNvCxnSpPr>
          <p:nvPr/>
        </p:nvCxnSpPr>
        <p:spPr>
          <a:xfrm>
            <a:off x="2819400" y="2739016"/>
            <a:ext cx="63246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DA738E4E-CC18-4943-A237-E28449497B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 y="2343150"/>
            <a:ext cx="1489014" cy="387894"/>
          </a:xfrm>
          <a:prstGeom prst="rect">
            <a:avLst/>
          </a:prstGeom>
        </p:spPr>
      </p:pic>
      <p:sp>
        <p:nvSpPr>
          <p:cNvPr id="3" name="Text Placeholder 2">
            <a:extLst>
              <a:ext uri="{FF2B5EF4-FFF2-40B4-BE49-F238E27FC236}">
                <a16:creationId xmlns:a16="http://schemas.microsoft.com/office/drawing/2014/main" id="{859B96EA-DD2A-6C43-B02B-D35E6373BC23}"/>
              </a:ext>
            </a:extLst>
          </p:cNvPr>
          <p:cNvSpPr>
            <a:spLocks noGrp="1"/>
          </p:cNvSpPr>
          <p:nvPr>
            <p:ph type="body" sz="quarter" idx="14"/>
          </p:nvPr>
        </p:nvSpPr>
        <p:spPr>
          <a:xfrm>
            <a:off x="2819400" y="2800350"/>
            <a:ext cx="5791200" cy="1219200"/>
          </a:xfrm>
        </p:spPr>
        <p:txBody>
          <a:bodyPr lIns="45720" rIns="45720">
            <a:normAutofit/>
          </a:bodyPr>
          <a:lstStyle>
            <a:lvl1pPr marL="0" indent="0">
              <a:buNone/>
              <a:defRPr sz="2000" b="1" i="0">
                <a:solidFill>
                  <a:schemeClr val="tx2"/>
                </a:solidFill>
                <a:latin typeface="Figtree SemiBold" pitchFamily="2" charset="0"/>
              </a:defRPr>
            </a:lvl1pPr>
            <a:lvl2pPr marL="342891" indent="0">
              <a:buNone/>
              <a:defRPr>
                <a:solidFill>
                  <a:schemeClr val="bg1"/>
                </a:solidFill>
              </a:defRPr>
            </a:lvl2pPr>
            <a:lvl3pPr marL="574660" indent="0">
              <a:buNone/>
              <a:defRPr>
                <a:solidFill>
                  <a:schemeClr val="bg1"/>
                </a:solidFill>
              </a:defRPr>
            </a:lvl3pPr>
            <a:lvl4pPr marL="925489" indent="0">
              <a:buNone/>
              <a:defRPr>
                <a:solidFill>
                  <a:schemeClr val="bg1"/>
                </a:solidFill>
              </a:defRPr>
            </a:lvl4pPr>
            <a:lvl5pPr marL="1262031" indent="0">
              <a:buNone/>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204807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ro Slide w Right Chevron">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7E003486-3A35-CB22-2421-CC70227F689E}"/>
              </a:ext>
            </a:extLst>
          </p:cNvPr>
          <p:cNvSpPr>
            <a:spLocks noChangeAspect="1"/>
          </p:cNvSpPr>
          <p:nvPr userDrawn="1"/>
        </p:nvSpPr>
        <p:spPr>
          <a:xfrm>
            <a:off x="4665305" y="0"/>
            <a:ext cx="4478695" cy="5148072"/>
          </a:xfrm>
          <a:custGeom>
            <a:avLst/>
            <a:gdLst>
              <a:gd name="connsiteX0" fmla="*/ 0 w 4478695"/>
              <a:gd name="connsiteY0" fmla="*/ 0 h 5148072"/>
              <a:gd name="connsiteX1" fmla="*/ 4478695 w 4478695"/>
              <a:gd name="connsiteY1" fmla="*/ 0 h 5148072"/>
              <a:gd name="connsiteX2" fmla="*/ 4478695 w 4478695"/>
              <a:gd name="connsiteY2" fmla="*/ 5148072 h 5148072"/>
              <a:gd name="connsiteX3" fmla="*/ 0 w 4478695"/>
              <a:gd name="connsiteY3" fmla="*/ 5148072 h 5148072"/>
              <a:gd name="connsiteX4" fmla="*/ 2196940 w 4478695"/>
              <a:gd name="connsiteY4" fmla="*/ 2574036 h 5148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695" h="5148072">
                <a:moveTo>
                  <a:pt x="0" y="0"/>
                </a:moveTo>
                <a:lnTo>
                  <a:pt x="4478695" y="0"/>
                </a:lnTo>
                <a:lnTo>
                  <a:pt x="4478695" y="5148072"/>
                </a:lnTo>
                <a:lnTo>
                  <a:pt x="0" y="5148072"/>
                </a:lnTo>
                <a:lnTo>
                  <a:pt x="2196940" y="2574036"/>
                </a:lnTo>
                <a:close/>
              </a:path>
            </a:pathLst>
          </a:custGeom>
          <a:gradFill>
            <a:gsLst>
              <a:gs pos="0">
                <a:schemeClr val="bg2"/>
              </a:gs>
              <a:gs pos="95000">
                <a:srgbClr val="F5FDFF"/>
              </a:gs>
            </a:gsLst>
            <a:lin ang="16200000" scaled="1"/>
          </a:gradFill>
          <a:ln w="19050">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47" name="Title 46"/>
          <p:cNvSpPr>
            <a:spLocks noGrp="1"/>
          </p:cNvSpPr>
          <p:nvPr>
            <p:ph type="title" hasCustomPrompt="1"/>
          </p:nvPr>
        </p:nvSpPr>
        <p:spPr>
          <a:xfrm>
            <a:off x="304800" y="86532"/>
            <a:ext cx="4724399" cy="1066798"/>
          </a:xfrm>
          <a:prstGeom prst="rect">
            <a:avLst/>
          </a:prstGeom>
        </p:spPr>
        <p:txBody>
          <a:bodyPr>
            <a:normAutofit/>
          </a:bodyPr>
          <a:lstStyle>
            <a:lvl1pPr algn="l">
              <a:defRPr sz="2800" b="1" i="0" kern="1800" spc="-50" baseline="0">
                <a:solidFill>
                  <a:schemeClr val="tx2"/>
                </a:solidFill>
                <a:latin typeface="Figtree Black" pitchFamily="2" charset="0"/>
                <a:ea typeface="Roboto Slab" charset="0"/>
                <a:cs typeface="Figtree Black" pitchFamily="2" charset="0"/>
              </a:defRPr>
            </a:lvl1pPr>
          </a:lstStyle>
          <a:p>
            <a:r>
              <a:rPr lang="en-US"/>
              <a:t>Click To Edit Master Title Style</a:t>
            </a:r>
          </a:p>
        </p:txBody>
      </p:sp>
      <p:sp>
        <p:nvSpPr>
          <p:cNvPr id="8" name="Text Placeholder 7"/>
          <p:cNvSpPr>
            <a:spLocks noGrp="1"/>
          </p:cNvSpPr>
          <p:nvPr>
            <p:ph type="body" sz="quarter" idx="14"/>
          </p:nvPr>
        </p:nvSpPr>
        <p:spPr>
          <a:xfrm>
            <a:off x="304800" y="1274753"/>
            <a:ext cx="4724400" cy="2895586"/>
          </a:xfrm>
        </p:spPr>
        <p:txBody>
          <a:bodyPr>
            <a:normAutofit/>
          </a:bodyPr>
          <a:lstStyle>
            <a:lvl1pPr marL="0" indent="0" algn="l">
              <a:buNone/>
              <a:defRPr sz="1600" b="0" i="0">
                <a:latin typeface="Figtree" pitchFamily="2" charset="0"/>
              </a:defRPr>
            </a:lvl1pPr>
            <a:lvl2pPr marL="342892" indent="0">
              <a:buNone/>
              <a:defRPr/>
            </a:lvl2pPr>
            <a:lvl3pPr marL="574661" indent="0">
              <a:buNone/>
              <a:defRPr/>
            </a:lvl3pPr>
            <a:lvl4pPr marL="925489" indent="0">
              <a:buNone/>
              <a:defRPr/>
            </a:lvl4pPr>
            <a:lvl5pPr marL="1262030" indent="0">
              <a:buNone/>
              <a:defRPr/>
            </a:lvl5pPr>
          </a:lstStyle>
          <a:p>
            <a:pPr lvl="0"/>
            <a:r>
              <a:rPr lang="en-US"/>
              <a:t>Edit Master text styles</a:t>
            </a:r>
          </a:p>
        </p:txBody>
      </p:sp>
      <p:cxnSp>
        <p:nvCxnSpPr>
          <p:cNvPr id="2" name="Straight Connector 1">
            <a:extLst>
              <a:ext uri="{FF2B5EF4-FFF2-40B4-BE49-F238E27FC236}">
                <a16:creationId xmlns:a16="http://schemas.microsoft.com/office/drawing/2014/main" id="{A4C29F11-5313-B4A1-06D6-8271BB366EAB}"/>
              </a:ext>
            </a:extLst>
          </p:cNvPr>
          <p:cNvCxnSpPr>
            <a:cxnSpLocks/>
          </p:cNvCxnSpPr>
          <p:nvPr userDrawn="1"/>
        </p:nvCxnSpPr>
        <p:spPr>
          <a:xfrm>
            <a:off x="0" y="1200150"/>
            <a:ext cx="5029199" cy="0"/>
          </a:xfrm>
          <a:prstGeom prst="line">
            <a:avLst/>
          </a:prstGeom>
          <a:ln w="19050">
            <a:gradFill>
              <a:gsLst>
                <a:gs pos="100000">
                  <a:srgbClr val="48CED0"/>
                </a:gs>
                <a:gs pos="0">
                  <a:schemeClr val="accent1"/>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9" name="Footer Placeholder 1">
            <a:extLst>
              <a:ext uri="{FF2B5EF4-FFF2-40B4-BE49-F238E27FC236}">
                <a16:creationId xmlns:a16="http://schemas.microsoft.com/office/drawing/2014/main" id="{8B95E391-D8BF-BD2D-C661-DAA81123665E}"/>
              </a:ext>
            </a:extLst>
          </p:cNvPr>
          <p:cNvSpPr>
            <a:spLocks noGrp="1"/>
          </p:cNvSpPr>
          <p:nvPr>
            <p:ph type="ftr" sz="quarter" idx="3"/>
          </p:nvPr>
        </p:nvSpPr>
        <p:spPr>
          <a:xfrm>
            <a:off x="3028950" y="4844820"/>
            <a:ext cx="3086100" cy="274637"/>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600" b="0" i="0">
                <a:solidFill>
                  <a:schemeClr val="tx1">
                    <a:tint val="82000"/>
                  </a:schemeClr>
                </a:solidFill>
                <a:latin typeface="Figtree" pitchFamily="2" charset="0"/>
              </a:defRPr>
            </a:lvl1pPr>
          </a:lstStyle>
          <a:p>
            <a:r>
              <a:rPr lang="en-US">
                <a:solidFill>
                  <a:srgbClr val="FFFFFF">
                    <a:lumMod val="50000"/>
                  </a:srgbClr>
                </a:solidFill>
              </a:rPr>
              <a:t>CONFIDENTIAL © Deltek, Inc. All Rights Reserved.</a:t>
            </a:r>
          </a:p>
        </p:txBody>
      </p:sp>
      <p:sp>
        <p:nvSpPr>
          <p:cNvPr id="12" name="Slide Number Placeholder 5">
            <a:extLst>
              <a:ext uri="{FF2B5EF4-FFF2-40B4-BE49-F238E27FC236}">
                <a16:creationId xmlns:a16="http://schemas.microsoft.com/office/drawing/2014/main" id="{B895CA37-D779-61D8-0B61-9494C932D6C2}"/>
              </a:ext>
            </a:extLst>
          </p:cNvPr>
          <p:cNvSpPr>
            <a:spLocks noGrp="1"/>
          </p:cNvSpPr>
          <p:nvPr>
            <p:ph type="sldNum" sz="quarter" idx="4"/>
          </p:nvPr>
        </p:nvSpPr>
        <p:spPr>
          <a:xfrm>
            <a:off x="7851913" y="4844820"/>
            <a:ext cx="1084360" cy="274637"/>
          </a:xfrm>
          <a:prstGeom prst="rect">
            <a:avLst/>
          </a:prstGeom>
        </p:spPr>
        <p:txBody>
          <a:bodyPr vert="horz" lIns="91440" tIns="45720" rIns="91440" bIns="45720" rtlCol="0" anchor="ctr"/>
          <a:lstStyle>
            <a:lvl1pPr algn="r">
              <a:defRPr sz="1000" b="0" i="0">
                <a:solidFill>
                  <a:schemeClr val="tx1">
                    <a:tint val="82000"/>
                  </a:schemeClr>
                </a:solidFill>
                <a:latin typeface="Figtree" pitchFamily="2" charset="0"/>
              </a:defRPr>
            </a:lvl1pPr>
          </a:lstStyle>
          <a:p>
            <a:fld id="{6CC0B945-51BC-184C-9E4B-E8B42E9AF6BD}" type="slidenum">
              <a:rPr lang="en-US" smtClean="0"/>
              <a:pPr/>
              <a:t>‹#›</a:t>
            </a:fld>
            <a:endParaRPr lang="en-US"/>
          </a:p>
        </p:txBody>
      </p:sp>
      <p:sp>
        <p:nvSpPr>
          <p:cNvPr id="13" name="Picture Placeholder 12">
            <a:extLst>
              <a:ext uri="{FF2B5EF4-FFF2-40B4-BE49-F238E27FC236}">
                <a16:creationId xmlns:a16="http://schemas.microsoft.com/office/drawing/2014/main" id="{81AACEA5-3159-B5A4-98E5-35CCADC0B39F}"/>
              </a:ext>
            </a:extLst>
          </p:cNvPr>
          <p:cNvSpPr>
            <a:spLocks noGrp="1"/>
          </p:cNvSpPr>
          <p:nvPr>
            <p:ph type="pic" sz="quarter" idx="13" hasCustomPrompt="1"/>
          </p:nvPr>
        </p:nvSpPr>
        <p:spPr>
          <a:xfrm>
            <a:off x="5033010" y="-4572"/>
            <a:ext cx="4110990" cy="4725412"/>
          </a:xfrm>
          <a:custGeom>
            <a:avLst/>
            <a:gdLst>
              <a:gd name="connsiteX0" fmla="*/ 0 w 4478694"/>
              <a:gd name="connsiteY0" fmla="*/ 0 h 5148072"/>
              <a:gd name="connsiteX1" fmla="*/ 1678852 w 4478694"/>
              <a:gd name="connsiteY1" fmla="*/ 0 h 5148072"/>
              <a:gd name="connsiteX2" fmla="*/ 1797064 w 4478694"/>
              <a:gd name="connsiteY2" fmla="*/ 0 h 5148072"/>
              <a:gd name="connsiteX3" fmla="*/ 2439975 w 4478694"/>
              <a:gd name="connsiteY3" fmla="*/ 0 h 5148072"/>
              <a:gd name="connsiteX4" fmla="*/ 4478694 w 4478694"/>
              <a:gd name="connsiteY4" fmla="*/ 0 h 5148072"/>
              <a:gd name="connsiteX5" fmla="*/ 4478694 w 4478694"/>
              <a:gd name="connsiteY5" fmla="*/ 5148072 h 5148072"/>
              <a:gd name="connsiteX6" fmla="*/ 332678 w 4478694"/>
              <a:gd name="connsiteY6" fmla="*/ 5148072 h 5148072"/>
              <a:gd name="connsiteX7" fmla="*/ 2363770 w 4478694"/>
              <a:gd name="connsiteY7" fmla="*/ 2768883 h 514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8694" h="5148072">
                <a:moveTo>
                  <a:pt x="0" y="0"/>
                </a:moveTo>
                <a:lnTo>
                  <a:pt x="1678852" y="0"/>
                </a:lnTo>
                <a:lnTo>
                  <a:pt x="1797064" y="0"/>
                </a:lnTo>
                <a:lnTo>
                  <a:pt x="2439975" y="0"/>
                </a:lnTo>
                <a:lnTo>
                  <a:pt x="4478694" y="0"/>
                </a:lnTo>
                <a:lnTo>
                  <a:pt x="4478694" y="5148072"/>
                </a:lnTo>
                <a:lnTo>
                  <a:pt x="332678" y="5148072"/>
                </a:lnTo>
                <a:lnTo>
                  <a:pt x="2363770" y="2768883"/>
                </a:lnTo>
                <a:close/>
              </a:path>
            </a:pathLst>
          </a:custGeom>
          <a:solidFill>
            <a:schemeClr val="bg1">
              <a:lumMod val="95000"/>
              <a:alpha val="50000"/>
            </a:schemeClr>
          </a:solidFill>
        </p:spPr>
        <p:txBody>
          <a:bodyPr wrap="square" anchor="ctr">
            <a:noAutofit/>
          </a:bodyPr>
          <a:lstStyle>
            <a:lvl1pPr marL="0" indent="0" algn="ctr">
              <a:buNone/>
              <a:defRPr sz="1400"/>
            </a:lvl1pPr>
          </a:lstStyle>
          <a:p>
            <a:r>
              <a:rPr lang="en-US" dirty="0"/>
              <a:t>Drag picture to placeholder </a:t>
            </a:r>
            <a:br>
              <a:rPr lang="en-US" dirty="0"/>
            </a:br>
            <a:r>
              <a:rPr lang="en-US" dirty="0"/>
              <a:t>or click icon to add</a:t>
            </a:r>
          </a:p>
        </p:txBody>
      </p:sp>
    </p:spTree>
    <p:extLst>
      <p:ext uri="{BB962C8B-B14F-4D97-AF65-F5344CB8AC3E}">
        <p14:creationId xmlns:p14="http://schemas.microsoft.com/office/powerpoint/2010/main" val="1495878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LC Icons on Right">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a:xfrm>
            <a:off x="304800" y="1276363"/>
            <a:ext cx="4724400" cy="3428971"/>
          </a:xfrm>
        </p:spPr>
        <p:txBody>
          <a:bodyPr>
            <a:normAutofit/>
          </a:bodyPr>
          <a:lstStyle>
            <a:lvl1pPr marL="0" indent="0" algn="l">
              <a:buNone/>
              <a:defRPr sz="1600" b="0" i="0">
                <a:latin typeface="Figtree" pitchFamily="2" charset="0"/>
              </a:defRPr>
            </a:lvl1pPr>
            <a:lvl2pPr marL="342892" indent="0">
              <a:buNone/>
              <a:defRPr/>
            </a:lvl2pPr>
            <a:lvl3pPr marL="574661" indent="0">
              <a:buNone/>
              <a:defRPr/>
            </a:lvl3pPr>
            <a:lvl4pPr marL="925489" indent="0">
              <a:buNone/>
              <a:defRPr/>
            </a:lvl4pPr>
            <a:lvl5pPr marL="1262030" indent="0">
              <a:buNone/>
              <a:defRPr/>
            </a:lvl5pPr>
          </a:lstStyle>
          <a:p>
            <a:pPr lvl="0"/>
            <a:r>
              <a:rPr lang="en-US"/>
              <a:t>Edit Master text styles</a:t>
            </a:r>
          </a:p>
        </p:txBody>
      </p:sp>
      <p:cxnSp>
        <p:nvCxnSpPr>
          <p:cNvPr id="2" name="Straight Connector 1">
            <a:extLst>
              <a:ext uri="{FF2B5EF4-FFF2-40B4-BE49-F238E27FC236}">
                <a16:creationId xmlns:a16="http://schemas.microsoft.com/office/drawing/2014/main" id="{A4C29F11-5313-B4A1-06D6-8271BB366EAB}"/>
              </a:ext>
            </a:extLst>
          </p:cNvPr>
          <p:cNvCxnSpPr>
            <a:cxnSpLocks/>
          </p:cNvCxnSpPr>
          <p:nvPr userDrawn="1"/>
        </p:nvCxnSpPr>
        <p:spPr>
          <a:xfrm>
            <a:off x="0" y="1201761"/>
            <a:ext cx="5029199" cy="0"/>
          </a:xfrm>
          <a:prstGeom prst="line">
            <a:avLst/>
          </a:prstGeom>
          <a:ln w="19050">
            <a:gradFill>
              <a:gsLst>
                <a:gs pos="100000">
                  <a:srgbClr val="48CED0"/>
                </a:gs>
                <a:gs pos="0">
                  <a:schemeClr val="accent1"/>
                </a:gs>
              </a:gsLst>
              <a:lin ang="0" scaled="0"/>
            </a:gradFill>
          </a:ln>
          <a:effectLst/>
        </p:spPr>
        <p:style>
          <a:lnRef idx="2">
            <a:schemeClr val="accent1"/>
          </a:lnRef>
          <a:fillRef idx="0">
            <a:schemeClr val="accent1"/>
          </a:fillRef>
          <a:effectRef idx="1">
            <a:schemeClr val="accent1"/>
          </a:effectRef>
          <a:fontRef idx="minor">
            <a:schemeClr val="tx1"/>
          </a:fontRef>
        </p:style>
      </p:cxnSp>
      <p:pic>
        <p:nvPicPr>
          <p:cNvPr id="5" name="Picture 4" descr="A screen shot of a phone&#10;&#10;Description automatically generated">
            <a:extLst>
              <a:ext uri="{FF2B5EF4-FFF2-40B4-BE49-F238E27FC236}">
                <a16:creationId xmlns:a16="http://schemas.microsoft.com/office/drawing/2014/main" id="{16E1F6CD-D1E4-F218-6E1E-A39A74E9FE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42023" y="-1"/>
            <a:ext cx="4201977" cy="5143499"/>
          </a:xfrm>
          <a:prstGeom prst="rect">
            <a:avLst/>
          </a:prstGeom>
        </p:spPr>
      </p:pic>
      <p:sp>
        <p:nvSpPr>
          <p:cNvPr id="3" name="Title 46">
            <a:extLst>
              <a:ext uri="{FF2B5EF4-FFF2-40B4-BE49-F238E27FC236}">
                <a16:creationId xmlns:a16="http://schemas.microsoft.com/office/drawing/2014/main" id="{D939AA9C-4C40-CD93-90F5-A572B1F789DF}"/>
              </a:ext>
            </a:extLst>
          </p:cNvPr>
          <p:cNvSpPr>
            <a:spLocks noGrp="1"/>
          </p:cNvSpPr>
          <p:nvPr>
            <p:ph type="title" hasCustomPrompt="1"/>
          </p:nvPr>
        </p:nvSpPr>
        <p:spPr>
          <a:xfrm>
            <a:off x="304800" y="86532"/>
            <a:ext cx="4724399" cy="1066798"/>
          </a:xfrm>
          <a:prstGeom prst="rect">
            <a:avLst/>
          </a:prstGeom>
        </p:spPr>
        <p:txBody>
          <a:bodyPr>
            <a:normAutofit/>
          </a:bodyPr>
          <a:lstStyle>
            <a:lvl1pPr algn="l">
              <a:defRPr sz="2800" b="1" i="0" kern="1800" spc="-50" baseline="0">
                <a:solidFill>
                  <a:schemeClr val="tx2"/>
                </a:solidFill>
                <a:latin typeface="Figtree Black" pitchFamily="2" charset="0"/>
                <a:ea typeface="Roboto Slab" charset="0"/>
                <a:cs typeface="Figtree Black" pitchFamily="2" charset="0"/>
              </a:defRPr>
            </a:lvl1pPr>
          </a:lstStyle>
          <a:p>
            <a:r>
              <a:rPr lang="en-US"/>
              <a:t>Click To Edit Master Title Style</a:t>
            </a:r>
          </a:p>
        </p:txBody>
      </p:sp>
      <p:sp>
        <p:nvSpPr>
          <p:cNvPr id="7" name="Slide Number Placeholder 6">
            <a:extLst>
              <a:ext uri="{FF2B5EF4-FFF2-40B4-BE49-F238E27FC236}">
                <a16:creationId xmlns:a16="http://schemas.microsoft.com/office/drawing/2014/main" id="{6A789A2D-D22E-121C-6C95-E79BF66D7ECA}"/>
              </a:ext>
            </a:extLst>
          </p:cNvPr>
          <p:cNvSpPr>
            <a:spLocks noGrp="1"/>
          </p:cNvSpPr>
          <p:nvPr>
            <p:ph type="sldNum" sz="quarter" idx="16"/>
          </p:nvPr>
        </p:nvSpPr>
        <p:spPr/>
        <p:txBody>
          <a:bodyPr/>
          <a:lstStyle/>
          <a:p>
            <a:fld id="{6CC0B945-51BC-184C-9E4B-E8B42E9AF6BD}" type="slidenum">
              <a:rPr lang="en-US" smtClean="0"/>
              <a:pPr/>
              <a:t>‹#›</a:t>
            </a:fld>
            <a:endParaRPr lang="en-US"/>
          </a:p>
        </p:txBody>
      </p:sp>
      <p:sp>
        <p:nvSpPr>
          <p:cNvPr id="6" name="Footer Placeholder 1">
            <a:extLst>
              <a:ext uri="{FF2B5EF4-FFF2-40B4-BE49-F238E27FC236}">
                <a16:creationId xmlns:a16="http://schemas.microsoft.com/office/drawing/2014/main" id="{6E96A260-9913-D0EF-C0A9-87EE49298FC8}"/>
              </a:ext>
            </a:extLst>
          </p:cNvPr>
          <p:cNvSpPr>
            <a:spLocks noGrp="1"/>
          </p:cNvSpPr>
          <p:nvPr>
            <p:ph type="ftr" sz="quarter" idx="3"/>
          </p:nvPr>
        </p:nvSpPr>
        <p:spPr>
          <a:xfrm>
            <a:off x="3028950" y="4844820"/>
            <a:ext cx="3086100" cy="274637"/>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600" b="0" i="0">
                <a:solidFill>
                  <a:schemeClr val="tx1">
                    <a:tint val="82000"/>
                  </a:schemeClr>
                </a:solidFill>
                <a:latin typeface="Figtree" pitchFamily="2" charset="0"/>
              </a:defRPr>
            </a:lvl1pPr>
          </a:lstStyle>
          <a:p>
            <a:r>
              <a:rPr lang="en-US">
                <a:solidFill>
                  <a:srgbClr val="FFFFFF">
                    <a:lumMod val="50000"/>
                  </a:srgbClr>
                </a:solidFill>
              </a:rPr>
              <a:t>CONFIDENTIAL © Deltek, Inc. All Rights Reserved.</a:t>
            </a:r>
          </a:p>
        </p:txBody>
      </p:sp>
    </p:spTree>
    <p:extLst>
      <p:ext uri="{BB962C8B-B14F-4D97-AF65-F5344CB8AC3E}">
        <p14:creationId xmlns:p14="http://schemas.microsoft.com/office/powerpoint/2010/main" val="226032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9" name="Content Placeholder 8"/>
          <p:cNvSpPr>
            <a:spLocks noGrp="1"/>
          </p:cNvSpPr>
          <p:nvPr>
            <p:ph sz="quarter" idx="15"/>
          </p:nvPr>
        </p:nvSpPr>
        <p:spPr>
          <a:xfrm>
            <a:off x="304800" y="819151"/>
            <a:ext cx="8458200" cy="39623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A06E5703-6BE7-9B40-8657-9A23ECF8FD63}"/>
              </a:ext>
            </a:extLst>
          </p:cNvPr>
          <p:cNvSpPr>
            <a:spLocks noGrp="1"/>
          </p:cNvSpPr>
          <p:nvPr>
            <p:ph type="title"/>
          </p:nvPr>
        </p:nvSpPr>
        <p:spPr>
          <a:xfrm>
            <a:off x="304800" y="105718"/>
            <a:ext cx="8458200" cy="685791"/>
          </a:xfrm>
          <a:prstGeom prst="rect">
            <a:avLst/>
          </a:prstGeom>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313EB85D-52DD-8637-7308-1C54132C48A6}"/>
              </a:ext>
            </a:extLst>
          </p:cNvPr>
          <p:cNvCxnSpPr>
            <a:cxnSpLocks/>
          </p:cNvCxnSpPr>
          <p:nvPr userDrawn="1"/>
        </p:nvCxnSpPr>
        <p:spPr>
          <a:xfrm>
            <a:off x="381000" y="763866"/>
            <a:ext cx="8763000" cy="0"/>
          </a:xfrm>
          <a:prstGeom prst="line">
            <a:avLst/>
          </a:prstGeom>
          <a:ln w="19050">
            <a:gradFill>
              <a:gsLst>
                <a:gs pos="100000">
                  <a:srgbClr val="48CED0"/>
                </a:gs>
                <a:gs pos="0">
                  <a:schemeClr val="accent1"/>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a:extLst>
              <a:ext uri="{FF2B5EF4-FFF2-40B4-BE49-F238E27FC236}">
                <a16:creationId xmlns:a16="http://schemas.microsoft.com/office/drawing/2014/main" id="{4EC0353D-020A-9F2A-9829-AE215D4299F4}"/>
              </a:ext>
            </a:extLst>
          </p:cNvPr>
          <p:cNvSpPr>
            <a:spLocks noGrp="1"/>
          </p:cNvSpPr>
          <p:nvPr>
            <p:ph type="sldNum" sz="quarter" idx="17"/>
          </p:nvPr>
        </p:nvSpPr>
        <p:spPr/>
        <p:txBody>
          <a:bodyPr/>
          <a:lstStyle/>
          <a:p>
            <a:fld id="{6CC0B945-51BC-184C-9E4B-E8B42E9AF6BD}" type="slidenum">
              <a:rPr lang="en-US" smtClean="0"/>
              <a:pPr/>
              <a:t>‹#›</a:t>
            </a:fld>
            <a:endParaRPr lang="en-US"/>
          </a:p>
        </p:txBody>
      </p:sp>
      <p:sp>
        <p:nvSpPr>
          <p:cNvPr id="5" name="Footer Placeholder 1">
            <a:extLst>
              <a:ext uri="{FF2B5EF4-FFF2-40B4-BE49-F238E27FC236}">
                <a16:creationId xmlns:a16="http://schemas.microsoft.com/office/drawing/2014/main" id="{7A32E457-3530-70BF-3C04-4D4B47A63A5B}"/>
              </a:ext>
            </a:extLst>
          </p:cNvPr>
          <p:cNvSpPr>
            <a:spLocks noGrp="1"/>
          </p:cNvSpPr>
          <p:nvPr>
            <p:ph type="ftr" sz="quarter" idx="3"/>
          </p:nvPr>
        </p:nvSpPr>
        <p:spPr>
          <a:xfrm>
            <a:off x="3028950" y="4844820"/>
            <a:ext cx="3086100" cy="274637"/>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600" b="0" i="0">
                <a:solidFill>
                  <a:schemeClr val="tx1">
                    <a:tint val="82000"/>
                  </a:schemeClr>
                </a:solidFill>
                <a:latin typeface="Figtree" pitchFamily="2" charset="0"/>
              </a:defRPr>
            </a:lvl1pPr>
          </a:lstStyle>
          <a:p>
            <a:r>
              <a:rPr lang="en-US">
                <a:solidFill>
                  <a:srgbClr val="FFFFFF">
                    <a:lumMod val="50000"/>
                  </a:srgbClr>
                </a:solidFill>
              </a:rPr>
              <a:t>CONFIDENTIAL © Deltek, Inc. All Rights Reserved.</a:t>
            </a:r>
          </a:p>
        </p:txBody>
      </p:sp>
    </p:spTree>
    <p:extLst>
      <p:ext uri="{BB962C8B-B14F-4D97-AF65-F5344CB8AC3E}">
        <p14:creationId xmlns:p14="http://schemas.microsoft.com/office/powerpoint/2010/main" val="425813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19151"/>
            <a:ext cx="4130040" cy="396239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idx="14"/>
          </p:nvPr>
        </p:nvSpPr>
        <p:spPr>
          <a:xfrm>
            <a:off x="4709160" y="819150"/>
            <a:ext cx="4053840" cy="39624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6CF0F74C-53E5-2A4A-B749-683C5D2F4D3E}"/>
              </a:ext>
            </a:extLst>
          </p:cNvPr>
          <p:cNvSpPr>
            <a:spLocks noGrp="1"/>
          </p:cNvSpPr>
          <p:nvPr>
            <p:ph type="title"/>
          </p:nvPr>
        </p:nvSpPr>
        <p:spPr>
          <a:xfrm>
            <a:off x="304800" y="105710"/>
            <a:ext cx="8610600" cy="685798"/>
          </a:xfrm>
          <a:prstGeom prst="rect">
            <a:avLst/>
          </a:prstGeom>
        </p:spPr>
        <p:txBody>
          <a:bodyPr>
            <a:normAutofit/>
          </a:bodyPr>
          <a:lstStyle>
            <a:lvl1pPr>
              <a:defRPr sz="2800"/>
            </a:lvl1pPr>
          </a:lstStyle>
          <a:p>
            <a:r>
              <a:rPr lang="en-US"/>
              <a:t>Click to edit Master title style</a:t>
            </a:r>
          </a:p>
        </p:txBody>
      </p:sp>
      <p:cxnSp>
        <p:nvCxnSpPr>
          <p:cNvPr id="4" name="Straight Connector 3">
            <a:extLst>
              <a:ext uri="{FF2B5EF4-FFF2-40B4-BE49-F238E27FC236}">
                <a16:creationId xmlns:a16="http://schemas.microsoft.com/office/drawing/2014/main" id="{C3985449-119E-5436-40C1-A8AD83C586FB}"/>
              </a:ext>
            </a:extLst>
          </p:cNvPr>
          <p:cNvCxnSpPr>
            <a:cxnSpLocks/>
          </p:cNvCxnSpPr>
          <p:nvPr userDrawn="1"/>
        </p:nvCxnSpPr>
        <p:spPr>
          <a:xfrm>
            <a:off x="381000" y="763866"/>
            <a:ext cx="8763000" cy="0"/>
          </a:xfrm>
          <a:prstGeom prst="line">
            <a:avLst/>
          </a:prstGeom>
          <a:ln w="19050">
            <a:gradFill>
              <a:gsLst>
                <a:gs pos="100000">
                  <a:srgbClr val="48CED0"/>
                </a:gs>
                <a:gs pos="0">
                  <a:schemeClr val="accent1"/>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a:extLst>
              <a:ext uri="{FF2B5EF4-FFF2-40B4-BE49-F238E27FC236}">
                <a16:creationId xmlns:a16="http://schemas.microsoft.com/office/drawing/2014/main" id="{718744E1-1C31-88F0-B874-F255A3646162}"/>
              </a:ext>
            </a:extLst>
          </p:cNvPr>
          <p:cNvSpPr>
            <a:spLocks noGrp="1"/>
          </p:cNvSpPr>
          <p:nvPr>
            <p:ph type="sldNum" sz="quarter" idx="16"/>
          </p:nvPr>
        </p:nvSpPr>
        <p:spPr/>
        <p:txBody>
          <a:bodyPr/>
          <a:lstStyle/>
          <a:p>
            <a:fld id="{6CC0B945-51BC-184C-9E4B-E8B42E9AF6BD}" type="slidenum">
              <a:rPr lang="en-US" smtClean="0"/>
              <a:pPr/>
              <a:t>‹#›</a:t>
            </a:fld>
            <a:endParaRPr lang="en-US"/>
          </a:p>
        </p:txBody>
      </p:sp>
      <p:sp>
        <p:nvSpPr>
          <p:cNvPr id="5" name="Footer Placeholder 1">
            <a:extLst>
              <a:ext uri="{FF2B5EF4-FFF2-40B4-BE49-F238E27FC236}">
                <a16:creationId xmlns:a16="http://schemas.microsoft.com/office/drawing/2014/main" id="{3473DCA9-AC6C-EC24-02A4-FCB09A0C9A3B}"/>
              </a:ext>
            </a:extLst>
          </p:cNvPr>
          <p:cNvSpPr>
            <a:spLocks noGrp="1"/>
          </p:cNvSpPr>
          <p:nvPr>
            <p:ph type="ftr" sz="quarter" idx="3"/>
          </p:nvPr>
        </p:nvSpPr>
        <p:spPr>
          <a:xfrm>
            <a:off x="3028950" y="4844820"/>
            <a:ext cx="3086100" cy="274637"/>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600" b="0" i="0">
                <a:solidFill>
                  <a:schemeClr val="tx1">
                    <a:tint val="82000"/>
                  </a:schemeClr>
                </a:solidFill>
                <a:latin typeface="Figtree" pitchFamily="2" charset="0"/>
              </a:defRPr>
            </a:lvl1pPr>
          </a:lstStyle>
          <a:p>
            <a:r>
              <a:rPr lang="en-US">
                <a:solidFill>
                  <a:srgbClr val="FFFFFF">
                    <a:lumMod val="50000"/>
                  </a:srgbClr>
                </a:solidFill>
              </a:rPr>
              <a:t>CONFIDENTIAL © Deltek, Inc. All Rights Reserved.</a:t>
            </a:r>
          </a:p>
        </p:txBody>
      </p:sp>
    </p:spTree>
    <p:extLst>
      <p:ext uri="{BB962C8B-B14F-4D97-AF65-F5344CB8AC3E}">
        <p14:creationId xmlns:p14="http://schemas.microsoft.com/office/powerpoint/2010/main" val="3312671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19153"/>
            <a:ext cx="2667000" cy="3962398"/>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idx="14"/>
          </p:nvPr>
        </p:nvSpPr>
        <p:spPr>
          <a:xfrm>
            <a:off x="3200400" y="819151"/>
            <a:ext cx="2667000" cy="3962399"/>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6802070A-35F4-9446-A674-5FA0F434D700}"/>
              </a:ext>
            </a:extLst>
          </p:cNvPr>
          <p:cNvSpPr>
            <a:spLocks noGrp="1"/>
          </p:cNvSpPr>
          <p:nvPr>
            <p:ph sz="quarter" idx="17"/>
          </p:nvPr>
        </p:nvSpPr>
        <p:spPr>
          <a:xfrm>
            <a:off x="6019800" y="819151"/>
            <a:ext cx="2743200" cy="3962399"/>
          </a:xfrm>
        </p:spPr>
        <p:txBody>
          <a:bodyPr>
            <a:noAutofit/>
          </a:bodyPr>
          <a:lstStyle>
            <a:lvl1pPr>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a:extLst>
              <a:ext uri="{FF2B5EF4-FFF2-40B4-BE49-F238E27FC236}">
                <a16:creationId xmlns:a16="http://schemas.microsoft.com/office/drawing/2014/main" id="{E5D0A4EA-7B7B-1844-8841-46FA5C7A7063}"/>
              </a:ext>
            </a:extLst>
          </p:cNvPr>
          <p:cNvSpPr>
            <a:spLocks noGrp="1"/>
          </p:cNvSpPr>
          <p:nvPr>
            <p:ph type="title"/>
          </p:nvPr>
        </p:nvSpPr>
        <p:spPr>
          <a:xfrm>
            <a:off x="304800" y="105711"/>
            <a:ext cx="8610600" cy="685797"/>
          </a:xfrm>
          <a:prstGeom prst="rect">
            <a:avLst/>
          </a:prstGeom>
        </p:spPr>
        <p:txBody>
          <a:bodyPr/>
          <a:lstStyle/>
          <a:p>
            <a:r>
              <a:rPr lang="en-US"/>
              <a:t>Click to edit Master title style</a:t>
            </a:r>
          </a:p>
        </p:txBody>
      </p:sp>
      <p:cxnSp>
        <p:nvCxnSpPr>
          <p:cNvPr id="4" name="Straight Connector 3">
            <a:extLst>
              <a:ext uri="{FF2B5EF4-FFF2-40B4-BE49-F238E27FC236}">
                <a16:creationId xmlns:a16="http://schemas.microsoft.com/office/drawing/2014/main" id="{859A526F-07F7-8691-523E-F4997EED6704}"/>
              </a:ext>
            </a:extLst>
          </p:cNvPr>
          <p:cNvCxnSpPr>
            <a:cxnSpLocks/>
          </p:cNvCxnSpPr>
          <p:nvPr userDrawn="1"/>
        </p:nvCxnSpPr>
        <p:spPr>
          <a:xfrm>
            <a:off x="381000" y="763866"/>
            <a:ext cx="8763000" cy="0"/>
          </a:xfrm>
          <a:prstGeom prst="line">
            <a:avLst/>
          </a:prstGeom>
          <a:ln w="19050">
            <a:gradFill>
              <a:gsLst>
                <a:gs pos="100000">
                  <a:srgbClr val="48CED0"/>
                </a:gs>
                <a:gs pos="0">
                  <a:schemeClr val="accent1"/>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4">
            <a:extLst>
              <a:ext uri="{FF2B5EF4-FFF2-40B4-BE49-F238E27FC236}">
                <a16:creationId xmlns:a16="http://schemas.microsoft.com/office/drawing/2014/main" id="{D1F468CC-307A-05C2-CDFC-EF272F9307CC}"/>
              </a:ext>
            </a:extLst>
          </p:cNvPr>
          <p:cNvSpPr>
            <a:spLocks noGrp="1"/>
          </p:cNvSpPr>
          <p:nvPr>
            <p:ph type="sldNum" sz="quarter" idx="19"/>
          </p:nvPr>
        </p:nvSpPr>
        <p:spPr/>
        <p:txBody>
          <a:bodyPr/>
          <a:lstStyle/>
          <a:p>
            <a:fld id="{6CC0B945-51BC-184C-9E4B-E8B42E9AF6BD}" type="slidenum">
              <a:rPr lang="en-US" smtClean="0"/>
              <a:pPr/>
              <a:t>‹#›</a:t>
            </a:fld>
            <a:endParaRPr lang="en-US"/>
          </a:p>
        </p:txBody>
      </p:sp>
      <p:sp>
        <p:nvSpPr>
          <p:cNvPr id="6" name="Footer Placeholder 1">
            <a:extLst>
              <a:ext uri="{FF2B5EF4-FFF2-40B4-BE49-F238E27FC236}">
                <a16:creationId xmlns:a16="http://schemas.microsoft.com/office/drawing/2014/main" id="{B85D9C90-7CFC-55C5-0993-E4C03C76CF46}"/>
              </a:ext>
            </a:extLst>
          </p:cNvPr>
          <p:cNvSpPr>
            <a:spLocks noGrp="1"/>
          </p:cNvSpPr>
          <p:nvPr>
            <p:ph type="ftr" sz="quarter" idx="3"/>
          </p:nvPr>
        </p:nvSpPr>
        <p:spPr>
          <a:xfrm>
            <a:off x="3028950" y="4844820"/>
            <a:ext cx="3086100" cy="274637"/>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600" b="0" i="0">
                <a:solidFill>
                  <a:schemeClr val="tx1">
                    <a:tint val="82000"/>
                  </a:schemeClr>
                </a:solidFill>
                <a:latin typeface="Figtree" pitchFamily="2" charset="0"/>
              </a:defRPr>
            </a:lvl1pPr>
          </a:lstStyle>
          <a:p>
            <a:r>
              <a:rPr lang="en-US">
                <a:solidFill>
                  <a:srgbClr val="FFFFFF">
                    <a:lumMod val="50000"/>
                  </a:srgbClr>
                </a:solidFill>
              </a:rPr>
              <a:t>CONFIDENTIAL © Deltek, Inc. All Rights Reserved.</a:t>
            </a:r>
          </a:p>
        </p:txBody>
      </p:sp>
    </p:spTree>
    <p:extLst>
      <p:ext uri="{BB962C8B-B14F-4D97-AF65-F5344CB8AC3E}">
        <p14:creationId xmlns:p14="http://schemas.microsoft.com/office/powerpoint/2010/main" val="365390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llout Left">
    <p:spTree>
      <p:nvGrpSpPr>
        <p:cNvPr id="1" name=""/>
        <p:cNvGrpSpPr/>
        <p:nvPr/>
      </p:nvGrpSpPr>
      <p:grpSpPr>
        <a:xfrm>
          <a:off x="0" y="0"/>
          <a:ext cx="0" cy="0"/>
          <a:chOff x="0" y="0"/>
          <a:chExt cx="0" cy="0"/>
        </a:xfrm>
      </p:grpSpPr>
      <p:sp>
        <p:nvSpPr>
          <p:cNvPr id="10" name="Content Placeholder 11"/>
          <p:cNvSpPr>
            <a:spLocks noGrp="1"/>
          </p:cNvSpPr>
          <p:nvPr>
            <p:ph sz="quarter" idx="13"/>
          </p:nvPr>
        </p:nvSpPr>
        <p:spPr>
          <a:xfrm>
            <a:off x="3124200" y="819149"/>
            <a:ext cx="5638800" cy="38099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a:xfrm>
            <a:off x="3124200" y="105719"/>
            <a:ext cx="5562625" cy="685789"/>
          </a:xfrm>
          <a:prstGeom prst="rect">
            <a:avLst/>
          </a:prstGeom>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02D2FCF4-ABBA-7ABE-95CE-398740CD899C}"/>
              </a:ext>
            </a:extLst>
          </p:cNvPr>
          <p:cNvCxnSpPr>
            <a:cxnSpLocks/>
          </p:cNvCxnSpPr>
          <p:nvPr userDrawn="1"/>
        </p:nvCxnSpPr>
        <p:spPr>
          <a:xfrm>
            <a:off x="3200375" y="763866"/>
            <a:ext cx="5943625" cy="0"/>
          </a:xfrm>
          <a:prstGeom prst="line">
            <a:avLst/>
          </a:prstGeom>
          <a:ln w="19050">
            <a:gradFill>
              <a:gsLst>
                <a:gs pos="100000">
                  <a:srgbClr val="48CED0"/>
                </a:gs>
                <a:gs pos="0">
                  <a:schemeClr val="accent1"/>
                </a:gs>
              </a:gsLst>
              <a:lin ang="0" scaled="0"/>
            </a:gradFill>
          </a:ln>
          <a:effectLst/>
        </p:spPr>
        <p:style>
          <a:lnRef idx="2">
            <a:schemeClr val="accent1"/>
          </a:lnRef>
          <a:fillRef idx="0">
            <a:schemeClr val="accent1"/>
          </a:fillRef>
          <a:effectRef idx="1">
            <a:schemeClr val="accent1"/>
          </a:effectRef>
          <a:fontRef idx="minor">
            <a:schemeClr val="tx1"/>
          </a:fontRef>
        </p:style>
      </p:cxnSp>
      <p:pic>
        <p:nvPicPr>
          <p:cNvPr id="4" name="Picture 3" descr="A blurry image of a colorful background&#10;&#10;Description automatically generated">
            <a:extLst>
              <a:ext uri="{FF2B5EF4-FFF2-40B4-BE49-F238E27FC236}">
                <a16:creationId xmlns:a16="http://schemas.microsoft.com/office/drawing/2014/main" id="{CE8DDEAD-4299-B853-4DBE-E7829CDC7A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1545"/>
          <a:stretch/>
        </p:blipFill>
        <p:spPr>
          <a:xfrm rot="5400000">
            <a:off x="-1158671" y="1154434"/>
            <a:ext cx="5143497" cy="2834640"/>
          </a:xfrm>
          <a:prstGeom prst="rect">
            <a:avLst/>
          </a:prstGeom>
        </p:spPr>
      </p:pic>
      <p:sp>
        <p:nvSpPr>
          <p:cNvPr id="5" name="Content Placeholder 4">
            <a:extLst>
              <a:ext uri="{FF2B5EF4-FFF2-40B4-BE49-F238E27FC236}">
                <a16:creationId xmlns:a16="http://schemas.microsoft.com/office/drawing/2014/main" id="{76B03275-C245-4797-30AB-385C15E7882F}"/>
              </a:ext>
            </a:extLst>
          </p:cNvPr>
          <p:cNvSpPr>
            <a:spLocks noGrp="1"/>
          </p:cNvSpPr>
          <p:nvPr>
            <p:ph sz="quarter" idx="16" hasCustomPrompt="1"/>
          </p:nvPr>
        </p:nvSpPr>
        <p:spPr>
          <a:xfrm>
            <a:off x="0" y="361950"/>
            <a:ext cx="2834640" cy="4267191"/>
          </a:xfrm>
          <a:noFill/>
        </p:spPr>
        <p:txBody>
          <a:bodyPr vert="horz" wrap="square" lIns="182880" tIns="182880" rIns="182880" bIns="91440" rtlCol="0" anchor="t" anchorCtr="0">
            <a:noAutofit/>
          </a:bodyPr>
          <a:lstStyle>
            <a:lvl2pPr>
              <a:buClr>
                <a:schemeClr val="bg1"/>
              </a:buClr>
              <a:defRPr lang="en-US" sz="1400" b="1" i="0" dirty="0">
                <a:solidFill>
                  <a:schemeClr val="tx2"/>
                </a:solidFill>
                <a:latin typeface="Figtree SemiBold" pitchFamily="2" charset="0"/>
              </a:defRPr>
            </a:lvl2pPr>
            <a:lvl3pPr>
              <a:buClr>
                <a:schemeClr val="bg1"/>
              </a:buClr>
              <a:defRPr lang="en-US" sz="1400" b="1" i="0" dirty="0">
                <a:solidFill>
                  <a:schemeClr val="tx2"/>
                </a:solidFill>
                <a:latin typeface="Figtree SemiBold" pitchFamily="2" charset="0"/>
              </a:defRPr>
            </a:lvl3pPr>
            <a:lvl4pPr>
              <a:buClr>
                <a:schemeClr val="bg1"/>
              </a:buClr>
              <a:defRPr lang="en-US" sz="1400" b="1" i="0" dirty="0">
                <a:solidFill>
                  <a:schemeClr val="tx2"/>
                </a:solidFill>
                <a:latin typeface="Figtree SemiBold" pitchFamily="2" charset="0"/>
              </a:defRPr>
            </a:lvl4pPr>
          </a:lstStyle>
          <a:p>
            <a:pPr marL="400050" lvl="1" indent="-179388"/>
            <a:r>
              <a:rPr lang="en-US"/>
              <a:t>First level</a:t>
            </a:r>
          </a:p>
          <a:p>
            <a:pPr marL="573088" lvl="2" indent="-180975"/>
            <a:r>
              <a:rPr lang="en-US"/>
              <a:t>Second level</a:t>
            </a:r>
          </a:p>
          <a:p>
            <a:pPr marL="744538" lvl="3" indent="-171450"/>
            <a:r>
              <a:rPr lang="en-US"/>
              <a:t>Third level</a:t>
            </a:r>
          </a:p>
        </p:txBody>
      </p:sp>
      <p:pic>
        <p:nvPicPr>
          <p:cNvPr id="9" name="Picture 8" descr="A blue text on a black background&#10;&#10;Description automatically generated">
            <a:extLst>
              <a:ext uri="{FF2B5EF4-FFF2-40B4-BE49-F238E27FC236}">
                <a16:creationId xmlns:a16="http://schemas.microsoft.com/office/drawing/2014/main" id="{F5540C89-07CC-3219-19F6-15CE4CA51394}"/>
              </a:ext>
            </a:extLst>
          </p:cNvPr>
          <p:cNvPicPr>
            <a:picLocks noChangeAspect="1"/>
          </p:cNvPicPr>
          <p:nvPr userDrawn="1"/>
        </p:nvPicPr>
        <p:blipFill>
          <a:blip r:embed="rId3">
            <a:biLevel thresh="25000"/>
          </a:blip>
          <a:stretch>
            <a:fillRect/>
          </a:stretch>
        </p:blipFill>
        <p:spPr>
          <a:xfrm>
            <a:off x="281606" y="4757806"/>
            <a:ext cx="752774" cy="352564"/>
          </a:xfrm>
          <a:prstGeom prst="rect">
            <a:avLst/>
          </a:prstGeom>
        </p:spPr>
      </p:pic>
      <p:sp>
        <p:nvSpPr>
          <p:cNvPr id="2" name="Slide Number Placeholder 1">
            <a:extLst>
              <a:ext uri="{FF2B5EF4-FFF2-40B4-BE49-F238E27FC236}">
                <a16:creationId xmlns:a16="http://schemas.microsoft.com/office/drawing/2014/main" id="{1F8015EB-1306-EB9C-270C-2C725510A80A}"/>
              </a:ext>
            </a:extLst>
          </p:cNvPr>
          <p:cNvSpPr>
            <a:spLocks noGrp="1"/>
          </p:cNvSpPr>
          <p:nvPr>
            <p:ph type="sldNum" sz="quarter" idx="18"/>
          </p:nvPr>
        </p:nvSpPr>
        <p:spPr/>
        <p:txBody>
          <a:bodyPr/>
          <a:lstStyle/>
          <a:p>
            <a:fld id="{6CC0B945-51BC-184C-9E4B-E8B42E9AF6BD}" type="slidenum">
              <a:rPr lang="en-US" smtClean="0"/>
              <a:pPr/>
              <a:t>‹#›</a:t>
            </a:fld>
            <a:endParaRPr lang="en-US"/>
          </a:p>
        </p:txBody>
      </p:sp>
      <p:sp>
        <p:nvSpPr>
          <p:cNvPr id="6" name="Footer Placeholder 1">
            <a:extLst>
              <a:ext uri="{FF2B5EF4-FFF2-40B4-BE49-F238E27FC236}">
                <a16:creationId xmlns:a16="http://schemas.microsoft.com/office/drawing/2014/main" id="{D4C103A2-EC4F-71C5-7DDC-7D8C46B38E9C}"/>
              </a:ext>
            </a:extLst>
          </p:cNvPr>
          <p:cNvSpPr>
            <a:spLocks noGrp="1"/>
          </p:cNvSpPr>
          <p:nvPr>
            <p:ph type="ftr" sz="quarter" idx="3"/>
          </p:nvPr>
        </p:nvSpPr>
        <p:spPr>
          <a:xfrm>
            <a:off x="3028950" y="4844820"/>
            <a:ext cx="3086100" cy="274637"/>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600" b="0" i="0">
                <a:solidFill>
                  <a:schemeClr val="tx1">
                    <a:tint val="82000"/>
                  </a:schemeClr>
                </a:solidFill>
                <a:latin typeface="Figtree" pitchFamily="2" charset="0"/>
              </a:defRPr>
            </a:lvl1pPr>
          </a:lstStyle>
          <a:p>
            <a:r>
              <a:rPr lang="en-US">
                <a:solidFill>
                  <a:srgbClr val="FFFFFF">
                    <a:lumMod val="50000"/>
                  </a:srgbClr>
                </a:solidFill>
              </a:rPr>
              <a:t>CONFIDENTIAL © Deltek, Inc. All Rights Reserved.</a:t>
            </a:r>
          </a:p>
        </p:txBody>
      </p:sp>
    </p:spTree>
    <p:extLst>
      <p:ext uri="{BB962C8B-B14F-4D97-AF65-F5344CB8AC3E}">
        <p14:creationId xmlns:p14="http://schemas.microsoft.com/office/powerpoint/2010/main" val="206433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llout Right">
    <p:spTree>
      <p:nvGrpSpPr>
        <p:cNvPr id="1" name=""/>
        <p:cNvGrpSpPr/>
        <p:nvPr/>
      </p:nvGrpSpPr>
      <p:grpSpPr>
        <a:xfrm>
          <a:off x="0" y="0"/>
          <a:ext cx="0" cy="0"/>
          <a:chOff x="0" y="0"/>
          <a:chExt cx="0" cy="0"/>
        </a:xfrm>
      </p:grpSpPr>
      <p:pic>
        <p:nvPicPr>
          <p:cNvPr id="3" name="Picture 2" descr="A blurry image of a colorful background&#10;&#10;Description automatically generated">
            <a:extLst>
              <a:ext uri="{FF2B5EF4-FFF2-40B4-BE49-F238E27FC236}">
                <a16:creationId xmlns:a16="http://schemas.microsoft.com/office/drawing/2014/main" id="{BC3822E6-1CDA-9E2B-C5D8-3F04CF864B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943" r="15943"/>
          <a:stretch/>
        </p:blipFill>
        <p:spPr>
          <a:xfrm rot="5400000">
            <a:off x="5150689" y="1154433"/>
            <a:ext cx="5143498" cy="2834640"/>
          </a:xfrm>
          <a:prstGeom prst="rect">
            <a:avLst/>
          </a:prstGeom>
        </p:spPr>
      </p:pic>
      <p:sp>
        <p:nvSpPr>
          <p:cNvPr id="6" name="Title 5"/>
          <p:cNvSpPr>
            <a:spLocks noGrp="1"/>
          </p:cNvSpPr>
          <p:nvPr>
            <p:ph type="title"/>
          </p:nvPr>
        </p:nvSpPr>
        <p:spPr>
          <a:xfrm>
            <a:off x="304800" y="105718"/>
            <a:ext cx="5638800" cy="685796"/>
          </a:xfrm>
          <a:prstGeom prst="rect">
            <a:avLst/>
          </a:prstGeom>
        </p:spPr>
        <p:txBody>
          <a:bodyPr/>
          <a:lstStyle/>
          <a:p>
            <a:r>
              <a:rPr lang="en-US"/>
              <a:t>Click to edit Master title style</a:t>
            </a:r>
          </a:p>
        </p:txBody>
      </p:sp>
      <p:sp>
        <p:nvSpPr>
          <p:cNvPr id="12" name="Content Placeholder 11"/>
          <p:cNvSpPr>
            <a:spLocks noGrp="1"/>
          </p:cNvSpPr>
          <p:nvPr>
            <p:ph sz="quarter" idx="13"/>
          </p:nvPr>
        </p:nvSpPr>
        <p:spPr>
          <a:xfrm>
            <a:off x="304800" y="819160"/>
            <a:ext cx="5638800" cy="39623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74F74069-4F18-EF21-1DE3-54DDEDE635DB}"/>
              </a:ext>
            </a:extLst>
          </p:cNvPr>
          <p:cNvCxnSpPr>
            <a:cxnSpLocks/>
          </p:cNvCxnSpPr>
          <p:nvPr userDrawn="1"/>
        </p:nvCxnSpPr>
        <p:spPr>
          <a:xfrm>
            <a:off x="0" y="763866"/>
            <a:ext cx="5943600" cy="0"/>
          </a:xfrm>
          <a:prstGeom prst="line">
            <a:avLst/>
          </a:prstGeom>
          <a:ln w="19050">
            <a:gradFill>
              <a:gsLst>
                <a:gs pos="100000">
                  <a:srgbClr val="48CED0"/>
                </a:gs>
                <a:gs pos="0">
                  <a:schemeClr val="accent1"/>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4" name="Content Placeholder 4">
            <a:extLst>
              <a:ext uri="{FF2B5EF4-FFF2-40B4-BE49-F238E27FC236}">
                <a16:creationId xmlns:a16="http://schemas.microsoft.com/office/drawing/2014/main" id="{0403C184-4A9D-C806-4799-88D300E0B60E}"/>
              </a:ext>
            </a:extLst>
          </p:cNvPr>
          <p:cNvSpPr>
            <a:spLocks noGrp="1"/>
          </p:cNvSpPr>
          <p:nvPr>
            <p:ph sz="quarter" idx="16" hasCustomPrompt="1"/>
          </p:nvPr>
        </p:nvSpPr>
        <p:spPr>
          <a:xfrm>
            <a:off x="6309360" y="133350"/>
            <a:ext cx="2682240" cy="4648200"/>
          </a:xfrm>
          <a:noFill/>
        </p:spPr>
        <p:txBody>
          <a:bodyPr vert="horz" wrap="square" lIns="182880" tIns="182880" rIns="182880" bIns="91440" rtlCol="0" anchor="t" anchorCtr="0">
            <a:noAutofit/>
          </a:bodyPr>
          <a:lstStyle>
            <a:lvl2pPr>
              <a:buClr>
                <a:schemeClr val="bg1"/>
              </a:buClr>
              <a:defRPr lang="en-US" sz="1400" b="1" i="0" dirty="0">
                <a:solidFill>
                  <a:schemeClr val="tx2"/>
                </a:solidFill>
                <a:latin typeface="Figtree SemiBold" pitchFamily="2" charset="0"/>
              </a:defRPr>
            </a:lvl2pPr>
            <a:lvl3pPr>
              <a:buClr>
                <a:schemeClr val="bg1"/>
              </a:buClr>
              <a:defRPr lang="en-US" sz="1400" b="1" i="0" dirty="0">
                <a:solidFill>
                  <a:schemeClr val="tx2"/>
                </a:solidFill>
                <a:latin typeface="Figtree SemiBold" pitchFamily="2" charset="0"/>
              </a:defRPr>
            </a:lvl3pPr>
            <a:lvl4pPr>
              <a:buClr>
                <a:schemeClr val="bg1"/>
              </a:buClr>
              <a:defRPr lang="en-US" sz="1400" b="1" i="0" dirty="0">
                <a:solidFill>
                  <a:schemeClr val="tx2"/>
                </a:solidFill>
                <a:latin typeface="Figtree SemiBold" pitchFamily="2" charset="0"/>
              </a:defRPr>
            </a:lvl4pPr>
          </a:lstStyle>
          <a:p>
            <a:pPr marL="400050" lvl="1" indent="-179388"/>
            <a:r>
              <a:rPr lang="en-US"/>
              <a:t>First level</a:t>
            </a:r>
          </a:p>
          <a:p>
            <a:pPr marL="573088" lvl="2" indent="-180975"/>
            <a:r>
              <a:rPr lang="en-US"/>
              <a:t>Second level</a:t>
            </a:r>
          </a:p>
          <a:p>
            <a:pPr marL="744538" lvl="3" indent="-171450"/>
            <a:r>
              <a:rPr lang="en-US"/>
              <a:t>Third level</a:t>
            </a:r>
          </a:p>
        </p:txBody>
      </p:sp>
      <p:sp>
        <p:nvSpPr>
          <p:cNvPr id="8" name="Slide Number Placeholder 1">
            <a:extLst>
              <a:ext uri="{FF2B5EF4-FFF2-40B4-BE49-F238E27FC236}">
                <a16:creationId xmlns:a16="http://schemas.microsoft.com/office/drawing/2014/main" id="{9A8511AD-BE4F-2B6E-673B-D93F65F7FDE8}"/>
              </a:ext>
            </a:extLst>
          </p:cNvPr>
          <p:cNvSpPr>
            <a:spLocks noGrp="1"/>
          </p:cNvSpPr>
          <p:nvPr>
            <p:ph type="sldNum" sz="quarter" idx="18"/>
          </p:nvPr>
        </p:nvSpPr>
        <p:spPr>
          <a:xfrm>
            <a:off x="7851913" y="4844820"/>
            <a:ext cx="1084360" cy="274637"/>
          </a:xfrm>
        </p:spPr>
        <p:txBody>
          <a:bodyPr/>
          <a:lstStyle>
            <a:lvl1pPr>
              <a:defRPr>
                <a:solidFill>
                  <a:schemeClr val="bg1"/>
                </a:solidFill>
              </a:defRPr>
            </a:lvl1pPr>
          </a:lstStyle>
          <a:p>
            <a:fld id="{6CC0B945-51BC-184C-9E4B-E8B42E9AF6BD}" type="slidenum">
              <a:rPr lang="en-US" smtClean="0"/>
              <a:pPr/>
              <a:t>‹#›</a:t>
            </a:fld>
            <a:endParaRPr lang="en-US"/>
          </a:p>
        </p:txBody>
      </p:sp>
      <p:sp>
        <p:nvSpPr>
          <p:cNvPr id="2" name="Footer Placeholder 1">
            <a:extLst>
              <a:ext uri="{FF2B5EF4-FFF2-40B4-BE49-F238E27FC236}">
                <a16:creationId xmlns:a16="http://schemas.microsoft.com/office/drawing/2014/main" id="{7D4C5C1C-46F9-54A8-2E49-AE069DEDAC35}"/>
              </a:ext>
            </a:extLst>
          </p:cNvPr>
          <p:cNvSpPr>
            <a:spLocks noGrp="1"/>
          </p:cNvSpPr>
          <p:nvPr>
            <p:ph type="ftr" sz="quarter" idx="3"/>
          </p:nvPr>
        </p:nvSpPr>
        <p:spPr>
          <a:xfrm>
            <a:off x="3028950" y="4844820"/>
            <a:ext cx="3086100" cy="274637"/>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600" b="0" i="0">
                <a:solidFill>
                  <a:schemeClr val="tx1">
                    <a:tint val="82000"/>
                  </a:schemeClr>
                </a:solidFill>
                <a:latin typeface="Figtree" pitchFamily="2" charset="0"/>
              </a:defRPr>
            </a:lvl1pPr>
          </a:lstStyle>
          <a:p>
            <a:r>
              <a:rPr lang="en-US">
                <a:solidFill>
                  <a:srgbClr val="FFFFFF">
                    <a:lumMod val="50000"/>
                  </a:srgbClr>
                </a:solidFill>
              </a:rPr>
              <a:t>CONFIDENTIAL © Deltek, Inc. All Rights Reserved.</a:t>
            </a:r>
          </a:p>
        </p:txBody>
      </p:sp>
    </p:spTree>
    <p:extLst>
      <p:ext uri="{BB962C8B-B14F-4D97-AF65-F5344CB8AC3E}">
        <p14:creationId xmlns:p14="http://schemas.microsoft.com/office/powerpoint/2010/main" val="374598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LC Icons on Bottom">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2884A4-B795-D0BB-6A8F-8EC7C6CD96A9}"/>
              </a:ext>
            </a:extLst>
          </p:cNvPr>
          <p:cNvSpPr/>
          <p:nvPr userDrawn="1"/>
        </p:nvSpPr>
        <p:spPr>
          <a:xfrm>
            <a:off x="76200" y="4857750"/>
            <a:ext cx="2209800" cy="228600"/>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a:xfrm>
            <a:off x="304800" y="181050"/>
            <a:ext cx="8458200" cy="609598"/>
          </a:xfrm>
          <a:prstGeom prst="rect">
            <a:avLst/>
          </a:prstGeom>
        </p:spPr>
        <p:txBody>
          <a:bodyPr/>
          <a:lstStyle/>
          <a:p>
            <a:r>
              <a:rPr lang="en-US"/>
              <a:t>Click to edit Master title style</a:t>
            </a:r>
          </a:p>
        </p:txBody>
      </p:sp>
      <p:sp>
        <p:nvSpPr>
          <p:cNvPr id="7" name="Text Placeholder 6">
            <a:extLst>
              <a:ext uri="{FF2B5EF4-FFF2-40B4-BE49-F238E27FC236}">
                <a16:creationId xmlns:a16="http://schemas.microsoft.com/office/drawing/2014/main" id="{C8D8B45B-F640-FB40-93B3-3950E8852491}"/>
              </a:ext>
            </a:extLst>
          </p:cNvPr>
          <p:cNvSpPr>
            <a:spLocks noGrp="1"/>
          </p:cNvSpPr>
          <p:nvPr>
            <p:ph type="body" sz="quarter" idx="13"/>
          </p:nvPr>
        </p:nvSpPr>
        <p:spPr>
          <a:xfrm>
            <a:off x="304800" y="819152"/>
            <a:ext cx="8458200" cy="2666998"/>
          </a:xfrm>
        </p:spPr>
        <p:txBody>
          <a:bodyPr/>
          <a:lstStyle/>
          <a:p>
            <a:pPr lvl="0"/>
            <a:r>
              <a:rPr lang="en-US"/>
              <a:t>Edit Master text styles</a:t>
            </a:r>
          </a:p>
          <a:p>
            <a:pPr lvl="1"/>
            <a:r>
              <a:rPr lang="en-US"/>
              <a:t>Second level</a:t>
            </a:r>
          </a:p>
          <a:p>
            <a:pPr lvl="2"/>
            <a:r>
              <a:rPr lang="en-US"/>
              <a:t>Third level</a:t>
            </a:r>
          </a:p>
        </p:txBody>
      </p:sp>
      <p:cxnSp>
        <p:nvCxnSpPr>
          <p:cNvPr id="3" name="Straight Connector 2">
            <a:extLst>
              <a:ext uri="{FF2B5EF4-FFF2-40B4-BE49-F238E27FC236}">
                <a16:creationId xmlns:a16="http://schemas.microsoft.com/office/drawing/2014/main" id="{4A36A2F1-73A0-20FC-E814-6EBFB8159AE1}"/>
              </a:ext>
            </a:extLst>
          </p:cNvPr>
          <p:cNvCxnSpPr>
            <a:cxnSpLocks/>
          </p:cNvCxnSpPr>
          <p:nvPr userDrawn="1"/>
        </p:nvCxnSpPr>
        <p:spPr>
          <a:xfrm>
            <a:off x="381000" y="763866"/>
            <a:ext cx="8763000" cy="0"/>
          </a:xfrm>
          <a:prstGeom prst="line">
            <a:avLst/>
          </a:prstGeom>
          <a:ln w="19050">
            <a:gradFill>
              <a:gsLst>
                <a:gs pos="100000">
                  <a:srgbClr val="48CED0"/>
                </a:gs>
                <a:gs pos="0">
                  <a:schemeClr val="accent1"/>
                </a:gs>
              </a:gsLst>
              <a:lin ang="0" scaled="0"/>
            </a:gradFill>
          </a:ln>
          <a:effectLst/>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32F98CDA-2088-C10C-0932-8128C0B047FF}"/>
              </a:ext>
            </a:extLst>
          </p:cNvPr>
          <p:cNvPicPr>
            <a:picLocks noChangeAspect="1"/>
          </p:cNvPicPr>
          <p:nvPr userDrawn="1"/>
        </p:nvPicPr>
        <p:blipFill>
          <a:blip r:embed="rId2"/>
          <a:srcRect/>
          <a:stretch/>
        </p:blipFill>
        <p:spPr>
          <a:xfrm>
            <a:off x="0" y="3628000"/>
            <a:ext cx="9144000" cy="1524000"/>
          </a:xfrm>
          <a:prstGeom prst="rect">
            <a:avLst/>
          </a:prstGeom>
        </p:spPr>
      </p:pic>
      <p:sp>
        <p:nvSpPr>
          <p:cNvPr id="5" name="Slide Number Placeholder 4">
            <a:extLst>
              <a:ext uri="{FF2B5EF4-FFF2-40B4-BE49-F238E27FC236}">
                <a16:creationId xmlns:a16="http://schemas.microsoft.com/office/drawing/2014/main" id="{D59D0B26-2339-82BE-5E30-8AD3A0B33E3F}"/>
              </a:ext>
            </a:extLst>
          </p:cNvPr>
          <p:cNvSpPr>
            <a:spLocks noGrp="1"/>
          </p:cNvSpPr>
          <p:nvPr>
            <p:ph type="sldNum" sz="quarter" idx="15"/>
          </p:nvPr>
        </p:nvSpPr>
        <p:spPr/>
        <p:txBody>
          <a:bodyPr/>
          <a:lstStyle/>
          <a:p>
            <a:fld id="{6CC0B945-51BC-184C-9E4B-E8B42E9AF6BD}" type="slidenum">
              <a:rPr lang="en-US" smtClean="0"/>
              <a:pPr/>
              <a:t>‹#›</a:t>
            </a:fld>
            <a:endParaRPr lang="en-US"/>
          </a:p>
        </p:txBody>
      </p:sp>
      <p:pic>
        <p:nvPicPr>
          <p:cNvPr id="8" name="Picture 7" descr="A blue text on a black background&#10;&#10;Description automatically generated">
            <a:extLst>
              <a:ext uri="{FF2B5EF4-FFF2-40B4-BE49-F238E27FC236}">
                <a16:creationId xmlns:a16="http://schemas.microsoft.com/office/drawing/2014/main" id="{20D080AC-4945-C39E-3868-F7AE5EF3A2AD}"/>
              </a:ext>
            </a:extLst>
          </p:cNvPr>
          <p:cNvPicPr>
            <a:picLocks noChangeAspect="1"/>
          </p:cNvPicPr>
          <p:nvPr userDrawn="1"/>
        </p:nvPicPr>
        <p:blipFill>
          <a:blip r:embed="rId3"/>
          <a:stretch>
            <a:fillRect/>
          </a:stretch>
        </p:blipFill>
        <p:spPr>
          <a:xfrm>
            <a:off x="284922" y="4766365"/>
            <a:ext cx="752774" cy="352564"/>
          </a:xfrm>
          <a:prstGeom prst="rect">
            <a:avLst/>
          </a:prstGeom>
        </p:spPr>
      </p:pic>
      <p:sp>
        <p:nvSpPr>
          <p:cNvPr id="10" name="Footer Placeholder 1">
            <a:extLst>
              <a:ext uri="{FF2B5EF4-FFF2-40B4-BE49-F238E27FC236}">
                <a16:creationId xmlns:a16="http://schemas.microsoft.com/office/drawing/2014/main" id="{8FBAD5A5-F5D6-E806-F14A-2C0E30B4537E}"/>
              </a:ext>
            </a:extLst>
          </p:cNvPr>
          <p:cNvSpPr>
            <a:spLocks noGrp="1"/>
          </p:cNvSpPr>
          <p:nvPr>
            <p:ph type="ftr" sz="quarter" idx="3"/>
          </p:nvPr>
        </p:nvSpPr>
        <p:spPr>
          <a:xfrm>
            <a:off x="3028950" y="4844820"/>
            <a:ext cx="3086100" cy="274637"/>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600" b="0" i="0">
                <a:solidFill>
                  <a:schemeClr val="tx1">
                    <a:tint val="82000"/>
                  </a:schemeClr>
                </a:solidFill>
                <a:latin typeface="Figtree" pitchFamily="2" charset="0"/>
              </a:defRPr>
            </a:lvl1pPr>
          </a:lstStyle>
          <a:p>
            <a:r>
              <a:rPr lang="en-US">
                <a:solidFill>
                  <a:srgbClr val="FFFFFF">
                    <a:lumMod val="50000"/>
                  </a:srgbClr>
                </a:solidFill>
              </a:rPr>
              <a:t>CONFIDENTIAL © Deltek, Inc. All Rights Reserved.</a:t>
            </a:r>
          </a:p>
        </p:txBody>
      </p:sp>
    </p:spTree>
    <p:extLst>
      <p:ext uri="{BB962C8B-B14F-4D97-AF65-F5344CB8AC3E}">
        <p14:creationId xmlns:p14="http://schemas.microsoft.com/office/powerpoint/2010/main" val="413428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 w Icons">
    <p:spTree>
      <p:nvGrpSpPr>
        <p:cNvPr id="1" name=""/>
        <p:cNvGrpSpPr/>
        <p:nvPr/>
      </p:nvGrpSpPr>
      <p:grpSpPr>
        <a:xfrm>
          <a:off x="0" y="0"/>
          <a:ext cx="0" cy="0"/>
          <a:chOff x="0" y="0"/>
          <a:chExt cx="0" cy="0"/>
        </a:xfrm>
      </p:grpSpPr>
      <p:sp>
        <p:nvSpPr>
          <p:cNvPr id="24" name="Picture Placeholder 6"/>
          <p:cNvSpPr>
            <a:spLocks noGrp="1" noChangeAspect="1"/>
          </p:cNvSpPr>
          <p:nvPr>
            <p:ph type="pic" sz="quarter" idx="18" hasCustomPrompt="1"/>
          </p:nvPr>
        </p:nvSpPr>
        <p:spPr>
          <a:xfrm>
            <a:off x="6111243" y="956307"/>
            <a:ext cx="1280157" cy="1280157"/>
          </a:xfrm>
        </p:spPr>
        <p:txBody>
          <a:bodyPr anchor="ctr">
            <a:noAutofit/>
          </a:bodyPr>
          <a:lstStyle>
            <a:lvl1pPr marL="0" indent="0" algn="ctr">
              <a:buNone/>
              <a:defRPr sz="1400"/>
            </a:lvl1pPr>
          </a:lstStyle>
          <a:p>
            <a:r>
              <a:rPr lang="en-US"/>
              <a:t>Illustration or icon</a:t>
            </a:r>
          </a:p>
        </p:txBody>
      </p:sp>
      <p:sp>
        <p:nvSpPr>
          <p:cNvPr id="15" name="Text Placeholder 3"/>
          <p:cNvSpPr>
            <a:spLocks noGrp="1"/>
          </p:cNvSpPr>
          <p:nvPr>
            <p:ph type="body" sz="quarter" idx="11" hasCustomPrompt="1"/>
          </p:nvPr>
        </p:nvSpPr>
        <p:spPr>
          <a:xfrm>
            <a:off x="380999" y="2367952"/>
            <a:ext cx="3962401" cy="432397"/>
          </a:xfrm>
        </p:spPr>
        <p:txBody>
          <a:bodyPr anchor="ctr">
            <a:noAutofit/>
          </a:bodyPr>
          <a:lstStyle>
            <a:lvl1pPr marL="0" indent="0" algn="ctr">
              <a:buNone/>
              <a:defRPr sz="1800" b="1" i="0">
                <a:solidFill>
                  <a:schemeClr val="accent1"/>
                </a:solidFill>
                <a:latin typeface="Figtree" pitchFamily="2" charset="0"/>
              </a:defRPr>
            </a:lvl1pPr>
          </a:lstStyle>
          <a:p>
            <a:pPr lvl="0"/>
            <a:r>
              <a:rPr lang="en-US"/>
              <a:t>Click to edit text</a:t>
            </a:r>
          </a:p>
        </p:txBody>
      </p:sp>
      <p:sp>
        <p:nvSpPr>
          <p:cNvPr id="17" name="Text Placeholder 3"/>
          <p:cNvSpPr>
            <a:spLocks noGrp="1"/>
          </p:cNvSpPr>
          <p:nvPr>
            <p:ph type="body" sz="quarter" idx="13" hasCustomPrompt="1"/>
          </p:nvPr>
        </p:nvSpPr>
        <p:spPr>
          <a:xfrm>
            <a:off x="4800600" y="2367952"/>
            <a:ext cx="3962400" cy="432397"/>
          </a:xfrm>
        </p:spPr>
        <p:txBody>
          <a:bodyPr anchor="ctr">
            <a:noAutofit/>
          </a:bodyPr>
          <a:lstStyle>
            <a:lvl1pPr marL="0" indent="0" algn="ctr">
              <a:buNone/>
              <a:defRPr sz="1800" b="1" i="0">
                <a:solidFill>
                  <a:schemeClr val="accent1"/>
                </a:solidFill>
                <a:latin typeface="Figtree" pitchFamily="2" charset="0"/>
              </a:defRPr>
            </a:lvl1pPr>
          </a:lstStyle>
          <a:p>
            <a:pPr lvl="0"/>
            <a:r>
              <a:rPr lang="en-US"/>
              <a:t>Click to edit text</a:t>
            </a:r>
          </a:p>
        </p:txBody>
      </p:sp>
      <p:sp>
        <p:nvSpPr>
          <p:cNvPr id="20" name="Text Placeholder 3"/>
          <p:cNvSpPr>
            <a:spLocks noGrp="1"/>
          </p:cNvSpPr>
          <p:nvPr>
            <p:ph type="body" sz="quarter" idx="23" hasCustomPrompt="1"/>
          </p:nvPr>
        </p:nvSpPr>
        <p:spPr>
          <a:xfrm>
            <a:off x="381000" y="2876557"/>
            <a:ext cx="3962400" cy="1904993"/>
          </a:xfrm>
        </p:spPr>
        <p:txBody>
          <a:bodyPr>
            <a:noAutofit/>
          </a:bodyPr>
          <a:lstStyle>
            <a:lvl1pPr marL="0" indent="0" algn="ctr">
              <a:buNone/>
              <a:defRPr sz="1400" b="0">
                <a:solidFill>
                  <a:schemeClr val="tx1"/>
                </a:solidFill>
              </a:defRPr>
            </a:lvl1pPr>
          </a:lstStyle>
          <a:p>
            <a:pPr lvl="0"/>
            <a:r>
              <a:rPr lang="en-US"/>
              <a:t>Click to edit text</a:t>
            </a:r>
          </a:p>
        </p:txBody>
      </p:sp>
      <p:sp>
        <p:nvSpPr>
          <p:cNvPr id="22" name="Text Placeholder 3"/>
          <p:cNvSpPr>
            <a:spLocks noGrp="1"/>
          </p:cNvSpPr>
          <p:nvPr>
            <p:ph type="body" sz="quarter" idx="25" hasCustomPrompt="1"/>
          </p:nvPr>
        </p:nvSpPr>
        <p:spPr>
          <a:xfrm>
            <a:off x="4800600" y="2876557"/>
            <a:ext cx="3962400" cy="1904993"/>
          </a:xfrm>
        </p:spPr>
        <p:txBody>
          <a:bodyPr>
            <a:noAutofit/>
          </a:bodyPr>
          <a:lstStyle>
            <a:lvl1pPr marL="0" indent="0" algn="ctr">
              <a:buNone/>
              <a:defRPr sz="1400" b="0">
                <a:solidFill>
                  <a:schemeClr val="tx1"/>
                </a:solidFill>
              </a:defRPr>
            </a:lvl1pPr>
          </a:lstStyle>
          <a:p>
            <a:pPr lvl="0"/>
            <a:r>
              <a:rPr lang="en-US"/>
              <a:t>Click to edit text</a:t>
            </a:r>
          </a:p>
        </p:txBody>
      </p:sp>
      <p:sp>
        <p:nvSpPr>
          <p:cNvPr id="3" name="Picture Placeholder 6">
            <a:extLst>
              <a:ext uri="{FF2B5EF4-FFF2-40B4-BE49-F238E27FC236}">
                <a16:creationId xmlns:a16="http://schemas.microsoft.com/office/drawing/2014/main" id="{40DBCBCF-4AC2-DC5F-22BA-5B6AC580C087}"/>
              </a:ext>
            </a:extLst>
          </p:cNvPr>
          <p:cNvSpPr>
            <a:spLocks noGrp="1" noChangeAspect="1"/>
          </p:cNvSpPr>
          <p:nvPr>
            <p:ph type="pic" sz="quarter" idx="26" hasCustomPrompt="1"/>
          </p:nvPr>
        </p:nvSpPr>
        <p:spPr>
          <a:xfrm>
            <a:off x="1752600" y="956307"/>
            <a:ext cx="1280157" cy="1280157"/>
          </a:xfrm>
        </p:spPr>
        <p:txBody>
          <a:bodyPr anchor="ctr">
            <a:noAutofit/>
          </a:bodyPr>
          <a:lstStyle>
            <a:lvl1pPr marL="0" indent="0" algn="ctr">
              <a:buNone/>
              <a:defRPr sz="1400"/>
            </a:lvl1pPr>
          </a:lstStyle>
          <a:p>
            <a:r>
              <a:rPr lang="en-US"/>
              <a:t>Illustration or icon</a:t>
            </a:r>
          </a:p>
        </p:txBody>
      </p:sp>
      <p:sp>
        <p:nvSpPr>
          <p:cNvPr id="4" name="Title 8">
            <a:extLst>
              <a:ext uri="{FF2B5EF4-FFF2-40B4-BE49-F238E27FC236}">
                <a16:creationId xmlns:a16="http://schemas.microsoft.com/office/drawing/2014/main" id="{38677D2E-8389-1ABE-871C-F768F2873498}"/>
              </a:ext>
            </a:extLst>
          </p:cNvPr>
          <p:cNvSpPr>
            <a:spLocks noGrp="1"/>
          </p:cNvSpPr>
          <p:nvPr>
            <p:ph type="title"/>
          </p:nvPr>
        </p:nvSpPr>
        <p:spPr>
          <a:xfrm>
            <a:off x="304800" y="181050"/>
            <a:ext cx="8458200" cy="609598"/>
          </a:xfrm>
          <a:prstGeom prst="rect">
            <a:avLst/>
          </a:prstGeom>
        </p:spPr>
        <p:txBody>
          <a:bodyPr/>
          <a:lstStyle/>
          <a:p>
            <a:r>
              <a:rPr lang="en-US"/>
              <a:t>Click to edit Master title style</a:t>
            </a:r>
          </a:p>
        </p:txBody>
      </p:sp>
      <p:cxnSp>
        <p:nvCxnSpPr>
          <p:cNvPr id="6" name="Straight Connector 5">
            <a:extLst>
              <a:ext uri="{FF2B5EF4-FFF2-40B4-BE49-F238E27FC236}">
                <a16:creationId xmlns:a16="http://schemas.microsoft.com/office/drawing/2014/main" id="{7A7F134A-3AB4-E05B-2899-4EF7E180359E}"/>
              </a:ext>
            </a:extLst>
          </p:cNvPr>
          <p:cNvCxnSpPr>
            <a:cxnSpLocks/>
          </p:cNvCxnSpPr>
          <p:nvPr userDrawn="1"/>
        </p:nvCxnSpPr>
        <p:spPr>
          <a:xfrm>
            <a:off x="381000" y="763866"/>
            <a:ext cx="8763000" cy="0"/>
          </a:xfrm>
          <a:prstGeom prst="line">
            <a:avLst/>
          </a:prstGeom>
          <a:ln w="19050">
            <a:gradFill>
              <a:gsLst>
                <a:gs pos="100000">
                  <a:srgbClr val="48CED0"/>
                </a:gs>
                <a:gs pos="0">
                  <a:schemeClr val="accent1"/>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4">
            <a:extLst>
              <a:ext uri="{FF2B5EF4-FFF2-40B4-BE49-F238E27FC236}">
                <a16:creationId xmlns:a16="http://schemas.microsoft.com/office/drawing/2014/main" id="{882E75EE-FB6D-CBA9-14C4-5463A84BF26A}"/>
              </a:ext>
            </a:extLst>
          </p:cNvPr>
          <p:cNvSpPr>
            <a:spLocks noGrp="1"/>
          </p:cNvSpPr>
          <p:nvPr>
            <p:ph type="sldNum" sz="quarter" idx="28"/>
          </p:nvPr>
        </p:nvSpPr>
        <p:spPr/>
        <p:txBody>
          <a:bodyPr/>
          <a:lstStyle/>
          <a:p>
            <a:fld id="{6CC0B945-51BC-184C-9E4B-E8B42E9AF6BD}" type="slidenum">
              <a:rPr lang="en-US" smtClean="0"/>
              <a:pPr/>
              <a:t>‹#›</a:t>
            </a:fld>
            <a:endParaRPr lang="en-US"/>
          </a:p>
        </p:txBody>
      </p:sp>
      <p:sp>
        <p:nvSpPr>
          <p:cNvPr id="7" name="Footer Placeholder 1">
            <a:extLst>
              <a:ext uri="{FF2B5EF4-FFF2-40B4-BE49-F238E27FC236}">
                <a16:creationId xmlns:a16="http://schemas.microsoft.com/office/drawing/2014/main" id="{BF09EE0F-22B0-A4EF-DA2E-DB4CE139B657}"/>
              </a:ext>
            </a:extLst>
          </p:cNvPr>
          <p:cNvSpPr>
            <a:spLocks noGrp="1"/>
          </p:cNvSpPr>
          <p:nvPr>
            <p:ph type="ftr" sz="quarter" idx="3"/>
          </p:nvPr>
        </p:nvSpPr>
        <p:spPr>
          <a:xfrm>
            <a:off x="3028950" y="4844820"/>
            <a:ext cx="3086100" cy="274637"/>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600" b="0" i="0">
                <a:solidFill>
                  <a:schemeClr val="tx1">
                    <a:tint val="82000"/>
                  </a:schemeClr>
                </a:solidFill>
                <a:latin typeface="Figtree" pitchFamily="2" charset="0"/>
              </a:defRPr>
            </a:lvl1pPr>
          </a:lstStyle>
          <a:p>
            <a:r>
              <a:rPr lang="en-US">
                <a:solidFill>
                  <a:srgbClr val="FFFFFF">
                    <a:lumMod val="50000"/>
                  </a:srgbClr>
                </a:solidFill>
              </a:rPr>
              <a:t>CONFIDENTIAL © Deltek, Inc. All Rights Reserved.</a:t>
            </a:r>
          </a:p>
        </p:txBody>
      </p:sp>
    </p:spTree>
    <p:extLst>
      <p:ext uri="{BB962C8B-B14F-4D97-AF65-F5344CB8AC3E}">
        <p14:creationId xmlns:p14="http://schemas.microsoft.com/office/powerpoint/2010/main" val="352612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 w Icons">
    <p:spTree>
      <p:nvGrpSpPr>
        <p:cNvPr id="1" name=""/>
        <p:cNvGrpSpPr/>
        <p:nvPr/>
      </p:nvGrpSpPr>
      <p:grpSpPr>
        <a:xfrm>
          <a:off x="0" y="0"/>
          <a:ext cx="0" cy="0"/>
          <a:chOff x="0" y="0"/>
          <a:chExt cx="0" cy="0"/>
        </a:xfrm>
      </p:grpSpPr>
      <p:sp>
        <p:nvSpPr>
          <p:cNvPr id="7" name="Picture Placeholder 6"/>
          <p:cNvSpPr>
            <a:spLocks noGrp="1" noChangeAspect="1"/>
          </p:cNvSpPr>
          <p:nvPr>
            <p:ph type="pic" sz="quarter" idx="16" hasCustomPrompt="1"/>
          </p:nvPr>
        </p:nvSpPr>
        <p:spPr>
          <a:xfrm>
            <a:off x="1386840" y="1047745"/>
            <a:ext cx="731520" cy="731520"/>
          </a:xfrm>
        </p:spPr>
        <p:txBody>
          <a:bodyPr anchor="ctr">
            <a:noAutofit/>
          </a:bodyPr>
          <a:lstStyle>
            <a:lvl1pPr marL="0" indent="0" algn="ctr">
              <a:buNone/>
              <a:defRPr sz="1400"/>
            </a:lvl1pPr>
          </a:lstStyle>
          <a:p>
            <a:r>
              <a:rPr lang="en-US"/>
              <a:t>Icon or illustration</a:t>
            </a:r>
          </a:p>
        </p:txBody>
      </p:sp>
      <p:sp>
        <p:nvSpPr>
          <p:cNvPr id="23" name="Picture Placeholder 6"/>
          <p:cNvSpPr>
            <a:spLocks noGrp="1" noChangeAspect="1"/>
          </p:cNvSpPr>
          <p:nvPr>
            <p:ph type="pic" sz="quarter" idx="17" hasCustomPrompt="1"/>
          </p:nvPr>
        </p:nvSpPr>
        <p:spPr>
          <a:xfrm>
            <a:off x="4206240" y="1047745"/>
            <a:ext cx="731520" cy="731520"/>
          </a:xfrm>
        </p:spPr>
        <p:txBody>
          <a:bodyPr anchor="ctr">
            <a:noAutofit/>
          </a:bodyPr>
          <a:lstStyle>
            <a:lvl1pPr marL="0" indent="0" algn="ctr">
              <a:buNone/>
              <a:defRPr sz="1400"/>
            </a:lvl1pPr>
          </a:lstStyle>
          <a:p>
            <a:r>
              <a:rPr lang="en-US"/>
              <a:t>Icon or illustration</a:t>
            </a:r>
          </a:p>
        </p:txBody>
      </p:sp>
      <p:sp>
        <p:nvSpPr>
          <p:cNvPr id="24" name="Picture Placeholder 6"/>
          <p:cNvSpPr>
            <a:spLocks noGrp="1" noChangeAspect="1"/>
          </p:cNvSpPr>
          <p:nvPr>
            <p:ph type="pic" sz="quarter" idx="18" hasCustomPrompt="1"/>
          </p:nvPr>
        </p:nvSpPr>
        <p:spPr>
          <a:xfrm>
            <a:off x="7025640" y="1047745"/>
            <a:ext cx="731520" cy="731520"/>
          </a:xfrm>
        </p:spPr>
        <p:txBody>
          <a:bodyPr anchor="ctr">
            <a:noAutofit/>
          </a:bodyPr>
          <a:lstStyle>
            <a:lvl1pPr marL="0" indent="0" algn="ctr">
              <a:buNone/>
              <a:defRPr sz="1400"/>
            </a:lvl1pPr>
          </a:lstStyle>
          <a:p>
            <a:r>
              <a:rPr lang="en-US"/>
              <a:t>Icon or illustration</a:t>
            </a:r>
          </a:p>
        </p:txBody>
      </p:sp>
      <p:sp>
        <p:nvSpPr>
          <p:cNvPr id="15" name="Text Placeholder 3"/>
          <p:cNvSpPr>
            <a:spLocks noGrp="1"/>
          </p:cNvSpPr>
          <p:nvPr>
            <p:ph type="body" sz="quarter" idx="11" hasCustomPrompt="1"/>
          </p:nvPr>
        </p:nvSpPr>
        <p:spPr>
          <a:xfrm>
            <a:off x="381000" y="1885945"/>
            <a:ext cx="2743200" cy="609600"/>
          </a:xfrm>
        </p:spPr>
        <p:txBody>
          <a:bodyPr anchor="ctr">
            <a:noAutofit/>
          </a:bodyPr>
          <a:lstStyle>
            <a:lvl1pPr marL="0" indent="0" algn="ctr">
              <a:buNone/>
              <a:defRPr sz="1800" b="1">
                <a:solidFill>
                  <a:schemeClr val="accent1"/>
                </a:solidFill>
              </a:defRPr>
            </a:lvl1pPr>
          </a:lstStyle>
          <a:p>
            <a:pPr lvl="0"/>
            <a:r>
              <a:rPr lang="en-US"/>
              <a:t>Click to edit text</a:t>
            </a:r>
          </a:p>
        </p:txBody>
      </p:sp>
      <p:sp>
        <p:nvSpPr>
          <p:cNvPr id="16" name="Text Placeholder 3"/>
          <p:cNvSpPr>
            <a:spLocks noGrp="1"/>
          </p:cNvSpPr>
          <p:nvPr>
            <p:ph type="body" sz="quarter" idx="12" hasCustomPrompt="1"/>
          </p:nvPr>
        </p:nvSpPr>
        <p:spPr>
          <a:xfrm>
            <a:off x="3200400" y="1885945"/>
            <a:ext cx="2743200" cy="609600"/>
          </a:xfrm>
        </p:spPr>
        <p:txBody>
          <a:bodyPr anchor="ctr">
            <a:noAutofit/>
          </a:bodyPr>
          <a:lstStyle>
            <a:lvl1pPr marL="0" indent="0" algn="ctr">
              <a:buNone/>
              <a:defRPr sz="1800" b="1">
                <a:solidFill>
                  <a:schemeClr val="accent1"/>
                </a:solidFill>
              </a:defRPr>
            </a:lvl1pPr>
          </a:lstStyle>
          <a:p>
            <a:pPr lvl="0"/>
            <a:r>
              <a:rPr lang="en-US"/>
              <a:t>Click to edit text</a:t>
            </a:r>
          </a:p>
        </p:txBody>
      </p:sp>
      <p:sp>
        <p:nvSpPr>
          <p:cNvPr id="17" name="Text Placeholder 3"/>
          <p:cNvSpPr>
            <a:spLocks noGrp="1"/>
          </p:cNvSpPr>
          <p:nvPr>
            <p:ph type="body" sz="quarter" idx="13" hasCustomPrompt="1"/>
          </p:nvPr>
        </p:nvSpPr>
        <p:spPr>
          <a:xfrm>
            <a:off x="6019800" y="1885945"/>
            <a:ext cx="2743200" cy="609600"/>
          </a:xfrm>
        </p:spPr>
        <p:txBody>
          <a:bodyPr anchor="ctr">
            <a:noAutofit/>
          </a:bodyPr>
          <a:lstStyle>
            <a:lvl1pPr marL="0" indent="0" algn="ctr">
              <a:buNone/>
              <a:defRPr sz="1800" b="1">
                <a:solidFill>
                  <a:schemeClr val="accent1"/>
                </a:solidFill>
              </a:defRPr>
            </a:lvl1pPr>
          </a:lstStyle>
          <a:p>
            <a:pPr lvl="0"/>
            <a:r>
              <a:rPr lang="en-US"/>
              <a:t>Click to edit text</a:t>
            </a:r>
          </a:p>
        </p:txBody>
      </p:sp>
      <p:sp>
        <p:nvSpPr>
          <p:cNvPr id="20" name="Text Placeholder 3"/>
          <p:cNvSpPr>
            <a:spLocks noGrp="1"/>
          </p:cNvSpPr>
          <p:nvPr>
            <p:ph type="body" sz="quarter" idx="23" hasCustomPrompt="1"/>
          </p:nvPr>
        </p:nvSpPr>
        <p:spPr>
          <a:xfrm>
            <a:off x="381000" y="2571750"/>
            <a:ext cx="2743200" cy="2133600"/>
          </a:xfrm>
        </p:spPr>
        <p:txBody>
          <a:bodyPr>
            <a:noAutofit/>
          </a:bodyPr>
          <a:lstStyle>
            <a:lvl1pPr marL="0" indent="0" algn="ctr">
              <a:buNone/>
              <a:defRPr sz="1400" b="0">
                <a:solidFill>
                  <a:schemeClr val="tx1"/>
                </a:solidFill>
              </a:defRPr>
            </a:lvl1pPr>
          </a:lstStyle>
          <a:p>
            <a:pPr lvl="0"/>
            <a:r>
              <a:rPr lang="en-US"/>
              <a:t>Click to edit text</a:t>
            </a:r>
          </a:p>
        </p:txBody>
      </p:sp>
      <p:sp>
        <p:nvSpPr>
          <p:cNvPr id="21" name="Text Placeholder 3"/>
          <p:cNvSpPr>
            <a:spLocks noGrp="1"/>
          </p:cNvSpPr>
          <p:nvPr>
            <p:ph type="body" sz="quarter" idx="24" hasCustomPrompt="1"/>
          </p:nvPr>
        </p:nvSpPr>
        <p:spPr>
          <a:xfrm>
            <a:off x="3200400" y="2571750"/>
            <a:ext cx="2743200" cy="2133600"/>
          </a:xfrm>
        </p:spPr>
        <p:txBody>
          <a:bodyPr>
            <a:noAutofit/>
          </a:bodyPr>
          <a:lstStyle>
            <a:lvl1pPr marL="0" indent="0" algn="ctr">
              <a:buNone/>
              <a:defRPr sz="1400" b="0">
                <a:solidFill>
                  <a:schemeClr val="tx1"/>
                </a:solidFill>
              </a:defRPr>
            </a:lvl1pPr>
          </a:lstStyle>
          <a:p>
            <a:pPr lvl="0"/>
            <a:r>
              <a:rPr lang="en-US"/>
              <a:t>Click to edit text</a:t>
            </a:r>
          </a:p>
        </p:txBody>
      </p:sp>
      <p:sp>
        <p:nvSpPr>
          <p:cNvPr id="22" name="Text Placeholder 3"/>
          <p:cNvSpPr>
            <a:spLocks noGrp="1"/>
          </p:cNvSpPr>
          <p:nvPr>
            <p:ph type="body" sz="quarter" idx="25" hasCustomPrompt="1"/>
          </p:nvPr>
        </p:nvSpPr>
        <p:spPr>
          <a:xfrm>
            <a:off x="6019800" y="2571750"/>
            <a:ext cx="2743200" cy="2133600"/>
          </a:xfrm>
        </p:spPr>
        <p:txBody>
          <a:bodyPr>
            <a:noAutofit/>
          </a:bodyPr>
          <a:lstStyle>
            <a:lvl1pPr marL="0" indent="0" algn="ctr">
              <a:buNone/>
              <a:defRPr sz="1400" b="0">
                <a:solidFill>
                  <a:schemeClr val="tx1"/>
                </a:solidFill>
              </a:defRPr>
            </a:lvl1pPr>
          </a:lstStyle>
          <a:p>
            <a:pPr lvl="0"/>
            <a:r>
              <a:rPr lang="en-US"/>
              <a:t>Click to edit text</a:t>
            </a:r>
          </a:p>
        </p:txBody>
      </p:sp>
      <p:sp>
        <p:nvSpPr>
          <p:cNvPr id="4" name="Title 8">
            <a:extLst>
              <a:ext uri="{FF2B5EF4-FFF2-40B4-BE49-F238E27FC236}">
                <a16:creationId xmlns:a16="http://schemas.microsoft.com/office/drawing/2014/main" id="{F38A8B78-63BE-CF87-8295-47EBF62A3652}"/>
              </a:ext>
            </a:extLst>
          </p:cNvPr>
          <p:cNvSpPr>
            <a:spLocks noGrp="1"/>
          </p:cNvSpPr>
          <p:nvPr>
            <p:ph type="title"/>
          </p:nvPr>
        </p:nvSpPr>
        <p:spPr>
          <a:xfrm>
            <a:off x="304800" y="181050"/>
            <a:ext cx="8458200" cy="609598"/>
          </a:xfrm>
          <a:prstGeom prst="rect">
            <a:avLst/>
          </a:prstGeom>
        </p:spPr>
        <p:txBody>
          <a:bodyPr/>
          <a:lstStyle/>
          <a:p>
            <a:r>
              <a:rPr lang="en-US"/>
              <a:t>Click to edit Master title style</a:t>
            </a:r>
          </a:p>
        </p:txBody>
      </p:sp>
      <p:cxnSp>
        <p:nvCxnSpPr>
          <p:cNvPr id="5" name="Straight Connector 4">
            <a:extLst>
              <a:ext uri="{FF2B5EF4-FFF2-40B4-BE49-F238E27FC236}">
                <a16:creationId xmlns:a16="http://schemas.microsoft.com/office/drawing/2014/main" id="{C3B6CDE2-CC8D-DAA9-F0F5-24398A1A1D8B}"/>
              </a:ext>
            </a:extLst>
          </p:cNvPr>
          <p:cNvCxnSpPr>
            <a:cxnSpLocks/>
          </p:cNvCxnSpPr>
          <p:nvPr userDrawn="1"/>
        </p:nvCxnSpPr>
        <p:spPr>
          <a:xfrm>
            <a:off x="381000" y="763866"/>
            <a:ext cx="8763000" cy="0"/>
          </a:xfrm>
          <a:prstGeom prst="line">
            <a:avLst/>
          </a:prstGeom>
          <a:ln w="19050">
            <a:gradFill>
              <a:gsLst>
                <a:gs pos="100000">
                  <a:srgbClr val="48CED0"/>
                </a:gs>
                <a:gs pos="0">
                  <a:schemeClr val="accent1"/>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FFF2628C-91C9-96B3-C1A7-0D1A758527A7}"/>
              </a:ext>
            </a:extLst>
          </p:cNvPr>
          <p:cNvSpPr>
            <a:spLocks noGrp="1"/>
          </p:cNvSpPr>
          <p:nvPr>
            <p:ph type="sldNum" sz="quarter" idx="28"/>
          </p:nvPr>
        </p:nvSpPr>
        <p:spPr/>
        <p:txBody>
          <a:bodyPr/>
          <a:lstStyle/>
          <a:p>
            <a:fld id="{6CC0B945-51BC-184C-9E4B-E8B42E9AF6BD}" type="slidenum">
              <a:rPr lang="en-US" smtClean="0"/>
              <a:pPr/>
              <a:t>‹#›</a:t>
            </a:fld>
            <a:endParaRPr lang="en-US"/>
          </a:p>
        </p:txBody>
      </p:sp>
      <p:sp>
        <p:nvSpPr>
          <p:cNvPr id="6" name="Footer Placeholder 1">
            <a:extLst>
              <a:ext uri="{FF2B5EF4-FFF2-40B4-BE49-F238E27FC236}">
                <a16:creationId xmlns:a16="http://schemas.microsoft.com/office/drawing/2014/main" id="{8E661906-624A-5EB8-CBE8-4456618335E2}"/>
              </a:ext>
            </a:extLst>
          </p:cNvPr>
          <p:cNvSpPr>
            <a:spLocks noGrp="1"/>
          </p:cNvSpPr>
          <p:nvPr>
            <p:ph type="ftr" sz="quarter" idx="3"/>
          </p:nvPr>
        </p:nvSpPr>
        <p:spPr>
          <a:xfrm>
            <a:off x="3028950" y="4844820"/>
            <a:ext cx="3086100" cy="274637"/>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600" b="0" i="0">
                <a:solidFill>
                  <a:schemeClr val="tx1">
                    <a:tint val="82000"/>
                  </a:schemeClr>
                </a:solidFill>
                <a:latin typeface="Figtree" pitchFamily="2" charset="0"/>
              </a:defRPr>
            </a:lvl1pPr>
          </a:lstStyle>
          <a:p>
            <a:r>
              <a:rPr lang="en-US">
                <a:solidFill>
                  <a:srgbClr val="FFFFFF">
                    <a:lumMod val="50000"/>
                  </a:srgbClr>
                </a:solidFill>
              </a:rPr>
              <a:t>CONFIDENTIAL © Deltek, Inc. All Rights Reserved.</a:t>
            </a:r>
          </a:p>
        </p:txBody>
      </p:sp>
    </p:spTree>
    <p:extLst>
      <p:ext uri="{BB962C8B-B14F-4D97-AF65-F5344CB8AC3E}">
        <p14:creationId xmlns:p14="http://schemas.microsoft.com/office/powerpoint/2010/main" val="193135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4" name="Picture 3" descr="A blue and green background&#10;&#10;Description automatically generated">
            <a:extLst>
              <a:ext uri="{FF2B5EF4-FFF2-40B4-BE49-F238E27FC236}">
                <a16:creationId xmlns:a16="http://schemas.microsoft.com/office/drawing/2014/main" id="{797A5FA7-085A-7F8E-3A1F-B7DF5B5AC59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0" name="Chevron 9">
            <a:extLst>
              <a:ext uri="{FF2B5EF4-FFF2-40B4-BE49-F238E27FC236}">
                <a16:creationId xmlns:a16="http://schemas.microsoft.com/office/drawing/2014/main" id="{E0B3201A-E0CE-32E7-9832-A689F725468A}"/>
              </a:ext>
            </a:extLst>
          </p:cNvPr>
          <p:cNvSpPr/>
          <p:nvPr userDrawn="1"/>
        </p:nvSpPr>
        <p:spPr>
          <a:xfrm>
            <a:off x="5987490" y="-496343"/>
            <a:ext cx="2927472" cy="3733793"/>
          </a:xfrm>
          <a:prstGeom prst="chevron">
            <a:avLst>
              <a:gd name="adj" fmla="val 52162"/>
            </a:avLst>
          </a:prstGeom>
          <a:solidFill>
            <a:schemeClr val="bg2">
              <a:alpha val="20077"/>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itle 4"/>
          <p:cNvSpPr>
            <a:spLocks noGrp="1"/>
          </p:cNvSpPr>
          <p:nvPr>
            <p:ph type="title" hasCustomPrompt="1"/>
          </p:nvPr>
        </p:nvSpPr>
        <p:spPr>
          <a:xfrm>
            <a:off x="3611550" y="870229"/>
            <a:ext cx="4999049" cy="1642482"/>
          </a:xfrm>
          <a:prstGeom prst="rect">
            <a:avLst/>
          </a:prstGeom>
        </p:spPr>
        <p:txBody>
          <a:bodyPr lIns="45720" rIns="45720" anchor="b">
            <a:normAutofit/>
          </a:bodyPr>
          <a:lstStyle>
            <a:lvl1pPr>
              <a:defRPr sz="3600" b="1" i="0" spc="0" baseline="0">
                <a:solidFill>
                  <a:schemeClr val="bg1"/>
                </a:solidFill>
                <a:latin typeface="Figtree Black" pitchFamily="2" charset="0"/>
              </a:defRPr>
            </a:lvl1pPr>
          </a:lstStyle>
          <a:p>
            <a:r>
              <a:rPr lang="en-US" dirty="0"/>
              <a:t>Click To Edit Master Title Style</a:t>
            </a:r>
          </a:p>
        </p:txBody>
      </p:sp>
      <p:cxnSp>
        <p:nvCxnSpPr>
          <p:cNvPr id="13" name="Straight Connector 12"/>
          <p:cNvCxnSpPr>
            <a:cxnSpLocks/>
          </p:cNvCxnSpPr>
          <p:nvPr/>
        </p:nvCxnSpPr>
        <p:spPr>
          <a:xfrm>
            <a:off x="3611550" y="2561494"/>
            <a:ext cx="553245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DA738E4E-CC18-4943-A237-E28449497B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0950" y="4667250"/>
            <a:ext cx="1489014" cy="387894"/>
          </a:xfrm>
          <a:prstGeom prst="rect">
            <a:avLst/>
          </a:prstGeom>
        </p:spPr>
      </p:pic>
      <p:sp>
        <p:nvSpPr>
          <p:cNvPr id="3" name="Text Placeholder 2">
            <a:extLst>
              <a:ext uri="{FF2B5EF4-FFF2-40B4-BE49-F238E27FC236}">
                <a16:creationId xmlns:a16="http://schemas.microsoft.com/office/drawing/2014/main" id="{859B96EA-DD2A-6C43-B02B-D35E6373BC23}"/>
              </a:ext>
            </a:extLst>
          </p:cNvPr>
          <p:cNvSpPr>
            <a:spLocks noGrp="1"/>
          </p:cNvSpPr>
          <p:nvPr>
            <p:ph type="body" sz="quarter" idx="14"/>
          </p:nvPr>
        </p:nvSpPr>
        <p:spPr>
          <a:xfrm>
            <a:off x="3611550" y="2610388"/>
            <a:ext cx="4999049" cy="1219200"/>
          </a:xfrm>
        </p:spPr>
        <p:txBody>
          <a:bodyPr lIns="45720" rIns="45720">
            <a:normAutofit/>
          </a:bodyPr>
          <a:lstStyle>
            <a:lvl1pPr marL="0" indent="0">
              <a:buNone/>
              <a:defRPr sz="2000" b="1" i="0">
                <a:solidFill>
                  <a:schemeClr val="tx2"/>
                </a:solidFill>
                <a:latin typeface="Figtree SemiBold" pitchFamily="2" charset="0"/>
              </a:defRPr>
            </a:lvl1pPr>
            <a:lvl2pPr marL="342891" indent="0">
              <a:buNone/>
              <a:defRPr>
                <a:solidFill>
                  <a:schemeClr val="bg1"/>
                </a:solidFill>
              </a:defRPr>
            </a:lvl2pPr>
            <a:lvl3pPr marL="574660" indent="0">
              <a:buNone/>
              <a:defRPr>
                <a:solidFill>
                  <a:schemeClr val="bg1"/>
                </a:solidFill>
              </a:defRPr>
            </a:lvl3pPr>
            <a:lvl4pPr marL="925489" indent="0">
              <a:buNone/>
              <a:defRPr>
                <a:solidFill>
                  <a:schemeClr val="bg1"/>
                </a:solidFill>
              </a:defRPr>
            </a:lvl4pPr>
            <a:lvl5pPr marL="1262031" indent="0">
              <a:buNone/>
              <a:defRPr>
                <a:solidFill>
                  <a:schemeClr val="bg1"/>
                </a:solidFill>
              </a:defRPr>
            </a:lvl5pPr>
          </a:lstStyle>
          <a:p>
            <a:pPr lvl="0"/>
            <a:r>
              <a:rPr lang="en-US"/>
              <a:t>Edit Master text styles</a:t>
            </a:r>
          </a:p>
        </p:txBody>
      </p:sp>
      <p:sp>
        <p:nvSpPr>
          <p:cNvPr id="14" name="Picture Placeholder 13">
            <a:extLst>
              <a:ext uri="{FF2B5EF4-FFF2-40B4-BE49-F238E27FC236}">
                <a16:creationId xmlns:a16="http://schemas.microsoft.com/office/drawing/2014/main" id="{25A4E1C6-2D4C-87A9-9CB8-0F9AB4284BA7}"/>
              </a:ext>
            </a:extLst>
          </p:cNvPr>
          <p:cNvSpPr>
            <a:spLocks noGrp="1"/>
          </p:cNvSpPr>
          <p:nvPr>
            <p:ph type="pic" sz="quarter" idx="15"/>
          </p:nvPr>
        </p:nvSpPr>
        <p:spPr>
          <a:xfrm>
            <a:off x="-6350" y="-7035"/>
            <a:ext cx="3532382" cy="5150536"/>
          </a:xfrm>
          <a:custGeom>
            <a:avLst/>
            <a:gdLst>
              <a:gd name="connsiteX0" fmla="*/ 0 w 3532382"/>
              <a:gd name="connsiteY0" fmla="*/ 0 h 5130800"/>
              <a:gd name="connsiteX1" fmla="*/ 1766191 w 3532382"/>
              <a:gd name="connsiteY1" fmla="*/ 0 h 5130800"/>
              <a:gd name="connsiteX2" fmla="*/ 3532382 w 3532382"/>
              <a:gd name="connsiteY2" fmla="*/ 2565400 h 5130800"/>
              <a:gd name="connsiteX3" fmla="*/ 1766191 w 3532382"/>
              <a:gd name="connsiteY3" fmla="*/ 5130800 h 5130800"/>
              <a:gd name="connsiteX4" fmla="*/ 0 w 3532382"/>
              <a:gd name="connsiteY4" fmla="*/ 5130800 h 5130800"/>
              <a:gd name="connsiteX5" fmla="*/ 1766191 w 3532382"/>
              <a:gd name="connsiteY5" fmla="*/ 2565400 h 5130800"/>
              <a:gd name="connsiteX6" fmla="*/ 0 w 3532382"/>
              <a:gd name="connsiteY6" fmla="*/ 0 h 5130800"/>
              <a:gd name="connsiteX0" fmla="*/ 0 w 3532382"/>
              <a:gd name="connsiteY0" fmla="*/ 0 h 5130800"/>
              <a:gd name="connsiteX1" fmla="*/ 1766191 w 3532382"/>
              <a:gd name="connsiteY1" fmla="*/ 0 h 5130800"/>
              <a:gd name="connsiteX2" fmla="*/ 3532382 w 3532382"/>
              <a:gd name="connsiteY2" fmla="*/ 2565400 h 5130800"/>
              <a:gd name="connsiteX3" fmla="*/ 1766191 w 3532382"/>
              <a:gd name="connsiteY3" fmla="*/ 5130800 h 5130800"/>
              <a:gd name="connsiteX4" fmla="*/ 0 w 3532382"/>
              <a:gd name="connsiteY4" fmla="*/ 5130800 h 5130800"/>
              <a:gd name="connsiteX5" fmla="*/ 3175 w 3532382"/>
              <a:gd name="connsiteY5" fmla="*/ 2696968 h 5130800"/>
              <a:gd name="connsiteX6" fmla="*/ 0 w 3532382"/>
              <a:gd name="connsiteY6" fmla="*/ 0 h 5130800"/>
              <a:gd name="connsiteX0" fmla="*/ 0 w 3532382"/>
              <a:gd name="connsiteY0" fmla="*/ 0 h 5150536"/>
              <a:gd name="connsiteX1" fmla="*/ 1766191 w 3532382"/>
              <a:gd name="connsiteY1" fmla="*/ 0 h 5150536"/>
              <a:gd name="connsiteX2" fmla="*/ 3532382 w 3532382"/>
              <a:gd name="connsiteY2" fmla="*/ 2565400 h 5150536"/>
              <a:gd name="connsiteX3" fmla="*/ 1766191 w 3532382"/>
              <a:gd name="connsiteY3" fmla="*/ 5150536 h 5150536"/>
              <a:gd name="connsiteX4" fmla="*/ 0 w 3532382"/>
              <a:gd name="connsiteY4" fmla="*/ 5130800 h 5150536"/>
              <a:gd name="connsiteX5" fmla="*/ 3175 w 3532382"/>
              <a:gd name="connsiteY5" fmla="*/ 2696968 h 5150536"/>
              <a:gd name="connsiteX6" fmla="*/ 0 w 3532382"/>
              <a:gd name="connsiteY6" fmla="*/ 0 h 5150536"/>
              <a:gd name="connsiteX0" fmla="*/ 0 w 3532382"/>
              <a:gd name="connsiteY0" fmla="*/ 0 h 5150536"/>
              <a:gd name="connsiteX1" fmla="*/ 1766191 w 3532382"/>
              <a:gd name="connsiteY1" fmla="*/ 0 h 5150536"/>
              <a:gd name="connsiteX2" fmla="*/ 3532382 w 3532382"/>
              <a:gd name="connsiteY2" fmla="*/ 2565400 h 5150536"/>
              <a:gd name="connsiteX3" fmla="*/ 1766191 w 3532382"/>
              <a:gd name="connsiteY3" fmla="*/ 5150536 h 5150536"/>
              <a:gd name="connsiteX4" fmla="*/ 0 w 3532382"/>
              <a:gd name="connsiteY4" fmla="*/ 5143957 h 5150536"/>
              <a:gd name="connsiteX5" fmla="*/ 3175 w 3532382"/>
              <a:gd name="connsiteY5" fmla="*/ 2696968 h 5150536"/>
              <a:gd name="connsiteX6" fmla="*/ 0 w 3532382"/>
              <a:gd name="connsiteY6" fmla="*/ 0 h 515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2382" h="5150536">
                <a:moveTo>
                  <a:pt x="0" y="0"/>
                </a:moveTo>
                <a:lnTo>
                  <a:pt x="1766191" y="0"/>
                </a:lnTo>
                <a:lnTo>
                  <a:pt x="3532382" y="2565400"/>
                </a:lnTo>
                <a:lnTo>
                  <a:pt x="1766191" y="5150536"/>
                </a:lnTo>
                <a:lnTo>
                  <a:pt x="0" y="5143957"/>
                </a:lnTo>
                <a:cubicBezTo>
                  <a:pt x="1058" y="4332680"/>
                  <a:pt x="2117" y="3508245"/>
                  <a:pt x="3175" y="2696968"/>
                </a:cubicBezTo>
                <a:cubicBezTo>
                  <a:pt x="2117" y="1797979"/>
                  <a:pt x="1058" y="898989"/>
                  <a:pt x="0" y="0"/>
                </a:cubicBezTo>
                <a:close/>
              </a:path>
            </a:pathLst>
          </a:custGeom>
        </p:spPr>
        <p:txBody>
          <a:bodyPr/>
          <a:lstStyle/>
          <a:p>
            <a:endParaRPr lang="en-US"/>
          </a:p>
        </p:txBody>
      </p:sp>
    </p:spTree>
    <p:extLst>
      <p:ext uri="{BB962C8B-B14F-4D97-AF65-F5344CB8AC3E}">
        <p14:creationId xmlns:p14="http://schemas.microsoft.com/office/powerpoint/2010/main" val="1025843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Column w Icons">
    <p:spTree>
      <p:nvGrpSpPr>
        <p:cNvPr id="1" name=""/>
        <p:cNvGrpSpPr/>
        <p:nvPr/>
      </p:nvGrpSpPr>
      <p:grpSpPr>
        <a:xfrm>
          <a:off x="0" y="0"/>
          <a:ext cx="0" cy="0"/>
          <a:chOff x="0" y="0"/>
          <a:chExt cx="0" cy="0"/>
        </a:xfrm>
      </p:grpSpPr>
      <p:sp>
        <p:nvSpPr>
          <p:cNvPr id="7" name="Picture Placeholder 6"/>
          <p:cNvSpPr>
            <a:spLocks noGrp="1" noChangeAspect="1"/>
          </p:cNvSpPr>
          <p:nvPr>
            <p:ph type="pic" sz="quarter" idx="16" hasCustomPrompt="1"/>
          </p:nvPr>
        </p:nvSpPr>
        <p:spPr>
          <a:xfrm>
            <a:off x="914400" y="1047750"/>
            <a:ext cx="731520" cy="731520"/>
          </a:xfrm>
        </p:spPr>
        <p:txBody>
          <a:bodyPr anchor="ctr">
            <a:noAutofit/>
          </a:bodyPr>
          <a:lstStyle>
            <a:lvl1pPr marL="0" indent="0" algn="ctr">
              <a:buNone/>
              <a:defRPr sz="1400"/>
            </a:lvl1pPr>
          </a:lstStyle>
          <a:p>
            <a:r>
              <a:rPr lang="en-US"/>
              <a:t>Icon only</a:t>
            </a:r>
          </a:p>
        </p:txBody>
      </p:sp>
      <p:sp>
        <p:nvSpPr>
          <p:cNvPr id="23" name="Picture Placeholder 6"/>
          <p:cNvSpPr>
            <a:spLocks noGrp="1" noChangeAspect="1"/>
          </p:cNvSpPr>
          <p:nvPr>
            <p:ph type="pic" sz="quarter" idx="17" hasCustomPrompt="1"/>
          </p:nvPr>
        </p:nvSpPr>
        <p:spPr>
          <a:xfrm>
            <a:off x="3108960" y="1047750"/>
            <a:ext cx="731520" cy="731520"/>
          </a:xfrm>
        </p:spPr>
        <p:txBody>
          <a:bodyPr anchor="ctr">
            <a:noAutofit/>
          </a:bodyPr>
          <a:lstStyle>
            <a:lvl1pPr marL="0" indent="0" algn="ctr">
              <a:buNone/>
              <a:defRPr sz="1400"/>
            </a:lvl1pPr>
          </a:lstStyle>
          <a:p>
            <a:r>
              <a:rPr lang="en-US"/>
              <a:t>Icon only</a:t>
            </a:r>
          </a:p>
        </p:txBody>
      </p:sp>
      <p:sp>
        <p:nvSpPr>
          <p:cNvPr id="24" name="Picture Placeholder 6"/>
          <p:cNvSpPr>
            <a:spLocks noGrp="1" noChangeAspect="1"/>
          </p:cNvSpPr>
          <p:nvPr>
            <p:ph type="pic" sz="quarter" idx="18" hasCustomPrompt="1"/>
          </p:nvPr>
        </p:nvSpPr>
        <p:spPr>
          <a:xfrm>
            <a:off x="5303520" y="1047750"/>
            <a:ext cx="731520" cy="731520"/>
          </a:xfrm>
        </p:spPr>
        <p:txBody>
          <a:bodyPr anchor="ctr">
            <a:noAutofit/>
          </a:bodyPr>
          <a:lstStyle>
            <a:lvl1pPr marL="0" indent="0" algn="ctr">
              <a:buNone/>
              <a:defRPr sz="1400"/>
            </a:lvl1pPr>
          </a:lstStyle>
          <a:p>
            <a:r>
              <a:rPr lang="en-US"/>
              <a:t>Icon only</a:t>
            </a:r>
          </a:p>
        </p:txBody>
      </p:sp>
      <p:sp>
        <p:nvSpPr>
          <p:cNvPr id="25" name="Picture Placeholder 6"/>
          <p:cNvSpPr>
            <a:spLocks noGrp="1" noChangeAspect="1"/>
          </p:cNvSpPr>
          <p:nvPr>
            <p:ph type="pic" sz="quarter" idx="19" hasCustomPrompt="1"/>
          </p:nvPr>
        </p:nvSpPr>
        <p:spPr>
          <a:xfrm>
            <a:off x="7498080" y="1047750"/>
            <a:ext cx="731520" cy="731520"/>
          </a:xfrm>
        </p:spPr>
        <p:txBody>
          <a:bodyPr anchor="ctr">
            <a:noAutofit/>
          </a:bodyPr>
          <a:lstStyle>
            <a:lvl1pPr marL="0" indent="0" algn="ctr">
              <a:buNone/>
              <a:defRPr sz="1400"/>
            </a:lvl1pPr>
          </a:lstStyle>
          <a:p>
            <a:r>
              <a:rPr lang="en-US"/>
              <a:t>Icon only</a:t>
            </a:r>
          </a:p>
        </p:txBody>
      </p:sp>
      <p:sp>
        <p:nvSpPr>
          <p:cNvPr id="15" name="Text Placeholder 3"/>
          <p:cNvSpPr>
            <a:spLocks noGrp="1"/>
          </p:cNvSpPr>
          <p:nvPr>
            <p:ph type="body" sz="quarter" idx="11" hasCustomPrompt="1"/>
          </p:nvPr>
        </p:nvSpPr>
        <p:spPr>
          <a:xfrm>
            <a:off x="228600" y="1885950"/>
            <a:ext cx="2103120" cy="609600"/>
          </a:xfrm>
        </p:spPr>
        <p:txBody>
          <a:bodyPr anchor="ctr">
            <a:noAutofit/>
          </a:bodyPr>
          <a:lstStyle>
            <a:lvl1pPr marL="0" indent="0" algn="ctr">
              <a:buNone/>
              <a:defRPr sz="1800" b="1">
                <a:solidFill>
                  <a:schemeClr val="accent1"/>
                </a:solidFill>
              </a:defRPr>
            </a:lvl1pPr>
          </a:lstStyle>
          <a:p>
            <a:pPr lvl="0"/>
            <a:r>
              <a:rPr lang="en-US"/>
              <a:t>Click to edit text</a:t>
            </a:r>
          </a:p>
        </p:txBody>
      </p:sp>
      <p:sp>
        <p:nvSpPr>
          <p:cNvPr id="16" name="Text Placeholder 3"/>
          <p:cNvSpPr>
            <a:spLocks noGrp="1"/>
          </p:cNvSpPr>
          <p:nvPr>
            <p:ph type="body" sz="quarter" idx="12" hasCustomPrompt="1"/>
          </p:nvPr>
        </p:nvSpPr>
        <p:spPr>
          <a:xfrm>
            <a:off x="2423160" y="1885950"/>
            <a:ext cx="2103120" cy="609600"/>
          </a:xfrm>
        </p:spPr>
        <p:txBody>
          <a:bodyPr anchor="ctr">
            <a:noAutofit/>
          </a:bodyPr>
          <a:lstStyle>
            <a:lvl1pPr marL="0" indent="0" algn="ctr">
              <a:buNone/>
              <a:defRPr sz="1800" b="1">
                <a:solidFill>
                  <a:schemeClr val="accent1"/>
                </a:solidFill>
              </a:defRPr>
            </a:lvl1pPr>
          </a:lstStyle>
          <a:p>
            <a:pPr lvl="0"/>
            <a:r>
              <a:rPr lang="en-US"/>
              <a:t>Click to edit text</a:t>
            </a:r>
          </a:p>
        </p:txBody>
      </p:sp>
      <p:sp>
        <p:nvSpPr>
          <p:cNvPr id="17" name="Text Placeholder 3"/>
          <p:cNvSpPr>
            <a:spLocks noGrp="1"/>
          </p:cNvSpPr>
          <p:nvPr>
            <p:ph type="body" sz="quarter" idx="13" hasCustomPrompt="1"/>
          </p:nvPr>
        </p:nvSpPr>
        <p:spPr>
          <a:xfrm>
            <a:off x="4617720" y="1885950"/>
            <a:ext cx="2103120" cy="609600"/>
          </a:xfrm>
        </p:spPr>
        <p:txBody>
          <a:bodyPr anchor="ctr">
            <a:noAutofit/>
          </a:bodyPr>
          <a:lstStyle>
            <a:lvl1pPr marL="0" indent="0" algn="ctr">
              <a:buNone/>
              <a:defRPr sz="1800" b="1">
                <a:solidFill>
                  <a:schemeClr val="accent1"/>
                </a:solidFill>
              </a:defRPr>
            </a:lvl1pPr>
          </a:lstStyle>
          <a:p>
            <a:pPr lvl="0"/>
            <a:r>
              <a:rPr lang="en-US"/>
              <a:t>Click to edit text</a:t>
            </a:r>
          </a:p>
        </p:txBody>
      </p:sp>
      <p:sp>
        <p:nvSpPr>
          <p:cNvPr id="18" name="Text Placeholder 3"/>
          <p:cNvSpPr>
            <a:spLocks noGrp="1"/>
          </p:cNvSpPr>
          <p:nvPr>
            <p:ph type="body" sz="quarter" idx="14" hasCustomPrompt="1"/>
          </p:nvPr>
        </p:nvSpPr>
        <p:spPr>
          <a:xfrm>
            <a:off x="6812280" y="1885950"/>
            <a:ext cx="2103120" cy="609600"/>
          </a:xfrm>
        </p:spPr>
        <p:txBody>
          <a:bodyPr anchor="ctr">
            <a:noAutofit/>
          </a:bodyPr>
          <a:lstStyle>
            <a:lvl1pPr marL="0" indent="0" algn="ctr">
              <a:buNone/>
              <a:defRPr sz="1800" b="1">
                <a:solidFill>
                  <a:schemeClr val="accent1"/>
                </a:solidFill>
              </a:defRPr>
            </a:lvl1pPr>
          </a:lstStyle>
          <a:p>
            <a:pPr lvl="0"/>
            <a:r>
              <a:rPr lang="en-US"/>
              <a:t>Click to edit text</a:t>
            </a:r>
          </a:p>
        </p:txBody>
      </p:sp>
      <p:sp>
        <p:nvSpPr>
          <p:cNvPr id="20" name="Text Placeholder 3"/>
          <p:cNvSpPr>
            <a:spLocks noGrp="1"/>
          </p:cNvSpPr>
          <p:nvPr>
            <p:ph type="body" sz="quarter" idx="23" hasCustomPrompt="1"/>
          </p:nvPr>
        </p:nvSpPr>
        <p:spPr>
          <a:xfrm>
            <a:off x="228600" y="2571756"/>
            <a:ext cx="2103120" cy="2209793"/>
          </a:xfrm>
        </p:spPr>
        <p:txBody>
          <a:bodyPr>
            <a:noAutofit/>
          </a:bodyPr>
          <a:lstStyle>
            <a:lvl1pPr marL="0" indent="0" algn="ctr">
              <a:buNone/>
              <a:defRPr sz="1400" b="0">
                <a:solidFill>
                  <a:schemeClr val="tx1"/>
                </a:solidFill>
              </a:defRPr>
            </a:lvl1pPr>
          </a:lstStyle>
          <a:p>
            <a:pPr lvl="0"/>
            <a:r>
              <a:rPr lang="en-US"/>
              <a:t>Click to edit text</a:t>
            </a:r>
          </a:p>
        </p:txBody>
      </p:sp>
      <p:sp>
        <p:nvSpPr>
          <p:cNvPr id="21" name="Text Placeholder 3"/>
          <p:cNvSpPr>
            <a:spLocks noGrp="1"/>
          </p:cNvSpPr>
          <p:nvPr>
            <p:ph type="body" sz="quarter" idx="24" hasCustomPrompt="1"/>
          </p:nvPr>
        </p:nvSpPr>
        <p:spPr>
          <a:xfrm>
            <a:off x="2423160" y="2571756"/>
            <a:ext cx="2103120" cy="2209793"/>
          </a:xfrm>
        </p:spPr>
        <p:txBody>
          <a:bodyPr>
            <a:noAutofit/>
          </a:bodyPr>
          <a:lstStyle>
            <a:lvl1pPr marL="0" indent="0" algn="ctr">
              <a:buNone/>
              <a:defRPr sz="1400" b="0">
                <a:solidFill>
                  <a:schemeClr val="tx1"/>
                </a:solidFill>
              </a:defRPr>
            </a:lvl1pPr>
          </a:lstStyle>
          <a:p>
            <a:pPr lvl="0"/>
            <a:r>
              <a:rPr lang="en-US"/>
              <a:t>Click to edit text</a:t>
            </a:r>
          </a:p>
        </p:txBody>
      </p:sp>
      <p:sp>
        <p:nvSpPr>
          <p:cNvPr id="22" name="Text Placeholder 3"/>
          <p:cNvSpPr>
            <a:spLocks noGrp="1"/>
          </p:cNvSpPr>
          <p:nvPr>
            <p:ph type="body" sz="quarter" idx="25" hasCustomPrompt="1"/>
          </p:nvPr>
        </p:nvSpPr>
        <p:spPr>
          <a:xfrm>
            <a:off x="4617720" y="2571756"/>
            <a:ext cx="2103120" cy="2209793"/>
          </a:xfrm>
        </p:spPr>
        <p:txBody>
          <a:bodyPr>
            <a:noAutofit/>
          </a:bodyPr>
          <a:lstStyle>
            <a:lvl1pPr marL="0" indent="0" algn="ctr">
              <a:buNone/>
              <a:defRPr sz="1400" b="0">
                <a:solidFill>
                  <a:schemeClr val="tx1"/>
                </a:solidFill>
              </a:defRPr>
            </a:lvl1pPr>
          </a:lstStyle>
          <a:p>
            <a:pPr lvl="0"/>
            <a:r>
              <a:rPr lang="en-US"/>
              <a:t>Click to edit text</a:t>
            </a:r>
          </a:p>
        </p:txBody>
      </p:sp>
      <p:sp>
        <p:nvSpPr>
          <p:cNvPr id="27" name="Text Placeholder 3"/>
          <p:cNvSpPr>
            <a:spLocks noGrp="1"/>
          </p:cNvSpPr>
          <p:nvPr>
            <p:ph type="body" sz="quarter" idx="26" hasCustomPrompt="1"/>
          </p:nvPr>
        </p:nvSpPr>
        <p:spPr>
          <a:xfrm>
            <a:off x="6812280" y="2571756"/>
            <a:ext cx="2103120" cy="2209793"/>
          </a:xfrm>
        </p:spPr>
        <p:txBody>
          <a:bodyPr>
            <a:noAutofit/>
          </a:bodyPr>
          <a:lstStyle>
            <a:lvl1pPr marL="0" indent="0" algn="ctr">
              <a:buNone/>
              <a:defRPr sz="1400" b="0">
                <a:solidFill>
                  <a:schemeClr val="tx1"/>
                </a:solidFill>
              </a:defRPr>
            </a:lvl1pPr>
          </a:lstStyle>
          <a:p>
            <a:pPr lvl="0"/>
            <a:r>
              <a:rPr lang="en-US"/>
              <a:t>Click to edit text</a:t>
            </a:r>
          </a:p>
        </p:txBody>
      </p:sp>
      <p:sp>
        <p:nvSpPr>
          <p:cNvPr id="3" name="Title 8">
            <a:extLst>
              <a:ext uri="{FF2B5EF4-FFF2-40B4-BE49-F238E27FC236}">
                <a16:creationId xmlns:a16="http://schemas.microsoft.com/office/drawing/2014/main" id="{A9BC2D0C-E5BA-DEBC-C692-82D7A40DD19E}"/>
              </a:ext>
            </a:extLst>
          </p:cNvPr>
          <p:cNvSpPr>
            <a:spLocks noGrp="1"/>
          </p:cNvSpPr>
          <p:nvPr>
            <p:ph type="title"/>
          </p:nvPr>
        </p:nvSpPr>
        <p:spPr>
          <a:xfrm>
            <a:off x="304800" y="181050"/>
            <a:ext cx="8458200" cy="609598"/>
          </a:xfrm>
          <a:prstGeom prst="rect">
            <a:avLst/>
          </a:prstGeom>
        </p:spPr>
        <p:txBody>
          <a:bodyPr/>
          <a:lstStyle/>
          <a:p>
            <a:r>
              <a:rPr lang="en-US"/>
              <a:t>Click to edit Master title style</a:t>
            </a:r>
          </a:p>
        </p:txBody>
      </p:sp>
      <p:cxnSp>
        <p:nvCxnSpPr>
          <p:cNvPr id="4" name="Straight Connector 3">
            <a:extLst>
              <a:ext uri="{FF2B5EF4-FFF2-40B4-BE49-F238E27FC236}">
                <a16:creationId xmlns:a16="http://schemas.microsoft.com/office/drawing/2014/main" id="{8E9DAC00-5E8E-3041-4AA3-3573E7F53708}"/>
              </a:ext>
            </a:extLst>
          </p:cNvPr>
          <p:cNvCxnSpPr>
            <a:cxnSpLocks/>
          </p:cNvCxnSpPr>
          <p:nvPr userDrawn="1"/>
        </p:nvCxnSpPr>
        <p:spPr>
          <a:xfrm>
            <a:off x="381000" y="763866"/>
            <a:ext cx="8763000" cy="0"/>
          </a:xfrm>
          <a:prstGeom prst="line">
            <a:avLst/>
          </a:prstGeom>
          <a:ln w="19050">
            <a:gradFill>
              <a:gsLst>
                <a:gs pos="100000">
                  <a:srgbClr val="48CED0"/>
                </a:gs>
                <a:gs pos="0">
                  <a:schemeClr val="accent1"/>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4C8C017F-7552-410D-8680-B0028CB85B89}"/>
              </a:ext>
            </a:extLst>
          </p:cNvPr>
          <p:cNvSpPr>
            <a:spLocks noGrp="1"/>
          </p:cNvSpPr>
          <p:nvPr>
            <p:ph type="sldNum" sz="quarter" idx="28"/>
          </p:nvPr>
        </p:nvSpPr>
        <p:spPr/>
        <p:txBody>
          <a:bodyPr/>
          <a:lstStyle/>
          <a:p>
            <a:fld id="{6CC0B945-51BC-184C-9E4B-E8B42E9AF6BD}" type="slidenum">
              <a:rPr lang="en-US" smtClean="0"/>
              <a:pPr/>
              <a:t>‹#›</a:t>
            </a:fld>
            <a:endParaRPr lang="en-US"/>
          </a:p>
        </p:txBody>
      </p:sp>
      <p:sp>
        <p:nvSpPr>
          <p:cNvPr id="6" name="Footer Placeholder 1">
            <a:extLst>
              <a:ext uri="{FF2B5EF4-FFF2-40B4-BE49-F238E27FC236}">
                <a16:creationId xmlns:a16="http://schemas.microsoft.com/office/drawing/2014/main" id="{4A4C8442-603D-D765-9434-DC8C773199A1}"/>
              </a:ext>
            </a:extLst>
          </p:cNvPr>
          <p:cNvSpPr>
            <a:spLocks noGrp="1"/>
          </p:cNvSpPr>
          <p:nvPr>
            <p:ph type="ftr" sz="quarter" idx="3"/>
          </p:nvPr>
        </p:nvSpPr>
        <p:spPr>
          <a:xfrm>
            <a:off x="3028950" y="4844820"/>
            <a:ext cx="3086100" cy="274637"/>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600" b="0" i="0">
                <a:solidFill>
                  <a:schemeClr val="tx1">
                    <a:tint val="82000"/>
                  </a:schemeClr>
                </a:solidFill>
                <a:latin typeface="Figtree" pitchFamily="2" charset="0"/>
              </a:defRPr>
            </a:lvl1pPr>
          </a:lstStyle>
          <a:p>
            <a:r>
              <a:rPr lang="en-US">
                <a:solidFill>
                  <a:srgbClr val="FFFFFF">
                    <a:lumMod val="50000"/>
                  </a:srgbClr>
                </a:solidFill>
              </a:rPr>
              <a:t>CONFIDENTIAL © Deltek, Inc. All Rights Reserved.</a:t>
            </a:r>
          </a:p>
        </p:txBody>
      </p:sp>
    </p:spTree>
    <p:extLst>
      <p:ext uri="{BB962C8B-B14F-4D97-AF65-F5344CB8AC3E}">
        <p14:creationId xmlns:p14="http://schemas.microsoft.com/office/powerpoint/2010/main" val="401074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 Column w Icons">
    <p:spTree>
      <p:nvGrpSpPr>
        <p:cNvPr id="1" name=""/>
        <p:cNvGrpSpPr/>
        <p:nvPr/>
      </p:nvGrpSpPr>
      <p:grpSpPr>
        <a:xfrm>
          <a:off x="0" y="0"/>
          <a:ext cx="0" cy="0"/>
          <a:chOff x="0" y="0"/>
          <a:chExt cx="0" cy="0"/>
        </a:xfrm>
      </p:grpSpPr>
      <p:sp>
        <p:nvSpPr>
          <p:cNvPr id="7" name="Picture Placeholder 6"/>
          <p:cNvSpPr>
            <a:spLocks noGrp="1" noChangeAspect="1"/>
          </p:cNvSpPr>
          <p:nvPr>
            <p:ph type="pic" sz="quarter" idx="16" hasCustomPrompt="1"/>
          </p:nvPr>
        </p:nvSpPr>
        <p:spPr>
          <a:xfrm>
            <a:off x="685800" y="1047750"/>
            <a:ext cx="731520" cy="731520"/>
          </a:xfrm>
        </p:spPr>
        <p:txBody>
          <a:bodyPr anchor="ctr">
            <a:noAutofit/>
          </a:bodyPr>
          <a:lstStyle>
            <a:lvl1pPr marL="0" indent="0" algn="ctr">
              <a:buNone/>
              <a:defRPr sz="1400"/>
            </a:lvl1pPr>
          </a:lstStyle>
          <a:p>
            <a:r>
              <a:rPr lang="en-US"/>
              <a:t>Icon only</a:t>
            </a:r>
          </a:p>
        </p:txBody>
      </p:sp>
      <p:sp>
        <p:nvSpPr>
          <p:cNvPr id="23" name="Picture Placeholder 6"/>
          <p:cNvSpPr>
            <a:spLocks noGrp="1" noChangeAspect="1"/>
          </p:cNvSpPr>
          <p:nvPr>
            <p:ph type="pic" sz="quarter" idx="17" hasCustomPrompt="1"/>
          </p:nvPr>
        </p:nvSpPr>
        <p:spPr>
          <a:xfrm>
            <a:off x="2446020" y="1047750"/>
            <a:ext cx="731520" cy="731520"/>
          </a:xfrm>
        </p:spPr>
        <p:txBody>
          <a:bodyPr anchor="ctr">
            <a:noAutofit/>
          </a:bodyPr>
          <a:lstStyle>
            <a:lvl1pPr marL="0" indent="0" algn="ctr">
              <a:buNone/>
              <a:defRPr sz="1400"/>
            </a:lvl1pPr>
          </a:lstStyle>
          <a:p>
            <a:r>
              <a:rPr lang="en-US"/>
              <a:t>Icon only</a:t>
            </a:r>
          </a:p>
        </p:txBody>
      </p:sp>
      <p:sp>
        <p:nvSpPr>
          <p:cNvPr id="24" name="Picture Placeholder 6"/>
          <p:cNvSpPr>
            <a:spLocks noGrp="1" noChangeAspect="1"/>
          </p:cNvSpPr>
          <p:nvPr>
            <p:ph type="pic" sz="quarter" idx="18" hasCustomPrompt="1"/>
          </p:nvPr>
        </p:nvSpPr>
        <p:spPr>
          <a:xfrm>
            <a:off x="4206240" y="1047750"/>
            <a:ext cx="731520" cy="731520"/>
          </a:xfrm>
        </p:spPr>
        <p:txBody>
          <a:bodyPr anchor="ctr">
            <a:noAutofit/>
          </a:bodyPr>
          <a:lstStyle>
            <a:lvl1pPr marL="0" indent="0" algn="ctr">
              <a:buNone/>
              <a:defRPr sz="1400"/>
            </a:lvl1pPr>
          </a:lstStyle>
          <a:p>
            <a:r>
              <a:rPr lang="en-US"/>
              <a:t>Icon only</a:t>
            </a:r>
          </a:p>
        </p:txBody>
      </p:sp>
      <p:sp>
        <p:nvSpPr>
          <p:cNvPr id="25" name="Picture Placeholder 6"/>
          <p:cNvSpPr>
            <a:spLocks noGrp="1" noChangeAspect="1"/>
          </p:cNvSpPr>
          <p:nvPr>
            <p:ph type="pic" sz="quarter" idx="19" hasCustomPrompt="1"/>
          </p:nvPr>
        </p:nvSpPr>
        <p:spPr>
          <a:xfrm>
            <a:off x="5966460" y="1047750"/>
            <a:ext cx="731520" cy="731520"/>
          </a:xfrm>
        </p:spPr>
        <p:txBody>
          <a:bodyPr anchor="ctr">
            <a:noAutofit/>
          </a:bodyPr>
          <a:lstStyle>
            <a:lvl1pPr marL="0" indent="0" algn="ctr">
              <a:buNone/>
              <a:defRPr sz="1400"/>
            </a:lvl1pPr>
          </a:lstStyle>
          <a:p>
            <a:r>
              <a:rPr lang="en-US"/>
              <a:t>Icon only</a:t>
            </a:r>
          </a:p>
        </p:txBody>
      </p:sp>
      <p:sp>
        <p:nvSpPr>
          <p:cNvPr id="26" name="Picture Placeholder 6"/>
          <p:cNvSpPr>
            <a:spLocks noGrp="1" noChangeAspect="1"/>
          </p:cNvSpPr>
          <p:nvPr>
            <p:ph type="pic" sz="quarter" idx="20" hasCustomPrompt="1"/>
          </p:nvPr>
        </p:nvSpPr>
        <p:spPr>
          <a:xfrm>
            <a:off x="7726679" y="1047750"/>
            <a:ext cx="731520" cy="731520"/>
          </a:xfrm>
        </p:spPr>
        <p:txBody>
          <a:bodyPr anchor="ctr">
            <a:noAutofit/>
          </a:bodyPr>
          <a:lstStyle>
            <a:lvl1pPr marL="0" indent="0" algn="ctr">
              <a:buNone/>
              <a:defRPr sz="1400"/>
            </a:lvl1pPr>
          </a:lstStyle>
          <a:p>
            <a:r>
              <a:rPr lang="en-US"/>
              <a:t>Icon only</a:t>
            </a:r>
          </a:p>
        </p:txBody>
      </p:sp>
      <p:sp>
        <p:nvSpPr>
          <p:cNvPr id="15" name="Text Placeholder 3"/>
          <p:cNvSpPr>
            <a:spLocks noGrp="1"/>
          </p:cNvSpPr>
          <p:nvPr>
            <p:ph type="body" sz="quarter" idx="11" hasCustomPrompt="1"/>
          </p:nvPr>
        </p:nvSpPr>
        <p:spPr>
          <a:xfrm>
            <a:off x="228600" y="1904908"/>
            <a:ext cx="1645920" cy="609600"/>
          </a:xfrm>
        </p:spPr>
        <p:txBody>
          <a:bodyPr anchor="ctr">
            <a:noAutofit/>
          </a:bodyPr>
          <a:lstStyle>
            <a:lvl1pPr marL="0" indent="0" algn="ctr">
              <a:buNone/>
              <a:defRPr sz="1600" b="1">
                <a:solidFill>
                  <a:schemeClr val="accent1"/>
                </a:solidFill>
              </a:defRPr>
            </a:lvl1pPr>
          </a:lstStyle>
          <a:p>
            <a:pPr lvl="0"/>
            <a:r>
              <a:rPr lang="en-US"/>
              <a:t>Click to edit text</a:t>
            </a:r>
          </a:p>
        </p:txBody>
      </p:sp>
      <p:sp>
        <p:nvSpPr>
          <p:cNvPr id="16" name="Text Placeholder 3"/>
          <p:cNvSpPr>
            <a:spLocks noGrp="1"/>
          </p:cNvSpPr>
          <p:nvPr>
            <p:ph type="body" sz="quarter" idx="12" hasCustomPrompt="1"/>
          </p:nvPr>
        </p:nvSpPr>
        <p:spPr>
          <a:xfrm>
            <a:off x="1988820" y="1904908"/>
            <a:ext cx="1645920" cy="609600"/>
          </a:xfrm>
        </p:spPr>
        <p:txBody>
          <a:bodyPr anchor="ctr">
            <a:noAutofit/>
          </a:bodyPr>
          <a:lstStyle>
            <a:lvl1pPr marL="0" indent="0" algn="ctr">
              <a:buNone/>
              <a:defRPr sz="1600" b="1">
                <a:solidFill>
                  <a:schemeClr val="accent1"/>
                </a:solidFill>
              </a:defRPr>
            </a:lvl1pPr>
          </a:lstStyle>
          <a:p>
            <a:pPr lvl="0"/>
            <a:r>
              <a:rPr lang="en-US"/>
              <a:t>Click to edit text</a:t>
            </a:r>
          </a:p>
        </p:txBody>
      </p:sp>
      <p:sp>
        <p:nvSpPr>
          <p:cNvPr id="17" name="Text Placeholder 3"/>
          <p:cNvSpPr>
            <a:spLocks noGrp="1"/>
          </p:cNvSpPr>
          <p:nvPr>
            <p:ph type="body" sz="quarter" idx="13" hasCustomPrompt="1"/>
          </p:nvPr>
        </p:nvSpPr>
        <p:spPr>
          <a:xfrm>
            <a:off x="3749040" y="1904908"/>
            <a:ext cx="1645920" cy="609600"/>
          </a:xfrm>
        </p:spPr>
        <p:txBody>
          <a:bodyPr anchor="ctr">
            <a:noAutofit/>
          </a:bodyPr>
          <a:lstStyle>
            <a:lvl1pPr marL="0" indent="0" algn="ctr">
              <a:buNone/>
              <a:defRPr sz="1600" b="1">
                <a:solidFill>
                  <a:schemeClr val="accent1"/>
                </a:solidFill>
              </a:defRPr>
            </a:lvl1pPr>
          </a:lstStyle>
          <a:p>
            <a:pPr lvl="0"/>
            <a:r>
              <a:rPr lang="en-US"/>
              <a:t>Click to edit text</a:t>
            </a:r>
          </a:p>
        </p:txBody>
      </p:sp>
      <p:sp>
        <p:nvSpPr>
          <p:cNvPr id="18" name="Text Placeholder 3"/>
          <p:cNvSpPr>
            <a:spLocks noGrp="1"/>
          </p:cNvSpPr>
          <p:nvPr>
            <p:ph type="body" sz="quarter" idx="14" hasCustomPrompt="1"/>
          </p:nvPr>
        </p:nvSpPr>
        <p:spPr>
          <a:xfrm>
            <a:off x="5509260" y="1904908"/>
            <a:ext cx="1645920" cy="609600"/>
          </a:xfrm>
        </p:spPr>
        <p:txBody>
          <a:bodyPr anchor="ctr">
            <a:noAutofit/>
          </a:bodyPr>
          <a:lstStyle>
            <a:lvl1pPr marL="0" indent="0" algn="ctr">
              <a:buNone/>
              <a:defRPr sz="1600" b="1">
                <a:solidFill>
                  <a:schemeClr val="accent1"/>
                </a:solidFill>
              </a:defRPr>
            </a:lvl1pPr>
          </a:lstStyle>
          <a:p>
            <a:pPr lvl="0"/>
            <a:r>
              <a:rPr lang="en-US"/>
              <a:t>Click to edit text</a:t>
            </a:r>
          </a:p>
        </p:txBody>
      </p:sp>
      <p:sp>
        <p:nvSpPr>
          <p:cNvPr id="19" name="Text Placeholder 3"/>
          <p:cNvSpPr>
            <a:spLocks noGrp="1"/>
          </p:cNvSpPr>
          <p:nvPr>
            <p:ph type="body" sz="quarter" idx="15" hasCustomPrompt="1"/>
          </p:nvPr>
        </p:nvSpPr>
        <p:spPr>
          <a:xfrm>
            <a:off x="7269479" y="1904908"/>
            <a:ext cx="1645920" cy="609600"/>
          </a:xfrm>
        </p:spPr>
        <p:txBody>
          <a:bodyPr anchor="ctr">
            <a:noAutofit/>
          </a:bodyPr>
          <a:lstStyle>
            <a:lvl1pPr marL="0" indent="0" algn="ctr">
              <a:buNone/>
              <a:defRPr sz="1600" b="1">
                <a:solidFill>
                  <a:schemeClr val="accent1"/>
                </a:solidFill>
              </a:defRPr>
            </a:lvl1pPr>
          </a:lstStyle>
          <a:p>
            <a:pPr lvl="0"/>
            <a:r>
              <a:rPr lang="en-US"/>
              <a:t>Click to edit text</a:t>
            </a:r>
          </a:p>
        </p:txBody>
      </p:sp>
      <p:sp>
        <p:nvSpPr>
          <p:cNvPr id="20" name="Text Placeholder 3"/>
          <p:cNvSpPr>
            <a:spLocks noGrp="1"/>
          </p:cNvSpPr>
          <p:nvPr>
            <p:ph type="body" sz="quarter" idx="23" hasCustomPrompt="1"/>
          </p:nvPr>
        </p:nvSpPr>
        <p:spPr>
          <a:xfrm>
            <a:off x="228600" y="2590709"/>
            <a:ext cx="1645920" cy="2190841"/>
          </a:xfrm>
        </p:spPr>
        <p:txBody>
          <a:bodyPr>
            <a:noAutofit/>
          </a:bodyPr>
          <a:lstStyle>
            <a:lvl1pPr marL="0" indent="0" algn="ctr">
              <a:buNone/>
              <a:defRPr sz="1200" b="0">
                <a:solidFill>
                  <a:schemeClr val="tx1"/>
                </a:solidFill>
              </a:defRPr>
            </a:lvl1pPr>
          </a:lstStyle>
          <a:p>
            <a:pPr lvl="0"/>
            <a:r>
              <a:rPr lang="en-US"/>
              <a:t>Click to edit text</a:t>
            </a:r>
          </a:p>
        </p:txBody>
      </p:sp>
      <p:sp>
        <p:nvSpPr>
          <p:cNvPr id="21" name="Text Placeholder 3"/>
          <p:cNvSpPr>
            <a:spLocks noGrp="1"/>
          </p:cNvSpPr>
          <p:nvPr>
            <p:ph type="body" sz="quarter" idx="24" hasCustomPrompt="1"/>
          </p:nvPr>
        </p:nvSpPr>
        <p:spPr>
          <a:xfrm>
            <a:off x="1988820" y="2590709"/>
            <a:ext cx="1645920" cy="2190841"/>
          </a:xfrm>
        </p:spPr>
        <p:txBody>
          <a:bodyPr>
            <a:noAutofit/>
          </a:bodyPr>
          <a:lstStyle>
            <a:lvl1pPr marL="0" indent="0" algn="ctr">
              <a:buNone/>
              <a:defRPr sz="1200" b="0">
                <a:solidFill>
                  <a:schemeClr val="tx1"/>
                </a:solidFill>
              </a:defRPr>
            </a:lvl1pPr>
          </a:lstStyle>
          <a:p>
            <a:pPr lvl="0"/>
            <a:r>
              <a:rPr lang="en-US"/>
              <a:t>Click to edit text</a:t>
            </a:r>
          </a:p>
        </p:txBody>
      </p:sp>
      <p:sp>
        <p:nvSpPr>
          <p:cNvPr id="22" name="Text Placeholder 3"/>
          <p:cNvSpPr>
            <a:spLocks noGrp="1"/>
          </p:cNvSpPr>
          <p:nvPr>
            <p:ph type="body" sz="quarter" idx="25" hasCustomPrompt="1"/>
          </p:nvPr>
        </p:nvSpPr>
        <p:spPr>
          <a:xfrm>
            <a:off x="3749040" y="2590709"/>
            <a:ext cx="1645920" cy="2190841"/>
          </a:xfrm>
        </p:spPr>
        <p:txBody>
          <a:bodyPr>
            <a:noAutofit/>
          </a:bodyPr>
          <a:lstStyle>
            <a:lvl1pPr marL="0" indent="0" algn="ctr">
              <a:buNone/>
              <a:defRPr sz="1200" b="0">
                <a:solidFill>
                  <a:schemeClr val="tx1"/>
                </a:solidFill>
              </a:defRPr>
            </a:lvl1pPr>
          </a:lstStyle>
          <a:p>
            <a:pPr lvl="0"/>
            <a:r>
              <a:rPr lang="en-US"/>
              <a:t>Click to edit text</a:t>
            </a:r>
          </a:p>
        </p:txBody>
      </p:sp>
      <p:sp>
        <p:nvSpPr>
          <p:cNvPr id="27" name="Text Placeholder 3"/>
          <p:cNvSpPr>
            <a:spLocks noGrp="1"/>
          </p:cNvSpPr>
          <p:nvPr>
            <p:ph type="body" sz="quarter" idx="26" hasCustomPrompt="1"/>
          </p:nvPr>
        </p:nvSpPr>
        <p:spPr>
          <a:xfrm>
            <a:off x="5509260" y="2590709"/>
            <a:ext cx="1645920" cy="2190841"/>
          </a:xfrm>
        </p:spPr>
        <p:txBody>
          <a:bodyPr>
            <a:noAutofit/>
          </a:bodyPr>
          <a:lstStyle>
            <a:lvl1pPr marL="0" indent="0" algn="ctr">
              <a:buNone/>
              <a:defRPr sz="1200" b="0">
                <a:solidFill>
                  <a:schemeClr val="tx1"/>
                </a:solidFill>
              </a:defRPr>
            </a:lvl1pPr>
          </a:lstStyle>
          <a:p>
            <a:pPr lvl="0"/>
            <a:r>
              <a:rPr lang="en-US"/>
              <a:t>Click to edit text</a:t>
            </a:r>
          </a:p>
        </p:txBody>
      </p:sp>
      <p:sp>
        <p:nvSpPr>
          <p:cNvPr id="28" name="Text Placeholder 3"/>
          <p:cNvSpPr>
            <a:spLocks noGrp="1"/>
          </p:cNvSpPr>
          <p:nvPr>
            <p:ph type="body" sz="quarter" idx="27" hasCustomPrompt="1"/>
          </p:nvPr>
        </p:nvSpPr>
        <p:spPr>
          <a:xfrm>
            <a:off x="7269480" y="2590709"/>
            <a:ext cx="1645920" cy="2190841"/>
          </a:xfrm>
        </p:spPr>
        <p:txBody>
          <a:bodyPr>
            <a:noAutofit/>
          </a:bodyPr>
          <a:lstStyle>
            <a:lvl1pPr marL="0" indent="0" algn="ctr">
              <a:buNone/>
              <a:defRPr sz="1200" b="0">
                <a:solidFill>
                  <a:schemeClr val="tx1"/>
                </a:solidFill>
              </a:defRPr>
            </a:lvl1pPr>
          </a:lstStyle>
          <a:p>
            <a:pPr lvl="0"/>
            <a:r>
              <a:rPr lang="en-US"/>
              <a:t>Click to edit text</a:t>
            </a:r>
          </a:p>
        </p:txBody>
      </p:sp>
      <p:sp>
        <p:nvSpPr>
          <p:cNvPr id="2" name="Title 8">
            <a:extLst>
              <a:ext uri="{FF2B5EF4-FFF2-40B4-BE49-F238E27FC236}">
                <a16:creationId xmlns:a16="http://schemas.microsoft.com/office/drawing/2014/main" id="{3805A0B9-D9D1-AB3C-3454-2C09DCABFE12}"/>
              </a:ext>
            </a:extLst>
          </p:cNvPr>
          <p:cNvSpPr>
            <a:spLocks noGrp="1"/>
          </p:cNvSpPr>
          <p:nvPr>
            <p:ph type="title"/>
          </p:nvPr>
        </p:nvSpPr>
        <p:spPr>
          <a:xfrm>
            <a:off x="304800" y="181050"/>
            <a:ext cx="8458200" cy="609598"/>
          </a:xfrm>
          <a:prstGeom prst="rect">
            <a:avLst/>
          </a:prstGeom>
        </p:spPr>
        <p:txBody>
          <a:bodyPr/>
          <a:lstStyle/>
          <a:p>
            <a:r>
              <a:rPr lang="en-US"/>
              <a:t>Click to edit Master title style</a:t>
            </a:r>
          </a:p>
        </p:txBody>
      </p:sp>
      <p:cxnSp>
        <p:nvCxnSpPr>
          <p:cNvPr id="4" name="Straight Connector 3">
            <a:extLst>
              <a:ext uri="{FF2B5EF4-FFF2-40B4-BE49-F238E27FC236}">
                <a16:creationId xmlns:a16="http://schemas.microsoft.com/office/drawing/2014/main" id="{3B39CDDC-935A-112B-C3A6-27D062D017B9}"/>
              </a:ext>
            </a:extLst>
          </p:cNvPr>
          <p:cNvCxnSpPr>
            <a:cxnSpLocks/>
          </p:cNvCxnSpPr>
          <p:nvPr userDrawn="1"/>
        </p:nvCxnSpPr>
        <p:spPr>
          <a:xfrm>
            <a:off x="381000" y="763866"/>
            <a:ext cx="8763000" cy="0"/>
          </a:xfrm>
          <a:prstGeom prst="line">
            <a:avLst/>
          </a:prstGeom>
          <a:ln w="19050">
            <a:gradFill>
              <a:gsLst>
                <a:gs pos="100000">
                  <a:srgbClr val="48CED0"/>
                </a:gs>
                <a:gs pos="0">
                  <a:schemeClr val="accent1"/>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65451BF8-62DA-E0DD-47D2-0947F1A7FEFF}"/>
              </a:ext>
            </a:extLst>
          </p:cNvPr>
          <p:cNvSpPr>
            <a:spLocks noGrp="1"/>
          </p:cNvSpPr>
          <p:nvPr>
            <p:ph type="sldNum" sz="quarter" idx="29"/>
          </p:nvPr>
        </p:nvSpPr>
        <p:spPr/>
        <p:txBody>
          <a:bodyPr/>
          <a:lstStyle/>
          <a:p>
            <a:fld id="{6CC0B945-51BC-184C-9E4B-E8B42E9AF6BD}" type="slidenum">
              <a:rPr lang="en-US" smtClean="0"/>
              <a:pPr/>
              <a:t>‹#›</a:t>
            </a:fld>
            <a:endParaRPr lang="en-US"/>
          </a:p>
        </p:txBody>
      </p:sp>
      <p:sp>
        <p:nvSpPr>
          <p:cNvPr id="6" name="Footer Placeholder 1">
            <a:extLst>
              <a:ext uri="{FF2B5EF4-FFF2-40B4-BE49-F238E27FC236}">
                <a16:creationId xmlns:a16="http://schemas.microsoft.com/office/drawing/2014/main" id="{FF2B2A63-356C-30A3-DFB8-AD0D128AD855}"/>
              </a:ext>
            </a:extLst>
          </p:cNvPr>
          <p:cNvSpPr>
            <a:spLocks noGrp="1"/>
          </p:cNvSpPr>
          <p:nvPr>
            <p:ph type="ftr" sz="quarter" idx="3"/>
          </p:nvPr>
        </p:nvSpPr>
        <p:spPr>
          <a:xfrm>
            <a:off x="3028950" y="4844820"/>
            <a:ext cx="3086100" cy="274637"/>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600" b="0" i="0">
                <a:solidFill>
                  <a:schemeClr val="tx1">
                    <a:tint val="82000"/>
                  </a:schemeClr>
                </a:solidFill>
                <a:latin typeface="Figtree" pitchFamily="2" charset="0"/>
              </a:defRPr>
            </a:lvl1pPr>
          </a:lstStyle>
          <a:p>
            <a:r>
              <a:rPr lang="en-US">
                <a:solidFill>
                  <a:srgbClr val="FFFFFF">
                    <a:lumMod val="50000"/>
                  </a:srgbClr>
                </a:solidFill>
              </a:rPr>
              <a:t>CONFIDENTIAL © Deltek, Inc. All Rights Reserved.</a:t>
            </a:r>
          </a:p>
        </p:txBody>
      </p:sp>
    </p:spTree>
    <p:extLst>
      <p:ext uri="{BB962C8B-B14F-4D97-AF65-F5344CB8AC3E}">
        <p14:creationId xmlns:p14="http://schemas.microsoft.com/office/powerpoint/2010/main" val="245130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05849"/>
            <a:ext cx="8458200" cy="685795"/>
          </a:xfrm>
          <a:prstGeom prst="rect">
            <a:avLst/>
          </a:prstGeom>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EAC6AE70-7EAA-029B-9E19-815DACCB0629}"/>
              </a:ext>
            </a:extLst>
          </p:cNvPr>
          <p:cNvCxnSpPr>
            <a:cxnSpLocks/>
          </p:cNvCxnSpPr>
          <p:nvPr userDrawn="1"/>
        </p:nvCxnSpPr>
        <p:spPr>
          <a:xfrm>
            <a:off x="381000" y="763866"/>
            <a:ext cx="8763000" cy="0"/>
          </a:xfrm>
          <a:prstGeom prst="line">
            <a:avLst/>
          </a:prstGeom>
          <a:ln w="19050">
            <a:gradFill>
              <a:gsLst>
                <a:gs pos="100000">
                  <a:srgbClr val="48CED0"/>
                </a:gs>
                <a:gs pos="0">
                  <a:schemeClr val="accent1"/>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787F90A1-E32F-7B38-4E92-0D4729FC8734}"/>
              </a:ext>
            </a:extLst>
          </p:cNvPr>
          <p:cNvSpPr>
            <a:spLocks noGrp="1"/>
          </p:cNvSpPr>
          <p:nvPr>
            <p:ph type="sldNum" sz="quarter" idx="28"/>
          </p:nvPr>
        </p:nvSpPr>
        <p:spPr/>
        <p:txBody>
          <a:bodyPr/>
          <a:lstStyle/>
          <a:p>
            <a:fld id="{6CC0B945-51BC-184C-9E4B-E8B42E9AF6BD}" type="slidenum">
              <a:rPr lang="en-US" smtClean="0"/>
              <a:pPr/>
              <a:t>‹#›</a:t>
            </a:fld>
            <a:endParaRPr lang="en-US"/>
          </a:p>
        </p:txBody>
      </p:sp>
      <p:sp>
        <p:nvSpPr>
          <p:cNvPr id="6" name="Footer Placeholder 1">
            <a:extLst>
              <a:ext uri="{FF2B5EF4-FFF2-40B4-BE49-F238E27FC236}">
                <a16:creationId xmlns:a16="http://schemas.microsoft.com/office/drawing/2014/main" id="{7555A90F-503D-AD7D-C168-363AB9130370}"/>
              </a:ext>
            </a:extLst>
          </p:cNvPr>
          <p:cNvSpPr>
            <a:spLocks noGrp="1"/>
          </p:cNvSpPr>
          <p:nvPr>
            <p:ph type="ftr" sz="quarter" idx="3"/>
          </p:nvPr>
        </p:nvSpPr>
        <p:spPr>
          <a:xfrm>
            <a:off x="3028950" y="4844820"/>
            <a:ext cx="3086100" cy="274637"/>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600" b="0" i="0">
                <a:solidFill>
                  <a:schemeClr val="tx1">
                    <a:tint val="82000"/>
                  </a:schemeClr>
                </a:solidFill>
                <a:latin typeface="Figtree" pitchFamily="2" charset="0"/>
              </a:defRPr>
            </a:lvl1pPr>
          </a:lstStyle>
          <a:p>
            <a:r>
              <a:rPr lang="en-US">
                <a:solidFill>
                  <a:srgbClr val="FFFFFF">
                    <a:lumMod val="50000"/>
                  </a:srgbClr>
                </a:solidFill>
              </a:rPr>
              <a:t>CONFIDENTIAL © Deltek, Inc. All Rights Reserved.</a:t>
            </a:r>
          </a:p>
        </p:txBody>
      </p:sp>
    </p:spTree>
    <p:extLst>
      <p:ext uri="{BB962C8B-B14F-4D97-AF65-F5344CB8AC3E}">
        <p14:creationId xmlns:p14="http://schemas.microsoft.com/office/powerpoint/2010/main" val="234191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AEC35-325E-FAC4-E709-05564B73FA11}"/>
              </a:ext>
            </a:extLst>
          </p:cNvPr>
          <p:cNvSpPr>
            <a:spLocks noGrp="1"/>
          </p:cNvSpPr>
          <p:nvPr>
            <p:ph type="title"/>
          </p:nvPr>
        </p:nvSpPr>
        <p:spPr>
          <a:xfrm>
            <a:off x="304800" y="265733"/>
            <a:ext cx="8458200" cy="531113"/>
          </a:xfrm>
        </p:spPr>
        <p:txBody>
          <a:bodyPr/>
          <a:lstStyle/>
          <a:p>
            <a:r>
              <a:rPr lang="en-US"/>
              <a:t>Click to edit Master title style</a:t>
            </a:r>
          </a:p>
        </p:txBody>
      </p:sp>
      <p:sp>
        <p:nvSpPr>
          <p:cNvPr id="17" name="Picture Placeholder 16">
            <a:extLst>
              <a:ext uri="{FF2B5EF4-FFF2-40B4-BE49-F238E27FC236}">
                <a16:creationId xmlns:a16="http://schemas.microsoft.com/office/drawing/2014/main" id="{E82E7359-0D74-AD79-9481-52B6FE823DF7}"/>
              </a:ext>
            </a:extLst>
          </p:cNvPr>
          <p:cNvSpPr>
            <a:spLocks noGrp="1"/>
          </p:cNvSpPr>
          <p:nvPr>
            <p:ph type="pic" sz="quarter" idx="12" hasCustomPrompt="1"/>
          </p:nvPr>
        </p:nvSpPr>
        <p:spPr>
          <a:xfrm>
            <a:off x="4495800" y="1352550"/>
            <a:ext cx="520700" cy="520700"/>
          </a:xfrm>
        </p:spPr>
        <p:txBody>
          <a:bodyPr>
            <a:normAutofit/>
          </a:bodyPr>
          <a:lstStyle>
            <a:lvl1pPr marL="0" indent="0">
              <a:buNone/>
              <a:defRPr sz="1400"/>
            </a:lvl1pPr>
          </a:lstStyle>
          <a:p>
            <a:r>
              <a:rPr lang="en-US"/>
              <a:t>Icon</a:t>
            </a:r>
          </a:p>
        </p:txBody>
      </p:sp>
      <p:sp>
        <p:nvSpPr>
          <p:cNvPr id="18" name="Picture Placeholder 16">
            <a:extLst>
              <a:ext uri="{FF2B5EF4-FFF2-40B4-BE49-F238E27FC236}">
                <a16:creationId xmlns:a16="http://schemas.microsoft.com/office/drawing/2014/main" id="{26946C03-F3A4-B54E-A91F-268823231E25}"/>
              </a:ext>
            </a:extLst>
          </p:cNvPr>
          <p:cNvSpPr>
            <a:spLocks noGrp="1"/>
          </p:cNvSpPr>
          <p:nvPr>
            <p:ph type="pic" sz="quarter" idx="13" hasCustomPrompt="1"/>
          </p:nvPr>
        </p:nvSpPr>
        <p:spPr>
          <a:xfrm>
            <a:off x="4495800" y="2439945"/>
            <a:ext cx="520700" cy="520700"/>
          </a:xfrm>
        </p:spPr>
        <p:txBody>
          <a:bodyPr>
            <a:normAutofit/>
          </a:bodyPr>
          <a:lstStyle>
            <a:lvl1pPr marL="0" indent="0">
              <a:buNone/>
              <a:defRPr sz="1400"/>
            </a:lvl1pPr>
          </a:lstStyle>
          <a:p>
            <a:r>
              <a:rPr lang="en-US"/>
              <a:t>Icon</a:t>
            </a:r>
          </a:p>
        </p:txBody>
      </p:sp>
      <p:sp>
        <p:nvSpPr>
          <p:cNvPr id="19" name="Picture Placeholder 16">
            <a:extLst>
              <a:ext uri="{FF2B5EF4-FFF2-40B4-BE49-F238E27FC236}">
                <a16:creationId xmlns:a16="http://schemas.microsoft.com/office/drawing/2014/main" id="{8BC652BD-6F76-21BB-1F34-F91DDE57ABA3}"/>
              </a:ext>
            </a:extLst>
          </p:cNvPr>
          <p:cNvSpPr>
            <a:spLocks noGrp="1"/>
          </p:cNvSpPr>
          <p:nvPr>
            <p:ph type="pic" sz="quarter" idx="14" hasCustomPrompt="1"/>
          </p:nvPr>
        </p:nvSpPr>
        <p:spPr>
          <a:xfrm>
            <a:off x="4495800" y="3494388"/>
            <a:ext cx="520700" cy="520700"/>
          </a:xfrm>
        </p:spPr>
        <p:txBody>
          <a:bodyPr>
            <a:normAutofit/>
          </a:bodyPr>
          <a:lstStyle>
            <a:lvl1pPr marL="0" indent="0">
              <a:buNone/>
              <a:defRPr sz="1400"/>
            </a:lvl1pPr>
          </a:lstStyle>
          <a:p>
            <a:r>
              <a:rPr lang="en-US"/>
              <a:t>Icon</a:t>
            </a:r>
          </a:p>
        </p:txBody>
      </p:sp>
      <p:sp>
        <p:nvSpPr>
          <p:cNvPr id="21" name="Text Placeholder 20">
            <a:extLst>
              <a:ext uri="{FF2B5EF4-FFF2-40B4-BE49-F238E27FC236}">
                <a16:creationId xmlns:a16="http://schemas.microsoft.com/office/drawing/2014/main" id="{B37909F6-EA5F-401A-EC2C-32D50D8A9279}"/>
              </a:ext>
            </a:extLst>
          </p:cNvPr>
          <p:cNvSpPr>
            <a:spLocks noGrp="1"/>
          </p:cNvSpPr>
          <p:nvPr>
            <p:ph type="body" sz="quarter" idx="15" hasCustomPrompt="1"/>
          </p:nvPr>
        </p:nvSpPr>
        <p:spPr>
          <a:xfrm>
            <a:off x="5094893" y="1352550"/>
            <a:ext cx="712184" cy="520700"/>
          </a:xfrm>
        </p:spPr>
        <p:txBody>
          <a:bodyPr anchor="ctr">
            <a:noAutofit/>
          </a:bodyPr>
          <a:lstStyle>
            <a:lvl1pPr marL="0" indent="0">
              <a:buNone/>
              <a:defRPr sz="1800" b="1" i="0">
                <a:latin typeface="Figtree Black" pitchFamily="2" charset="0"/>
              </a:defRPr>
            </a:lvl1pPr>
          </a:lstStyle>
          <a:p>
            <a:r>
              <a:rPr lang="en-US" sz="1600">
                <a:solidFill>
                  <a:schemeClr val="accent1"/>
                </a:solidFill>
              </a:rPr>
              <a:t>42%</a:t>
            </a:r>
          </a:p>
        </p:txBody>
      </p:sp>
      <p:sp>
        <p:nvSpPr>
          <p:cNvPr id="22" name="Text Placeholder 20">
            <a:extLst>
              <a:ext uri="{FF2B5EF4-FFF2-40B4-BE49-F238E27FC236}">
                <a16:creationId xmlns:a16="http://schemas.microsoft.com/office/drawing/2014/main" id="{AD1C43AD-01EB-EE6D-6FA2-A4CFFED9E62F}"/>
              </a:ext>
            </a:extLst>
          </p:cNvPr>
          <p:cNvSpPr>
            <a:spLocks noGrp="1"/>
          </p:cNvSpPr>
          <p:nvPr>
            <p:ph type="body" sz="quarter" idx="16" hasCustomPrompt="1"/>
          </p:nvPr>
        </p:nvSpPr>
        <p:spPr>
          <a:xfrm>
            <a:off x="5094893" y="2439944"/>
            <a:ext cx="712184" cy="520700"/>
          </a:xfrm>
        </p:spPr>
        <p:txBody>
          <a:bodyPr anchor="ctr">
            <a:noAutofit/>
          </a:bodyPr>
          <a:lstStyle>
            <a:lvl1pPr marL="0" indent="0">
              <a:buNone/>
              <a:defRPr sz="1800" b="1" i="0">
                <a:latin typeface="Figtree Black" pitchFamily="2" charset="0"/>
              </a:defRPr>
            </a:lvl1pPr>
          </a:lstStyle>
          <a:p>
            <a:r>
              <a:rPr lang="en-US" sz="1600">
                <a:solidFill>
                  <a:schemeClr val="accent1"/>
                </a:solidFill>
              </a:rPr>
              <a:t>42%</a:t>
            </a:r>
          </a:p>
        </p:txBody>
      </p:sp>
      <p:sp>
        <p:nvSpPr>
          <p:cNvPr id="23" name="Text Placeholder 20">
            <a:extLst>
              <a:ext uri="{FF2B5EF4-FFF2-40B4-BE49-F238E27FC236}">
                <a16:creationId xmlns:a16="http://schemas.microsoft.com/office/drawing/2014/main" id="{00772BFF-E996-A48F-6AA4-DF85AA973EB0}"/>
              </a:ext>
            </a:extLst>
          </p:cNvPr>
          <p:cNvSpPr>
            <a:spLocks noGrp="1"/>
          </p:cNvSpPr>
          <p:nvPr>
            <p:ph type="body" sz="quarter" idx="17" hasCustomPrompt="1"/>
          </p:nvPr>
        </p:nvSpPr>
        <p:spPr>
          <a:xfrm>
            <a:off x="5094893" y="3486149"/>
            <a:ext cx="712184" cy="520700"/>
          </a:xfrm>
        </p:spPr>
        <p:txBody>
          <a:bodyPr anchor="ctr">
            <a:noAutofit/>
          </a:bodyPr>
          <a:lstStyle>
            <a:lvl1pPr marL="0" indent="0">
              <a:buNone/>
              <a:defRPr sz="1800" b="1" i="0">
                <a:latin typeface="Figtree Black" pitchFamily="2" charset="0"/>
              </a:defRPr>
            </a:lvl1pPr>
          </a:lstStyle>
          <a:p>
            <a:r>
              <a:rPr lang="en-US" sz="1600">
                <a:solidFill>
                  <a:schemeClr val="accent1"/>
                </a:solidFill>
              </a:rPr>
              <a:t>42%</a:t>
            </a:r>
          </a:p>
        </p:txBody>
      </p:sp>
      <p:sp>
        <p:nvSpPr>
          <p:cNvPr id="25" name="Text Placeholder 24">
            <a:extLst>
              <a:ext uri="{FF2B5EF4-FFF2-40B4-BE49-F238E27FC236}">
                <a16:creationId xmlns:a16="http://schemas.microsoft.com/office/drawing/2014/main" id="{3550937A-0AEF-59B1-E249-EFBD091602FC}"/>
              </a:ext>
            </a:extLst>
          </p:cNvPr>
          <p:cNvSpPr>
            <a:spLocks noGrp="1"/>
          </p:cNvSpPr>
          <p:nvPr>
            <p:ph type="body" sz="quarter" idx="18"/>
          </p:nvPr>
        </p:nvSpPr>
        <p:spPr>
          <a:xfrm>
            <a:off x="5908321" y="1352550"/>
            <a:ext cx="2718154" cy="520700"/>
          </a:xfrm>
        </p:spPr>
        <p:txBody>
          <a:bodyPr anchor="ctr"/>
          <a:lstStyle>
            <a:lvl1pPr marL="0" indent="0">
              <a:buNone/>
              <a:defRPr/>
            </a:lvl1pPr>
            <a:lvl2pPr marL="342891" indent="0">
              <a:buNone/>
              <a:defRPr/>
            </a:lvl2pPr>
            <a:lvl3pPr marL="574660" indent="0">
              <a:buNone/>
              <a:defRPr/>
            </a:lvl3pPr>
            <a:lvl4pPr marL="925489" indent="0">
              <a:buNone/>
              <a:defRPr/>
            </a:lvl4pPr>
            <a:lvl5pPr marL="1262031" indent="0">
              <a:buNone/>
              <a:defRPr/>
            </a:lvl5pPr>
          </a:lstStyle>
          <a:p>
            <a:pPr lvl="0"/>
            <a:r>
              <a:rPr lang="en-US"/>
              <a:t>Click to edit Master text styles</a:t>
            </a:r>
          </a:p>
        </p:txBody>
      </p:sp>
      <p:sp>
        <p:nvSpPr>
          <p:cNvPr id="26" name="Text Placeholder 24">
            <a:extLst>
              <a:ext uri="{FF2B5EF4-FFF2-40B4-BE49-F238E27FC236}">
                <a16:creationId xmlns:a16="http://schemas.microsoft.com/office/drawing/2014/main" id="{D89CC0E8-3935-A06F-D666-451591A14AE8}"/>
              </a:ext>
            </a:extLst>
          </p:cNvPr>
          <p:cNvSpPr>
            <a:spLocks noGrp="1"/>
          </p:cNvSpPr>
          <p:nvPr>
            <p:ph type="body" sz="quarter" idx="19"/>
          </p:nvPr>
        </p:nvSpPr>
        <p:spPr>
          <a:xfrm>
            <a:off x="5908321" y="2431707"/>
            <a:ext cx="2718154" cy="520700"/>
          </a:xfrm>
        </p:spPr>
        <p:txBody>
          <a:bodyPr anchor="ctr"/>
          <a:lstStyle>
            <a:lvl1pPr marL="0" indent="0">
              <a:buNone/>
              <a:defRPr/>
            </a:lvl1pPr>
            <a:lvl2pPr marL="342891" indent="0">
              <a:buNone/>
              <a:defRPr/>
            </a:lvl2pPr>
            <a:lvl3pPr marL="574660" indent="0">
              <a:buNone/>
              <a:defRPr/>
            </a:lvl3pPr>
            <a:lvl4pPr marL="925489" indent="0">
              <a:buNone/>
              <a:defRPr/>
            </a:lvl4pPr>
            <a:lvl5pPr marL="1262031" indent="0">
              <a:buNone/>
              <a:defRPr/>
            </a:lvl5pPr>
          </a:lstStyle>
          <a:p>
            <a:pPr lvl="0"/>
            <a:r>
              <a:rPr lang="en-US"/>
              <a:t>Click to edit Master text styles</a:t>
            </a:r>
          </a:p>
        </p:txBody>
      </p:sp>
      <p:sp>
        <p:nvSpPr>
          <p:cNvPr id="27" name="Text Placeholder 24">
            <a:extLst>
              <a:ext uri="{FF2B5EF4-FFF2-40B4-BE49-F238E27FC236}">
                <a16:creationId xmlns:a16="http://schemas.microsoft.com/office/drawing/2014/main" id="{D2500415-5F7E-34F8-5585-43B6BE3340B6}"/>
              </a:ext>
            </a:extLst>
          </p:cNvPr>
          <p:cNvSpPr>
            <a:spLocks noGrp="1"/>
          </p:cNvSpPr>
          <p:nvPr>
            <p:ph type="body" sz="quarter" idx="20"/>
          </p:nvPr>
        </p:nvSpPr>
        <p:spPr>
          <a:xfrm>
            <a:off x="5908321" y="3477913"/>
            <a:ext cx="2718154" cy="520700"/>
          </a:xfrm>
        </p:spPr>
        <p:txBody>
          <a:bodyPr anchor="ctr"/>
          <a:lstStyle>
            <a:lvl1pPr marL="0" indent="0">
              <a:buNone/>
              <a:defRPr/>
            </a:lvl1pPr>
            <a:lvl2pPr marL="342891" indent="0">
              <a:buNone/>
              <a:defRPr/>
            </a:lvl2pPr>
            <a:lvl3pPr marL="574660" indent="0">
              <a:buNone/>
              <a:defRPr/>
            </a:lvl3pPr>
            <a:lvl4pPr marL="925489" indent="0">
              <a:buNone/>
              <a:defRPr/>
            </a:lvl4pPr>
            <a:lvl5pPr marL="1262031" indent="0">
              <a:buNone/>
              <a:defRPr/>
            </a:lvl5pPr>
          </a:lstStyle>
          <a:p>
            <a:pPr lvl="0"/>
            <a:r>
              <a:rPr lang="en-US"/>
              <a:t>Click to edit Master text styles</a:t>
            </a:r>
          </a:p>
        </p:txBody>
      </p:sp>
      <p:sp>
        <p:nvSpPr>
          <p:cNvPr id="29" name="Chart Placeholder 28">
            <a:extLst>
              <a:ext uri="{FF2B5EF4-FFF2-40B4-BE49-F238E27FC236}">
                <a16:creationId xmlns:a16="http://schemas.microsoft.com/office/drawing/2014/main" id="{99598D96-E2E2-DD7B-494F-7E227313E5B4}"/>
              </a:ext>
            </a:extLst>
          </p:cNvPr>
          <p:cNvSpPr>
            <a:spLocks noGrp="1"/>
          </p:cNvSpPr>
          <p:nvPr>
            <p:ph type="chart" sz="quarter" idx="21"/>
          </p:nvPr>
        </p:nvSpPr>
        <p:spPr>
          <a:xfrm>
            <a:off x="304800" y="941344"/>
            <a:ext cx="3810000" cy="3581400"/>
          </a:xfrm>
        </p:spPr>
        <p:txBody>
          <a:bodyPr/>
          <a:lstStyle/>
          <a:p>
            <a:endParaRPr lang="en-US"/>
          </a:p>
        </p:txBody>
      </p:sp>
      <p:cxnSp>
        <p:nvCxnSpPr>
          <p:cNvPr id="3" name="Straight Connector 2">
            <a:extLst>
              <a:ext uri="{FF2B5EF4-FFF2-40B4-BE49-F238E27FC236}">
                <a16:creationId xmlns:a16="http://schemas.microsoft.com/office/drawing/2014/main" id="{FAC3C6A3-37D9-ED0C-687E-235C8930C9C3}"/>
              </a:ext>
            </a:extLst>
          </p:cNvPr>
          <p:cNvCxnSpPr>
            <a:cxnSpLocks/>
          </p:cNvCxnSpPr>
          <p:nvPr userDrawn="1"/>
        </p:nvCxnSpPr>
        <p:spPr>
          <a:xfrm>
            <a:off x="381000" y="763866"/>
            <a:ext cx="8763000" cy="0"/>
          </a:xfrm>
          <a:prstGeom prst="line">
            <a:avLst/>
          </a:prstGeom>
          <a:ln w="19050">
            <a:gradFill>
              <a:gsLst>
                <a:gs pos="100000">
                  <a:srgbClr val="48CED0"/>
                </a:gs>
                <a:gs pos="0">
                  <a:schemeClr val="accent1"/>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4">
            <a:extLst>
              <a:ext uri="{FF2B5EF4-FFF2-40B4-BE49-F238E27FC236}">
                <a16:creationId xmlns:a16="http://schemas.microsoft.com/office/drawing/2014/main" id="{633EB8F0-67B7-77C3-3A80-A2992BF55D93}"/>
              </a:ext>
            </a:extLst>
          </p:cNvPr>
          <p:cNvSpPr>
            <a:spLocks noGrp="1"/>
          </p:cNvSpPr>
          <p:nvPr>
            <p:ph type="sldNum" sz="quarter" idx="28"/>
          </p:nvPr>
        </p:nvSpPr>
        <p:spPr/>
        <p:txBody>
          <a:bodyPr/>
          <a:lstStyle/>
          <a:p>
            <a:fld id="{6CC0B945-51BC-184C-9E4B-E8B42E9AF6BD}" type="slidenum">
              <a:rPr lang="en-US" smtClean="0"/>
              <a:pPr/>
              <a:t>‹#›</a:t>
            </a:fld>
            <a:endParaRPr lang="en-US"/>
          </a:p>
        </p:txBody>
      </p:sp>
      <p:sp>
        <p:nvSpPr>
          <p:cNvPr id="6" name="Footer Placeholder 1">
            <a:extLst>
              <a:ext uri="{FF2B5EF4-FFF2-40B4-BE49-F238E27FC236}">
                <a16:creationId xmlns:a16="http://schemas.microsoft.com/office/drawing/2014/main" id="{998EE7D5-AC76-FC3A-9484-641902DEAB37}"/>
              </a:ext>
            </a:extLst>
          </p:cNvPr>
          <p:cNvSpPr>
            <a:spLocks noGrp="1"/>
          </p:cNvSpPr>
          <p:nvPr>
            <p:ph type="ftr" sz="quarter" idx="3"/>
          </p:nvPr>
        </p:nvSpPr>
        <p:spPr>
          <a:xfrm>
            <a:off x="3028950" y="4844820"/>
            <a:ext cx="3086100" cy="274637"/>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600" b="0" i="0">
                <a:solidFill>
                  <a:schemeClr val="tx1">
                    <a:tint val="82000"/>
                  </a:schemeClr>
                </a:solidFill>
                <a:latin typeface="Figtree" pitchFamily="2" charset="0"/>
              </a:defRPr>
            </a:lvl1pPr>
          </a:lstStyle>
          <a:p>
            <a:r>
              <a:rPr lang="en-US">
                <a:solidFill>
                  <a:srgbClr val="FFFFFF">
                    <a:lumMod val="50000"/>
                  </a:srgbClr>
                </a:solidFill>
              </a:rPr>
              <a:t>CONFIDENTIAL © Deltek, Inc. All Rights Reserved.</a:t>
            </a:r>
          </a:p>
        </p:txBody>
      </p:sp>
    </p:spTree>
    <p:extLst>
      <p:ext uri="{BB962C8B-B14F-4D97-AF65-F5344CB8AC3E}">
        <p14:creationId xmlns:p14="http://schemas.microsoft.com/office/powerpoint/2010/main" val="49404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Pic">
    <p:spTree>
      <p:nvGrpSpPr>
        <p:cNvPr id="1" name=""/>
        <p:cNvGrpSpPr/>
        <p:nvPr/>
      </p:nvGrpSpPr>
      <p:grpSpPr>
        <a:xfrm>
          <a:off x="0" y="0"/>
          <a:ext cx="0" cy="0"/>
          <a:chOff x="0" y="0"/>
          <a:chExt cx="0" cy="0"/>
        </a:xfrm>
      </p:grpSpPr>
      <p:pic>
        <p:nvPicPr>
          <p:cNvPr id="5" name="Picture 4" descr="A blue and green background&#10;&#10;Description automatically generated">
            <a:extLst>
              <a:ext uri="{FF2B5EF4-FFF2-40B4-BE49-F238E27FC236}">
                <a16:creationId xmlns:a16="http://schemas.microsoft.com/office/drawing/2014/main" id="{BDFC773A-3AD9-B235-70B8-0C763FAAFE62}"/>
              </a:ext>
            </a:extLst>
          </p:cNvPr>
          <p:cNvPicPr>
            <a:picLocks noChangeAspect="1"/>
          </p:cNvPicPr>
          <p:nvPr userDrawn="1"/>
        </p:nvPicPr>
        <p:blipFill>
          <a:blip r:embed="rId2"/>
          <a:stretch>
            <a:fillRect/>
          </a:stretch>
        </p:blipFill>
        <p:spPr>
          <a:xfrm>
            <a:off x="0" y="4165"/>
            <a:ext cx="9144000" cy="5143501"/>
          </a:xfrm>
          <a:prstGeom prst="rect">
            <a:avLst/>
          </a:prstGeom>
        </p:spPr>
      </p:pic>
      <p:sp>
        <p:nvSpPr>
          <p:cNvPr id="3" name="Rectangle 2">
            <a:extLst>
              <a:ext uri="{FF2B5EF4-FFF2-40B4-BE49-F238E27FC236}">
                <a16:creationId xmlns:a16="http://schemas.microsoft.com/office/drawing/2014/main" id="{3E302F65-B8DD-110E-538A-95207472A2AC}"/>
              </a:ext>
            </a:extLst>
          </p:cNvPr>
          <p:cNvSpPr/>
          <p:nvPr userDrawn="1"/>
        </p:nvSpPr>
        <p:spPr>
          <a:xfrm>
            <a:off x="381000" y="312918"/>
            <a:ext cx="8382000" cy="4468632"/>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Frame this one with gradient mesh</a:t>
            </a:r>
          </a:p>
          <a:p>
            <a:pPr algn="ctr"/>
            <a:endParaRPr lang="en-US"/>
          </a:p>
        </p:txBody>
      </p:sp>
      <p:sp>
        <p:nvSpPr>
          <p:cNvPr id="2" name="Title 1"/>
          <p:cNvSpPr>
            <a:spLocks noGrp="1"/>
          </p:cNvSpPr>
          <p:nvPr>
            <p:ph type="title"/>
          </p:nvPr>
        </p:nvSpPr>
        <p:spPr>
          <a:xfrm>
            <a:off x="304800" y="224276"/>
            <a:ext cx="8534400" cy="609601"/>
          </a:xfrm>
          <a:prstGeom prst="rect">
            <a:avLst/>
          </a:prstGeom>
        </p:spPr>
        <p:txBody>
          <a:bodyPr/>
          <a:lstStyle>
            <a:lvl1pPr algn="ctr">
              <a:defRPr/>
            </a:lvl1pPr>
          </a:lstStyle>
          <a:p>
            <a:r>
              <a:rPr lang="en-US" dirty="0"/>
              <a:t>Click to edit Master title style</a:t>
            </a:r>
          </a:p>
        </p:txBody>
      </p:sp>
      <p:pic>
        <p:nvPicPr>
          <p:cNvPr id="8" name="Picture 7">
            <a:extLst>
              <a:ext uri="{FF2B5EF4-FFF2-40B4-BE49-F238E27FC236}">
                <a16:creationId xmlns:a16="http://schemas.microsoft.com/office/drawing/2014/main" id="{A2075E3F-A64C-4998-23B0-108FBC9EF8FE}"/>
              </a:ext>
            </a:extLst>
          </p:cNvPr>
          <p:cNvPicPr>
            <a:picLocks noChangeAspect="1"/>
          </p:cNvPicPr>
          <p:nvPr userDrawn="1"/>
        </p:nvPicPr>
        <p:blipFill>
          <a:blip r:embed="rId3"/>
          <a:srcRect/>
          <a:stretch/>
        </p:blipFill>
        <p:spPr>
          <a:xfrm>
            <a:off x="282351" y="4758246"/>
            <a:ext cx="756563" cy="359128"/>
          </a:xfrm>
          <a:prstGeom prst="rect">
            <a:avLst/>
          </a:prstGeom>
        </p:spPr>
      </p:pic>
      <p:sp>
        <p:nvSpPr>
          <p:cNvPr id="9" name="Slide Number Placeholder 8">
            <a:extLst>
              <a:ext uri="{FF2B5EF4-FFF2-40B4-BE49-F238E27FC236}">
                <a16:creationId xmlns:a16="http://schemas.microsoft.com/office/drawing/2014/main" id="{DD07592A-584E-665E-4C23-64E1ECA45F01}"/>
              </a:ext>
            </a:extLst>
          </p:cNvPr>
          <p:cNvSpPr>
            <a:spLocks noGrp="1"/>
          </p:cNvSpPr>
          <p:nvPr>
            <p:ph type="sldNum" sz="quarter" idx="11"/>
          </p:nvPr>
        </p:nvSpPr>
        <p:spPr/>
        <p:txBody>
          <a:bodyPr/>
          <a:lstStyle>
            <a:lvl1pPr>
              <a:defRPr>
                <a:solidFill>
                  <a:schemeClr val="bg1"/>
                </a:solidFill>
              </a:defRPr>
            </a:lvl1pPr>
          </a:lstStyle>
          <a:p>
            <a:fld id="{6CC0B945-51BC-184C-9E4B-E8B42E9AF6BD}" type="slidenum">
              <a:rPr lang="en-US" smtClean="0"/>
              <a:pPr/>
              <a:t>‹#›</a:t>
            </a:fld>
            <a:endParaRPr lang="en-US"/>
          </a:p>
        </p:txBody>
      </p:sp>
      <p:sp>
        <p:nvSpPr>
          <p:cNvPr id="6" name="Footer Placeholder 3">
            <a:extLst>
              <a:ext uri="{FF2B5EF4-FFF2-40B4-BE49-F238E27FC236}">
                <a16:creationId xmlns:a16="http://schemas.microsoft.com/office/drawing/2014/main" id="{BD3CB0E5-72C6-B4A3-EABB-3A01FB5A2168}"/>
              </a:ext>
            </a:extLst>
          </p:cNvPr>
          <p:cNvSpPr>
            <a:spLocks noGrp="1"/>
          </p:cNvSpPr>
          <p:nvPr>
            <p:ph type="ftr" sz="quarter" idx="10"/>
          </p:nvPr>
        </p:nvSpPr>
        <p:spPr>
          <a:xfrm>
            <a:off x="3028950" y="4844820"/>
            <a:ext cx="3086100" cy="274637"/>
          </a:xfrm>
        </p:spPr>
        <p:txBody>
          <a:bodyPr/>
          <a:lstStyle>
            <a:lvl1pPr>
              <a:defRPr>
                <a:solidFill>
                  <a:schemeClr val="bg1"/>
                </a:solidFill>
              </a:defRPr>
            </a:lvl1pPr>
          </a:lstStyle>
          <a:p>
            <a:r>
              <a:rPr lang="en-US"/>
              <a:t>CONFIDENTIAL © </a:t>
            </a:r>
            <a:r>
              <a:rPr lang="en-US" err="1"/>
              <a:t>Deltek</a:t>
            </a:r>
            <a:r>
              <a:rPr lang="en-US"/>
              <a:t>, Inc. All Rights Reserved.</a:t>
            </a:r>
          </a:p>
        </p:txBody>
      </p:sp>
    </p:spTree>
    <p:extLst>
      <p:ext uri="{BB962C8B-B14F-4D97-AF65-F5344CB8AC3E}">
        <p14:creationId xmlns:p14="http://schemas.microsoft.com/office/powerpoint/2010/main" val="118931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w Title Left">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BADA1450-0EB5-5221-5F97-993A44AF6439}"/>
              </a:ext>
            </a:extLst>
          </p:cNvPr>
          <p:cNvSpPr>
            <a:spLocks noGrp="1"/>
          </p:cNvSpPr>
          <p:nvPr>
            <p:ph type="title"/>
          </p:nvPr>
        </p:nvSpPr>
        <p:spPr>
          <a:xfrm>
            <a:off x="381000" y="514350"/>
            <a:ext cx="3188918" cy="1402123"/>
          </a:xfrm>
          <a:prstGeom prst="rect">
            <a:avLst/>
          </a:prstGeom>
        </p:spPr>
        <p:txBody>
          <a:bodyPr anchor="t">
            <a:noAutofit/>
          </a:bodyPr>
          <a:lstStyle>
            <a:lvl1pPr algn="r">
              <a:defRPr sz="2800">
                <a:solidFill>
                  <a:schemeClr val="tx2"/>
                </a:solidFill>
              </a:defRPr>
            </a:lvl1pPr>
          </a:lstStyle>
          <a:p>
            <a:r>
              <a:rPr lang="en-US" dirty="0"/>
              <a:t>Click to edit Master title style</a:t>
            </a:r>
          </a:p>
        </p:txBody>
      </p:sp>
      <p:cxnSp>
        <p:nvCxnSpPr>
          <p:cNvPr id="4" name="Straight Connector 3">
            <a:extLst>
              <a:ext uri="{FF2B5EF4-FFF2-40B4-BE49-F238E27FC236}">
                <a16:creationId xmlns:a16="http://schemas.microsoft.com/office/drawing/2014/main" id="{D089195B-4E0C-20F2-8F9F-4C8DF2F1E0F2}"/>
              </a:ext>
            </a:extLst>
          </p:cNvPr>
          <p:cNvCxnSpPr>
            <a:cxnSpLocks/>
          </p:cNvCxnSpPr>
          <p:nvPr userDrawn="1"/>
        </p:nvCxnSpPr>
        <p:spPr>
          <a:xfrm>
            <a:off x="0" y="514351"/>
            <a:ext cx="3569918" cy="0"/>
          </a:xfrm>
          <a:prstGeom prst="line">
            <a:avLst/>
          </a:prstGeom>
          <a:ln w="19050">
            <a:gradFill>
              <a:gsLst>
                <a:gs pos="100000">
                  <a:srgbClr val="48CED0"/>
                </a:gs>
                <a:gs pos="0">
                  <a:schemeClr val="accent1"/>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4">
            <a:extLst>
              <a:ext uri="{FF2B5EF4-FFF2-40B4-BE49-F238E27FC236}">
                <a16:creationId xmlns:a16="http://schemas.microsoft.com/office/drawing/2014/main" id="{4B773788-D20C-5BBF-96E1-3C6914A301D6}"/>
              </a:ext>
            </a:extLst>
          </p:cNvPr>
          <p:cNvSpPr>
            <a:spLocks noGrp="1"/>
          </p:cNvSpPr>
          <p:nvPr>
            <p:ph type="sldNum" sz="quarter" idx="28"/>
          </p:nvPr>
        </p:nvSpPr>
        <p:spPr/>
        <p:txBody>
          <a:bodyPr/>
          <a:lstStyle/>
          <a:p>
            <a:fld id="{6CC0B945-51BC-184C-9E4B-E8B42E9AF6BD}" type="slidenum">
              <a:rPr lang="en-US" smtClean="0"/>
              <a:pPr/>
              <a:t>‹#›</a:t>
            </a:fld>
            <a:endParaRPr lang="en-US"/>
          </a:p>
        </p:txBody>
      </p:sp>
      <p:sp>
        <p:nvSpPr>
          <p:cNvPr id="6" name="Footer Placeholder 1">
            <a:extLst>
              <a:ext uri="{FF2B5EF4-FFF2-40B4-BE49-F238E27FC236}">
                <a16:creationId xmlns:a16="http://schemas.microsoft.com/office/drawing/2014/main" id="{9354AC1E-D536-0686-68EE-A671730E7E16}"/>
              </a:ext>
            </a:extLst>
          </p:cNvPr>
          <p:cNvSpPr>
            <a:spLocks noGrp="1"/>
          </p:cNvSpPr>
          <p:nvPr>
            <p:ph type="ftr" sz="quarter" idx="3"/>
          </p:nvPr>
        </p:nvSpPr>
        <p:spPr>
          <a:xfrm>
            <a:off x="3028950" y="4844820"/>
            <a:ext cx="3086100" cy="274637"/>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600" b="0" i="0">
                <a:solidFill>
                  <a:schemeClr val="tx1">
                    <a:tint val="82000"/>
                  </a:schemeClr>
                </a:solidFill>
                <a:latin typeface="Figtree" pitchFamily="2" charset="0"/>
              </a:defRPr>
            </a:lvl1pPr>
          </a:lstStyle>
          <a:p>
            <a:r>
              <a:rPr lang="en-US">
                <a:solidFill>
                  <a:srgbClr val="FFFFFF">
                    <a:lumMod val="50000"/>
                  </a:srgbClr>
                </a:solidFill>
              </a:rPr>
              <a:t>CONFIDENTIAL © Deltek, Inc. All Rights Reserved.</a:t>
            </a:r>
          </a:p>
        </p:txBody>
      </p:sp>
    </p:spTree>
    <p:extLst>
      <p:ext uri="{BB962C8B-B14F-4D97-AF65-F5344CB8AC3E}">
        <p14:creationId xmlns:p14="http://schemas.microsoft.com/office/powerpoint/2010/main" val="351619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ptop PC">
    <p:spTree>
      <p:nvGrpSpPr>
        <p:cNvPr id="1" name=""/>
        <p:cNvGrpSpPr/>
        <p:nvPr/>
      </p:nvGrpSpPr>
      <p:grpSpPr>
        <a:xfrm>
          <a:off x="0" y="0"/>
          <a:ext cx="0" cy="0"/>
          <a:chOff x="0" y="0"/>
          <a:chExt cx="0" cy="0"/>
        </a:xfrm>
      </p:grpSpPr>
      <p:pic>
        <p:nvPicPr>
          <p:cNvPr id="7" name="Picture 6" descr="A blurry image of a colorful background&#10;&#10;Description automatically generated">
            <a:extLst>
              <a:ext uri="{FF2B5EF4-FFF2-40B4-BE49-F238E27FC236}">
                <a16:creationId xmlns:a16="http://schemas.microsoft.com/office/drawing/2014/main" id="{6FE3E651-526D-8AAB-CA09-6FDCAF84F3AA}"/>
              </a:ext>
            </a:extLst>
          </p:cNvPr>
          <p:cNvPicPr>
            <a:picLocks noChangeAspect="1"/>
          </p:cNvPicPr>
          <p:nvPr userDrawn="1"/>
        </p:nvPicPr>
        <p:blipFill>
          <a:blip r:embed="rId2"/>
          <a:stretch>
            <a:fillRect/>
          </a:stretch>
        </p:blipFill>
        <p:spPr>
          <a:xfrm rot="5400000">
            <a:off x="4282006" y="285750"/>
            <a:ext cx="5143500" cy="4572004"/>
          </a:xfrm>
          <a:prstGeom prst="rect">
            <a:avLst/>
          </a:prstGeom>
        </p:spPr>
      </p:pic>
      <p:pic>
        <p:nvPicPr>
          <p:cNvPr id="6" name="Picture 5" descr="A black tablet with a black screen&#10;&#10;Description automatically generated">
            <a:extLst>
              <a:ext uri="{FF2B5EF4-FFF2-40B4-BE49-F238E27FC236}">
                <a16:creationId xmlns:a16="http://schemas.microsoft.com/office/drawing/2014/main" id="{EE4F808D-C3D2-18C6-91DD-1AD711695A5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18767"/>
          <a:stretch/>
        </p:blipFill>
        <p:spPr>
          <a:xfrm>
            <a:off x="2965494" y="1123950"/>
            <a:ext cx="6178506" cy="3648301"/>
          </a:xfrm>
          <a:prstGeom prst="rect">
            <a:avLst/>
          </a:prstGeom>
        </p:spPr>
      </p:pic>
      <p:sp>
        <p:nvSpPr>
          <p:cNvPr id="13" name="Picture Placeholder 12"/>
          <p:cNvSpPr>
            <a:spLocks noGrp="1"/>
          </p:cNvSpPr>
          <p:nvPr>
            <p:ph type="pic" sz="quarter" idx="10" hasCustomPrompt="1"/>
          </p:nvPr>
        </p:nvSpPr>
        <p:spPr>
          <a:xfrm>
            <a:off x="4343401" y="1495683"/>
            <a:ext cx="4800600" cy="2667000"/>
          </a:xfrm>
        </p:spPr>
        <p:txBody>
          <a:bodyPr anchor="ctr"/>
          <a:lstStyle>
            <a:lvl1pPr algn="ctr">
              <a:defRPr baseline="0">
                <a:solidFill>
                  <a:schemeClr val="bg1"/>
                </a:solidFill>
              </a:defRPr>
            </a:lvl1pPr>
          </a:lstStyle>
          <a:p>
            <a:r>
              <a:rPr lang="en-US"/>
              <a:t>Insert Screenshot</a:t>
            </a:r>
          </a:p>
        </p:txBody>
      </p:sp>
      <p:sp>
        <p:nvSpPr>
          <p:cNvPr id="18" name="Content Placeholder 2"/>
          <p:cNvSpPr>
            <a:spLocks noGrp="1"/>
          </p:cNvSpPr>
          <p:nvPr>
            <p:ph idx="1"/>
          </p:nvPr>
        </p:nvSpPr>
        <p:spPr>
          <a:xfrm>
            <a:off x="304800" y="1200152"/>
            <a:ext cx="3561144" cy="2962532"/>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72393A79-F886-55C1-16FA-6CECF32AE7CC}"/>
              </a:ext>
            </a:extLst>
          </p:cNvPr>
          <p:cNvCxnSpPr>
            <a:cxnSpLocks/>
          </p:cNvCxnSpPr>
          <p:nvPr userDrawn="1"/>
        </p:nvCxnSpPr>
        <p:spPr>
          <a:xfrm>
            <a:off x="0" y="1123950"/>
            <a:ext cx="3865944" cy="0"/>
          </a:xfrm>
          <a:prstGeom prst="line">
            <a:avLst/>
          </a:prstGeom>
          <a:ln w="19050">
            <a:gradFill>
              <a:gsLst>
                <a:gs pos="100000">
                  <a:srgbClr val="48CED0"/>
                </a:gs>
                <a:gs pos="0">
                  <a:schemeClr val="accent1"/>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5" name="Title 10">
            <a:extLst>
              <a:ext uri="{FF2B5EF4-FFF2-40B4-BE49-F238E27FC236}">
                <a16:creationId xmlns:a16="http://schemas.microsoft.com/office/drawing/2014/main" id="{2CD0481A-99A4-479D-D02D-FC1B3EFF2555}"/>
              </a:ext>
            </a:extLst>
          </p:cNvPr>
          <p:cNvSpPr>
            <a:spLocks noGrp="1"/>
          </p:cNvSpPr>
          <p:nvPr>
            <p:ph type="title"/>
          </p:nvPr>
        </p:nvSpPr>
        <p:spPr>
          <a:xfrm>
            <a:off x="304800" y="296495"/>
            <a:ext cx="3561144" cy="838198"/>
          </a:xfrm>
          <a:prstGeom prst="rect">
            <a:avLst/>
          </a:prstGeom>
        </p:spPr>
        <p:txBody>
          <a:bodyPr anchor="b">
            <a:noAutofit/>
          </a:bodyPr>
          <a:lstStyle>
            <a:lvl1pPr>
              <a:defRPr sz="2800"/>
            </a:lvl1pPr>
          </a:lstStyle>
          <a:p>
            <a:r>
              <a:rPr lang="en-US"/>
              <a:t>Click to edit Master title style</a:t>
            </a:r>
          </a:p>
        </p:txBody>
      </p:sp>
      <p:sp>
        <p:nvSpPr>
          <p:cNvPr id="9" name="Slide Number Placeholder 8">
            <a:extLst>
              <a:ext uri="{FF2B5EF4-FFF2-40B4-BE49-F238E27FC236}">
                <a16:creationId xmlns:a16="http://schemas.microsoft.com/office/drawing/2014/main" id="{825A6EA2-891E-76FE-79DD-656FCB2F941F}"/>
              </a:ext>
            </a:extLst>
          </p:cNvPr>
          <p:cNvSpPr>
            <a:spLocks noGrp="1"/>
          </p:cNvSpPr>
          <p:nvPr>
            <p:ph type="sldNum" sz="quarter" idx="16"/>
          </p:nvPr>
        </p:nvSpPr>
        <p:spPr/>
        <p:txBody>
          <a:bodyPr/>
          <a:lstStyle>
            <a:lvl1pPr>
              <a:defRPr>
                <a:solidFill>
                  <a:schemeClr val="bg1"/>
                </a:solidFill>
              </a:defRPr>
            </a:lvl1pPr>
          </a:lstStyle>
          <a:p>
            <a:fld id="{6CC0B945-51BC-184C-9E4B-E8B42E9AF6BD}" type="slidenum">
              <a:rPr lang="en-US" smtClean="0"/>
              <a:pPr/>
              <a:t>‹#›</a:t>
            </a:fld>
            <a:endParaRPr lang="en-US"/>
          </a:p>
        </p:txBody>
      </p:sp>
      <p:sp>
        <p:nvSpPr>
          <p:cNvPr id="4" name="Text Placeholder 12">
            <a:extLst>
              <a:ext uri="{FF2B5EF4-FFF2-40B4-BE49-F238E27FC236}">
                <a16:creationId xmlns:a16="http://schemas.microsoft.com/office/drawing/2014/main" id="{D2AD6C86-CE24-E4D5-F8F6-A97A14FE7C8B}"/>
              </a:ext>
            </a:extLst>
          </p:cNvPr>
          <p:cNvSpPr>
            <a:spLocks noGrp="1"/>
          </p:cNvSpPr>
          <p:nvPr>
            <p:ph type="body" sz="quarter" idx="14" hasCustomPrompt="1"/>
          </p:nvPr>
        </p:nvSpPr>
        <p:spPr>
          <a:xfrm>
            <a:off x="7463118" y="140452"/>
            <a:ext cx="1687188" cy="393193"/>
          </a:xfrm>
          <a:solidFill>
            <a:schemeClr val="tx2">
              <a:alpha val="90000"/>
            </a:schemeClr>
          </a:solidFill>
          <a:ln w="19050">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normAutofit/>
          </a:bodyPr>
          <a:lstStyle>
            <a:lvl1pPr marL="0" indent="0">
              <a:buNone/>
              <a:defRPr lang="en-US" sz="1400" b="1" i="0" dirty="0">
                <a:solidFill>
                  <a:schemeClr val="lt1"/>
                </a:solidFill>
                <a:latin typeface="Figtree" pitchFamily="2" charset="0"/>
              </a:defRPr>
            </a:lvl1pPr>
          </a:lstStyle>
          <a:p>
            <a:pPr marL="0" lvl="0"/>
            <a:r>
              <a:rPr lang="en-US"/>
              <a:t>Optional Tag</a:t>
            </a:r>
          </a:p>
        </p:txBody>
      </p:sp>
      <p:sp>
        <p:nvSpPr>
          <p:cNvPr id="8" name="Footer Placeholder 1">
            <a:extLst>
              <a:ext uri="{FF2B5EF4-FFF2-40B4-BE49-F238E27FC236}">
                <a16:creationId xmlns:a16="http://schemas.microsoft.com/office/drawing/2014/main" id="{C2921CA9-7556-7FE4-0486-0ABCCF748CB6}"/>
              </a:ext>
            </a:extLst>
          </p:cNvPr>
          <p:cNvSpPr>
            <a:spLocks noGrp="1"/>
          </p:cNvSpPr>
          <p:nvPr>
            <p:ph type="ftr" sz="quarter" idx="3"/>
          </p:nvPr>
        </p:nvSpPr>
        <p:spPr>
          <a:xfrm>
            <a:off x="1995880" y="4844820"/>
            <a:ext cx="3086100" cy="274637"/>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600" b="0" i="0">
                <a:solidFill>
                  <a:schemeClr val="tx1">
                    <a:tint val="82000"/>
                  </a:schemeClr>
                </a:solidFill>
                <a:latin typeface="Figtree" pitchFamily="2" charset="0"/>
              </a:defRPr>
            </a:lvl1pPr>
          </a:lstStyle>
          <a:p>
            <a:r>
              <a:rPr lang="en-US">
                <a:solidFill>
                  <a:srgbClr val="FFFFFF">
                    <a:lumMod val="50000"/>
                  </a:srgbClr>
                </a:solidFill>
              </a:rPr>
              <a:t>CONFIDENTIAL © Deltek, Inc. All Rights Reserved.</a:t>
            </a:r>
          </a:p>
        </p:txBody>
      </p:sp>
    </p:spTree>
    <p:extLst>
      <p:ext uri="{BB962C8B-B14F-4D97-AF65-F5344CB8AC3E}">
        <p14:creationId xmlns:p14="http://schemas.microsoft.com/office/powerpoint/2010/main" val="88154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rge Screen with Side Callouts">
    <p:spTree>
      <p:nvGrpSpPr>
        <p:cNvPr id="1" name=""/>
        <p:cNvGrpSpPr/>
        <p:nvPr/>
      </p:nvGrpSpPr>
      <p:grpSpPr>
        <a:xfrm>
          <a:off x="0" y="0"/>
          <a:ext cx="0" cy="0"/>
          <a:chOff x="0" y="0"/>
          <a:chExt cx="0" cy="0"/>
        </a:xfrm>
      </p:grpSpPr>
      <p:pic>
        <p:nvPicPr>
          <p:cNvPr id="7" name="Picture 6" descr="A blurry image of a colorful background&#10;&#10;Description automatically generated">
            <a:extLst>
              <a:ext uri="{FF2B5EF4-FFF2-40B4-BE49-F238E27FC236}">
                <a16:creationId xmlns:a16="http://schemas.microsoft.com/office/drawing/2014/main" id="{6FE3E651-526D-8AAB-CA09-6FDCAF84F3AA}"/>
              </a:ext>
            </a:extLst>
          </p:cNvPr>
          <p:cNvPicPr>
            <a:picLocks noChangeAspect="1"/>
          </p:cNvPicPr>
          <p:nvPr userDrawn="1"/>
        </p:nvPicPr>
        <p:blipFill>
          <a:blip r:embed="rId2"/>
          <a:stretch>
            <a:fillRect/>
          </a:stretch>
        </p:blipFill>
        <p:spPr>
          <a:xfrm rot="5400000">
            <a:off x="1998129" y="-1998127"/>
            <a:ext cx="5143500" cy="9139758"/>
          </a:xfrm>
          <a:prstGeom prst="rect">
            <a:avLst/>
          </a:prstGeom>
        </p:spPr>
      </p:pic>
      <p:sp>
        <p:nvSpPr>
          <p:cNvPr id="9" name="Title 3">
            <a:extLst>
              <a:ext uri="{FF2B5EF4-FFF2-40B4-BE49-F238E27FC236}">
                <a16:creationId xmlns:a16="http://schemas.microsoft.com/office/drawing/2014/main" id="{D7051688-4FB3-9A98-9953-BBE20F09776E}"/>
              </a:ext>
            </a:extLst>
          </p:cNvPr>
          <p:cNvSpPr>
            <a:spLocks noGrp="1"/>
          </p:cNvSpPr>
          <p:nvPr>
            <p:ph type="title"/>
          </p:nvPr>
        </p:nvSpPr>
        <p:spPr>
          <a:xfrm>
            <a:off x="555524" y="144604"/>
            <a:ext cx="8032952" cy="590549"/>
          </a:xfrm>
          <a:effectLst/>
        </p:spPr>
        <p:txBody>
          <a:bodyPr anchor="ctr">
            <a:normAutofit/>
          </a:bodyPr>
          <a:lstStyle>
            <a:lvl1pPr algn="ctr">
              <a:defRPr sz="3200">
                <a:solidFill>
                  <a:schemeClr val="tx2"/>
                </a:solidFill>
                <a:effectLst/>
                <a:latin typeface="Gotham Black" pitchFamily="50" charset="0"/>
              </a:defRPr>
            </a:lvl1pPr>
          </a:lstStyle>
          <a:p>
            <a:r>
              <a:rPr lang="en-US" dirty="0"/>
              <a:t>Click to edit Master title style</a:t>
            </a:r>
          </a:p>
        </p:txBody>
      </p:sp>
      <p:pic>
        <p:nvPicPr>
          <p:cNvPr id="17" name="Picture 16" descr="A blue text on a black background&#10;&#10;Description automatically generated">
            <a:extLst>
              <a:ext uri="{FF2B5EF4-FFF2-40B4-BE49-F238E27FC236}">
                <a16:creationId xmlns:a16="http://schemas.microsoft.com/office/drawing/2014/main" id="{24FE6060-FA11-11B9-03BB-AF3D39A2C3EA}"/>
              </a:ext>
            </a:extLst>
          </p:cNvPr>
          <p:cNvPicPr>
            <a:picLocks noChangeAspect="1"/>
          </p:cNvPicPr>
          <p:nvPr userDrawn="1"/>
        </p:nvPicPr>
        <p:blipFill>
          <a:blip r:embed="rId3">
            <a:biLevel thresh="25000"/>
          </a:blip>
          <a:stretch>
            <a:fillRect/>
          </a:stretch>
        </p:blipFill>
        <p:spPr>
          <a:xfrm>
            <a:off x="281606" y="4757806"/>
            <a:ext cx="752774" cy="352564"/>
          </a:xfrm>
          <a:prstGeom prst="rect">
            <a:avLst/>
          </a:prstGeom>
        </p:spPr>
      </p:pic>
      <p:sp>
        <p:nvSpPr>
          <p:cNvPr id="24" name="Footer Placeholder 23">
            <a:extLst>
              <a:ext uri="{FF2B5EF4-FFF2-40B4-BE49-F238E27FC236}">
                <a16:creationId xmlns:a16="http://schemas.microsoft.com/office/drawing/2014/main" id="{AE55BA47-4882-6B4A-D1A0-9107737DD73B}"/>
              </a:ext>
            </a:extLst>
          </p:cNvPr>
          <p:cNvSpPr>
            <a:spLocks noGrp="1"/>
          </p:cNvSpPr>
          <p:nvPr>
            <p:ph type="ftr" sz="quarter" idx="11"/>
          </p:nvPr>
        </p:nvSpPr>
        <p:spPr/>
        <p:txBody>
          <a:bodyPr/>
          <a:lstStyle>
            <a:lvl1pPr>
              <a:defRPr>
                <a:solidFill>
                  <a:schemeClr val="bg1"/>
                </a:solidFill>
              </a:defRPr>
            </a:lvl1pPr>
          </a:lstStyle>
          <a:p>
            <a:r>
              <a:rPr lang="en-US"/>
              <a:t>CONFIDENTIAL © Deltek, Inc. All Rights Reserved.</a:t>
            </a:r>
          </a:p>
        </p:txBody>
      </p:sp>
      <p:sp>
        <p:nvSpPr>
          <p:cNvPr id="25" name="Slide Number Placeholder 24">
            <a:extLst>
              <a:ext uri="{FF2B5EF4-FFF2-40B4-BE49-F238E27FC236}">
                <a16:creationId xmlns:a16="http://schemas.microsoft.com/office/drawing/2014/main" id="{538ACB50-E1B2-9A24-9B29-2A8B68E1BA62}"/>
              </a:ext>
            </a:extLst>
          </p:cNvPr>
          <p:cNvSpPr>
            <a:spLocks noGrp="1"/>
          </p:cNvSpPr>
          <p:nvPr>
            <p:ph type="sldNum" sz="quarter" idx="12"/>
          </p:nvPr>
        </p:nvSpPr>
        <p:spPr/>
        <p:txBody>
          <a:bodyPr/>
          <a:lstStyle>
            <a:lvl1pPr>
              <a:defRPr>
                <a:solidFill>
                  <a:schemeClr val="bg1"/>
                </a:solidFill>
              </a:defRPr>
            </a:lvl1pPr>
          </a:lstStyle>
          <a:p>
            <a:fld id="{6CC0B945-51BC-184C-9E4B-E8B42E9AF6BD}" type="slidenum">
              <a:rPr lang="en-US" smtClean="0"/>
              <a:pPr/>
              <a:t>‹#›</a:t>
            </a:fld>
            <a:endParaRPr lang="en-US"/>
          </a:p>
        </p:txBody>
      </p:sp>
      <p:sp>
        <p:nvSpPr>
          <p:cNvPr id="28" name="Content Placeholder 2">
            <a:extLst>
              <a:ext uri="{FF2B5EF4-FFF2-40B4-BE49-F238E27FC236}">
                <a16:creationId xmlns:a16="http://schemas.microsoft.com/office/drawing/2014/main" id="{1278FE5A-1726-8CC9-A04E-4019F769993D}"/>
              </a:ext>
            </a:extLst>
          </p:cNvPr>
          <p:cNvSpPr>
            <a:spLocks noGrp="1"/>
          </p:cNvSpPr>
          <p:nvPr>
            <p:ph idx="1" hasCustomPrompt="1"/>
          </p:nvPr>
        </p:nvSpPr>
        <p:spPr>
          <a:xfrm>
            <a:off x="281606" y="1055077"/>
            <a:ext cx="1741118" cy="2282084"/>
          </a:xfrm>
          <a:gradFill>
            <a:gsLst>
              <a:gs pos="0">
                <a:srgbClr val="F5FDFF"/>
              </a:gs>
              <a:gs pos="100000">
                <a:schemeClr val="bg2"/>
              </a:gs>
            </a:gsLst>
            <a:lin ang="5400000" scaled="1"/>
          </a:gradFill>
          <a:effectLst>
            <a:outerShdw dist="63500" dir="2700000" algn="tl" rotWithShape="0">
              <a:prstClr val="black">
                <a:alpha val="21000"/>
              </a:prstClr>
            </a:outerShdw>
          </a:effectLst>
        </p:spPr>
        <p:txBody>
          <a:bodyPr tIns="91440">
            <a:normAutofit/>
          </a:bodyPr>
          <a:lstStyle>
            <a:lvl1pPr marL="173038" indent="-173038">
              <a:spcBef>
                <a:spcPts val="600"/>
              </a:spcBef>
              <a:tabLst/>
              <a:defRPr sz="1400">
                <a:solidFill>
                  <a:schemeClr val="tx1"/>
                </a:solidFill>
                <a:effectLst/>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dirty="0"/>
              <a:t>Edit Master text styles</a:t>
            </a:r>
          </a:p>
        </p:txBody>
      </p:sp>
      <p:pic>
        <p:nvPicPr>
          <p:cNvPr id="29" name="Picture 28" descr="A close-up of a computer&#10;&#10;Description automatically generated">
            <a:extLst>
              <a:ext uri="{FF2B5EF4-FFF2-40B4-BE49-F238E27FC236}">
                <a16:creationId xmlns:a16="http://schemas.microsoft.com/office/drawing/2014/main" id="{C0910192-4BFB-7556-DE21-167C9C53C519}"/>
              </a:ext>
            </a:extLst>
          </p:cNvPr>
          <p:cNvPicPr>
            <a:picLocks noChangeAspect="1"/>
          </p:cNvPicPr>
          <p:nvPr userDrawn="1"/>
        </p:nvPicPr>
        <p:blipFill>
          <a:blip r:embed="rId4">
            <a:alphaModFix/>
          </a:blip>
          <a:srcRect r="446" b="5477"/>
          <a:stretch/>
        </p:blipFill>
        <p:spPr>
          <a:xfrm>
            <a:off x="1447509" y="743273"/>
            <a:ext cx="7692249" cy="4400227"/>
          </a:xfrm>
          <a:prstGeom prst="rect">
            <a:avLst/>
          </a:prstGeom>
        </p:spPr>
      </p:pic>
      <p:sp>
        <p:nvSpPr>
          <p:cNvPr id="30" name="Picture Placeholder 12">
            <a:extLst>
              <a:ext uri="{FF2B5EF4-FFF2-40B4-BE49-F238E27FC236}">
                <a16:creationId xmlns:a16="http://schemas.microsoft.com/office/drawing/2014/main" id="{6ABAF796-8BCE-603C-939B-B54A5256406F}"/>
              </a:ext>
            </a:extLst>
          </p:cNvPr>
          <p:cNvSpPr>
            <a:spLocks noGrp="1"/>
          </p:cNvSpPr>
          <p:nvPr>
            <p:ph type="pic" sz="quarter" idx="10" hasCustomPrompt="1"/>
          </p:nvPr>
        </p:nvSpPr>
        <p:spPr>
          <a:xfrm>
            <a:off x="2448626" y="1055077"/>
            <a:ext cx="5724469" cy="3576440"/>
          </a:xfrm>
          <a:solidFill>
            <a:schemeClr val="tx1"/>
          </a:solidFill>
        </p:spPr>
        <p:txBody>
          <a:bodyPr anchor="ctr"/>
          <a:lstStyle>
            <a:lvl1pPr algn="ctr">
              <a:defRPr baseline="0">
                <a:solidFill>
                  <a:schemeClr val="bg1"/>
                </a:solidFill>
              </a:defRPr>
            </a:lvl1pPr>
          </a:lstStyle>
          <a:p>
            <a:r>
              <a:rPr lang="en-US"/>
              <a:t>Insert Screenshot</a:t>
            </a:r>
          </a:p>
        </p:txBody>
      </p:sp>
    </p:spTree>
    <p:extLst>
      <p:ext uri="{BB962C8B-B14F-4D97-AF65-F5344CB8AC3E}">
        <p14:creationId xmlns:p14="http://schemas.microsoft.com/office/powerpoint/2010/main" val="252292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obile &amp; Laptop Screen Combo">
    <p:spTree>
      <p:nvGrpSpPr>
        <p:cNvPr id="1" name=""/>
        <p:cNvGrpSpPr/>
        <p:nvPr/>
      </p:nvGrpSpPr>
      <p:grpSpPr>
        <a:xfrm>
          <a:off x="0" y="0"/>
          <a:ext cx="0" cy="0"/>
          <a:chOff x="0" y="0"/>
          <a:chExt cx="0" cy="0"/>
        </a:xfrm>
      </p:grpSpPr>
      <p:pic>
        <p:nvPicPr>
          <p:cNvPr id="7" name="Picture 6" descr="A blurry image of a colorful background&#10;&#10;Description automatically generated">
            <a:extLst>
              <a:ext uri="{FF2B5EF4-FFF2-40B4-BE49-F238E27FC236}">
                <a16:creationId xmlns:a16="http://schemas.microsoft.com/office/drawing/2014/main" id="{6FE3E651-526D-8AAB-CA09-6FDCAF84F3AA}"/>
              </a:ext>
            </a:extLst>
          </p:cNvPr>
          <p:cNvPicPr>
            <a:picLocks noChangeAspect="1"/>
          </p:cNvPicPr>
          <p:nvPr userDrawn="1"/>
        </p:nvPicPr>
        <p:blipFill>
          <a:blip r:embed="rId2"/>
          <a:stretch>
            <a:fillRect/>
          </a:stretch>
        </p:blipFill>
        <p:spPr>
          <a:xfrm rot="5400000">
            <a:off x="1998129" y="-1998127"/>
            <a:ext cx="5143500" cy="9139758"/>
          </a:xfrm>
          <a:prstGeom prst="rect">
            <a:avLst/>
          </a:prstGeom>
        </p:spPr>
      </p:pic>
      <p:sp>
        <p:nvSpPr>
          <p:cNvPr id="9" name="Title 3">
            <a:extLst>
              <a:ext uri="{FF2B5EF4-FFF2-40B4-BE49-F238E27FC236}">
                <a16:creationId xmlns:a16="http://schemas.microsoft.com/office/drawing/2014/main" id="{D7051688-4FB3-9A98-9953-BBE20F09776E}"/>
              </a:ext>
            </a:extLst>
          </p:cNvPr>
          <p:cNvSpPr>
            <a:spLocks noGrp="1"/>
          </p:cNvSpPr>
          <p:nvPr>
            <p:ph type="title"/>
          </p:nvPr>
        </p:nvSpPr>
        <p:spPr>
          <a:xfrm>
            <a:off x="555524" y="144604"/>
            <a:ext cx="8032952" cy="590549"/>
          </a:xfrm>
          <a:effectLst/>
        </p:spPr>
        <p:txBody>
          <a:bodyPr anchor="ctr">
            <a:normAutofit/>
          </a:bodyPr>
          <a:lstStyle>
            <a:lvl1pPr algn="ctr">
              <a:defRPr sz="3200">
                <a:solidFill>
                  <a:schemeClr val="tx2"/>
                </a:solidFill>
                <a:effectLst/>
                <a:latin typeface="Gotham Black" pitchFamily="50" charset="0"/>
              </a:defRPr>
            </a:lvl1pPr>
          </a:lstStyle>
          <a:p>
            <a:r>
              <a:rPr lang="en-US" dirty="0"/>
              <a:t>Click to edit Master title style</a:t>
            </a:r>
          </a:p>
        </p:txBody>
      </p:sp>
      <p:pic>
        <p:nvPicPr>
          <p:cNvPr id="17" name="Picture 16" descr="A blue text on a black background&#10;&#10;Description automatically generated">
            <a:extLst>
              <a:ext uri="{FF2B5EF4-FFF2-40B4-BE49-F238E27FC236}">
                <a16:creationId xmlns:a16="http://schemas.microsoft.com/office/drawing/2014/main" id="{24FE6060-FA11-11B9-03BB-AF3D39A2C3EA}"/>
              </a:ext>
            </a:extLst>
          </p:cNvPr>
          <p:cNvPicPr>
            <a:picLocks noChangeAspect="1"/>
          </p:cNvPicPr>
          <p:nvPr userDrawn="1"/>
        </p:nvPicPr>
        <p:blipFill>
          <a:blip r:embed="rId3">
            <a:biLevel thresh="25000"/>
          </a:blip>
          <a:stretch>
            <a:fillRect/>
          </a:stretch>
        </p:blipFill>
        <p:spPr>
          <a:xfrm>
            <a:off x="281606" y="4757806"/>
            <a:ext cx="752774" cy="352564"/>
          </a:xfrm>
          <a:prstGeom prst="rect">
            <a:avLst/>
          </a:prstGeom>
        </p:spPr>
      </p:pic>
      <p:sp>
        <p:nvSpPr>
          <p:cNvPr id="24" name="Footer Placeholder 23">
            <a:extLst>
              <a:ext uri="{FF2B5EF4-FFF2-40B4-BE49-F238E27FC236}">
                <a16:creationId xmlns:a16="http://schemas.microsoft.com/office/drawing/2014/main" id="{AE55BA47-4882-6B4A-D1A0-9107737DD73B}"/>
              </a:ext>
            </a:extLst>
          </p:cNvPr>
          <p:cNvSpPr>
            <a:spLocks noGrp="1"/>
          </p:cNvSpPr>
          <p:nvPr>
            <p:ph type="ftr" sz="quarter" idx="11"/>
          </p:nvPr>
        </p:nvSpPr>
        <p:spPr/>
        <p:txBody>
          <a:bodyPr/>
          <a:lstStyle>
            <a:lvl1pPr>
              <a:defRPr>
                <a:solidFill>
                  <a:schemeClr val="bg1"/>
                </a:solidFill>
              </a:defRPr>
            </a:lvl1pPr>
          </a:lstStyle>
          <a:p>
            <a:r>
              <a:rPr lang="en-US"/>
              <a:t>CONFIDENTIAL © Deltek, Inc. All Rights Reserved.</a:t>
            </a:r>
          </a:p>
        </p:txBody>
      </p:sp>
      <p:sp>
        <p:nvSpPr>
          <p:cNvPr id="25" name="Slide Number Placeholder 24">
            <a:extLst>
              <a:ext uri="{FF2B5EF4-FFF2-40B4-BE49-F238E27FC236}">
                <a16:creationId xmlns:a16="http://schemas.microsoft.com/office/drawing/2014/main" id="{538ACB50-E1B2-9A24-9B29-2A8B68E1BA62}"/>
              </a:ext>
            </a:extLst>
          </p:cNvPr>
          <p:cNvSpPr>
            <a:spLocks noGrp="1"/>
          </p:cNvSpPr>
          <p:nvPr>
            <p:ph type="sldNum" sz="quarter" idx="12"/>
          </p:nvPr>
        </p:nvSpPr>
        <p:spPr/>
        <p:txBody>
          <a:bodyPr/>
          <a:lstStyle>
            <a:lvl1pPr>
              <a:defRPr>
                <a:solidFill>
                  <a:schemeClr val="bg1"/>
                </a:solidFill>
              </a:defRPr>
            </a:lvl1pPr>
          </a:lstStyle>
          <a:p>
            <a:fld id="{6CC0B945-51BC-184C-9E4B-E8B42E9AF6BD}" type="slidenum">
              <a:rPr lang="en-US" smtClean="0"/>
              <a:pPr/>
              <a:t>‹#›</a:t>
            </a:fld>
            <a:endParaRPr lang="en-US"/>
          </a:p>
        </p:txBody>
      </p:sp>
      <p:pic>
        <p:nvPicPr>
          <p:cNvPr id="27" name="Picture 26" descr="A close-up of a computer&#10;&#10;Description automatically generated">
            <a:extLst>
              <a:ext uri="{FF2B5EF4-FFF2-40B4-BE49-F238E27FC236}">
                <a16:creationId xmlns:a16="http://schemas.microsoft.com/office/drawing/2014/main" id="{A6F5C7A7-A0EA-55A3-FEF0-DC120FE9B9F4}"/>
              </a:ext>
            </a:extLst>
          </p:cNvPr>
          <p:cNvPicPr>
            <a:picLocks noChangeAspect="1"/>
          </p:cNvPicPr>
          <p:nvPr userDrawn="1"/>
        </p:nvPicPr>
        <p:blipFill>
          <a:blip r:embed="rId4">
            <a:alphaModFix/>
          </a:blip>
          <a:srcRect r="446" b="5477"/>
          <a:stretch/>
        </p:blipFill>
        <p:spPr>
          <a:xfrm>
            <a:off x="1447509" y="743273"/>
            <a:ext cx="7692249" cy="4400227"/>
          </a:xfrm>
          <a:prstGeom prst="rect">
            <a:avLst/>
          </a:prstGeom>
        </p:spPr>
      </p:pic>
      <p:sp>
        <p:nvSpPr>
          <p:cNvPr id="13" name="Picture Placeholder 12"/>
          <p:cNvSpPr>
            <a:spLocks noGrp="1"/>
          </p:cNvSpPr>
          <p:nvPr>
            <p:ph type="pic" sz="quarter" idx="10" hasCustomPrompt="1"/>
          </p:nvPr>
        </p:nvSpPr>
        <p:spPr>
          <a:xfrm>
            <a:off x="2448626" y="1055077"/>
            <a:ext cx="5724469" cy="3576440"/>
          </a:xfrm>
          <a:solidFill>
            <a:schemeClr val="tx1"/>
          </a:solidFill>
        </p:spPr>
        <p:txBody>
          <a:bodyPr anchor="ctr"/>
          <a:lstStyle>
            <a:lvl1pPr algn="ctr">
              <a:defRPr baseline="0">
                <a:solidFill>
                  <a:schemeClr val="bg1"/>
                </a:solidFill>
              </a:defRPr>
            </a:lvl1pPr>
          </a:lstStyle>
          <a:p>
            <a:r>
              <a:rPr lang="en-US"/>
              <a:t>Insert Screenshot</a:t>
            </a:r>
          </a:p>
        </p:txBody>
      </p:sp>
      <p:sp>
        <p:nvSpPr>
          <p:cNvPr id="2" name="Picture Placeholder 21">
            <a:extLst>
              <a:ext uri="{FF2B5EF4-FFF2-40B4-BE49-F238E27FC236}">
                <a16:creationId xmlns:a16="http://schemas.microsoft.com/office/drawing/2014/main" id="{4F246707-6F78-A9DA-63B2-0870BC03529B}"/>
              </a:ext>
            </a:extLst>
          </p:cNvPr>
          <p:cNvSpPr>
            <a:spLocks noGrp="1"/>
          </p:cNvSpPr>
          <p:nvPr>
            <p:ph type="pic" sz="quarter" idx="13" hasCustomPrompt="1"/>
          </p:nvPr>
        </p:nvSpPr>
        <p:spPr>
          <a:xfrm>
            <a:off x="435386" y="1163248"/>
            <a:ext cx="1466625" cy="3165914"/>
          </a:xfrm>
          <a:custGeom>
            <a:avLst/>
            <a:gdLst>
              <a:gd name="connsiteX0" fmla="*/ 199791 w 1968191"/>
              <a:gd name="connsiteY0" fmla="*/ 0 h 4248615"/>
              <a:gd name="connsiteX1" fmla="*/ 407523 w 1968191"/>
              <a:gd name="connsiteY1" fmla="*/ 0 h 4248615"/>
              <a:gd name="connsiteX2" fmla="*/ 401811 w 1968191"/>
              <a:gd name="connsiteY2" fmla="*/ 28292 h 4248615"/>
              <a:gd name="connsiteX3" fmla="*/ 516111 w 1968191"/>
              <a:gd name="connsiteY3" fmla="*/ 142592 h 4248615"/>
              <a:gd name="connsiteX4" fmla="*/ 1430512 w 1968191"/>
              <a:gd name="connsiteY4" fmla="*/ 142592 h 4248615"/>
              <a:gd name="connsiteX5" fmla="*/ 1544812 w 1968191"/>
              <a:gd name="connsiteY5" fmla="*/ 28292 h 4248615"/>
              <a:gd name="connsiteX6" fmla="*/ 1539100 w 1968191"/>
              <a:gd name="connsiteY6" fmla="*/ 0 h 4248615"/>
              <a:gd name="connsiteX7" fmla="*/ 1768400 w 1968191"/>
              <a:gd name="connsiteY7" fmla="*/ 0 h 4248615"/>
              <a:gd name="connsiteX8" fmla="*/ 1968191 w 1968191"/>
              <a:gd name="connsiteY8" fmla="*/ 199791 h 4248615"/>
              <a:gd name="connsiteX9" fmla="*/ 1968191 w 1968191"/>
              <a:gd name="connsiteY9" fmla="*/ 4048824 h 4248615"/>
              <a:gd name="connsiteX10" fmla="*/ 1768400 w 1968191"/>
              <a:gd name="connsiteY10" fmla="*/ 4248615 h 4248615"/>
              <a:gd name="connsiteX11" fmla="*/ 199791 w 1968191"/>
              <a:gd name="connsiteY11" fmla="*/ 4248615 h 4248615"/>
              <a:gd name="connsiteX12" fmla="*/ 0 w 1968191"/>
              <a:gd name="connsiteY12" fmla="*/ 4048824 h 4248615"/>
              <a:gd name="connsiteX13" fmla="*/ 0 w 1968191"/>
              <a:gd name="connsiteY13" fmla="*/ 199791 h 4248615"/>
              <a:gd name="connsiteX14" fmla="*/ 199791 w 1968191"/>
              <a:gd name="connsiteY14" fmla="*/ 0 h 424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8191" h="4248615">
                <a:moveTo>
                  <a:pt x="199791" y="0"/>
                </a:moveTo>
                <a:lnTo>
                  <a:pt x="407523" y="0"/>
                </a:lnTo>
                <a:lnTo>
                  <a:pt x="401811" y="28292"/>
                </a:lnTo>
                <a:cubicBezTo>
                  <a:pt x="401811" y="91418"/>
                  <a:pt x="452985" y="142592"/>
                  <a:pt x="516111" y="142592"/>
                </a:cubicBezTo>
                <a:lnTo>
                  <a:pt x="1430512" y="142592"/>
                </a:lnTo>
                <a:cubicBezTo>
                  <a:pt x="1493638" y="142592"/>
                  <a:pt x="1544812" y="91418"/>
                  <a:pt x="1544812" y="28292"/>
                </a:cubicBezTo>
                <a:lnTo>
                  <a:pt x="1539100" y="0"/>
                </a:lnTo>
                <a:lnTo>
                  <a:pt x="1768400" y="0"/>
                </a:lnTo>
                <a:cubicBezTo>
                  <a:pt x="1878742" y="0"/>
                  <a:pt x="1968191" y="89449"/>
                  <a:pt x="1968191" y="199791"/>
                </a:cubicBezTo>
                <a:lnTo>
                  <a:pt x="1968191" y="4048824"/>
                </a:lnTo>
                <a:cubicBezTo>
                  <a:pt x="1968191" y="4159166"/>
                  <a:pt x="1878742" y="4248615"/>
                  <a:pt x="1768400" y="4248615"/>
                </a:cubicBezTo>
                <a:lnTo>
                  <a:pt x="199791" y="4248615"/>
                </a:lnTo>
                <a:cubicBezTo>
                  <a:pt x="89449" y="4248615"/>
                  <a:pt x="0" y="4159166"/>
                  <a:pt x="0" y="4048824"/>
                </a:cubicBezTo>
                <a:lnTo>
                  <a:pt x="0" y="199791"/>
                </a:lnTo>
                <a:cubicBezTo>
                  <a:pt x="0" y="89449"/>
                  <a:pt x="89449" y="0"/>
                  <a:pt x="199791" y="0"/>
                </a:cubicBezTo>
                <a:close/>
              </a:path>
            </a:pathLst>
          </a:custGeom>
          <a:pattFill prst="pct80">
            <a:fgClr>
              <a:schemeClr val="tx1"/>
            </a:fgClr>
            <a:bgClr>
              <a:schemeClr val="bg1">
                <a:lumMod val="50000"/>
              </a:schemeClr>
            </a:bgClr>
          </a:pattFill>
          <a:effectLst/>
        </p:spPr>
        <p:txBody>
          <a:bodyPr vert="horz" wrap="square" lIns="91440" tIns="45720" rIns="91440" bIns="45720" rtlCol="0" anchor="ctr">
            <a:noAutofit/>
          </a:bodyPr>
          <a:lstStyle>
            <a:lvl1pPr marL="0" indent="0" algn="ctr">
              <a:buNone/>
              <a:defRPr lang="en-US" baseline="0" dirty="0">
                <a:solidFill>
                  <a:schemeClr val="bg1"/>
                </a:solidFill>
              </a:defRPr>
            </a:lvl1pPr>
          </a:lstStyle>
          <a:p>
            <a:pPr lvl="0" algn="ctr"/>
            <a:r>
              <a:rPr lang="en-US"/>
              <a:t>Insert Screenshot</a:t>
            </a:r>
          </a:p>
        </p:txBody>
      </p:sp>
      <p:pic>
        <p:nvPicPr>
          <p:cNvPr id="3" name="Picture 2">
            <a:extLst>
              <a:ext uri="{FF2B5EF4-FFF2-40B4-BE49-F238E27FC236}">
                <a16:creationId xmlns:a16="http://schemas.microsoft.com/office/drawing/2014/main" id="{EEC0D1BC-900E-A8E3-4A29-8A9171475215}"/>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336886" y="1073590"/>
            <a:ext cx="1658846" cy="3345779"/>
          </a:xfrm>
          <a:prstGeom prst="rect">
            <a:avLst/>
          </a:prstGeom>
          <a:effectLst/>
        </p:spPr>
      </p:pic>
    </p:spTree>
    <p:extLst>
      <p:ext uri="{BB962C8B-B14F-4D97-AF65-F5344CB8AC3E}">
        <p14:creationId xmlns:p14="http://schemas.microsoft.com/office/powerpoint/2010/main" val="361360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Jumbo Screen Slide Option">
    <p:spTree>
      <p:nvGrpSpPr>
        <p:cNvPr id="1" name=""/>
        <p:cNvGrpSpPr/>
        <p:nvPr/>
      </p:nvGrpSpPr>
      <p:grpSpPr>
        <a:xfrm>
          <a:off x="0" y="0"/>
          <a:ext cx="0" cy="0"/>
          <a:chOff x="0" y="0"/>
          <a:chExt cx="0" cy="0"/>
        </a:xfrm>
      </p:grpSpPr>
      <p:pic>
        <p:nvPicPr>
          <p:cNvPr id="5" name="Picture 4" descr="A blurry image of a colorful background&#10;&#10;Description automatically generated">
            <a:extLst>
              <a:ext uri="{FF2B5EF4-FFF2-40B4-BE49-F238E27FC236}">
                <a16:creationId xmlns:a16="http://schemas.microsoft.com/office/drawing/2014/main" id="{4340AD52-4A1D-E032-AEBE-A4BBA8B866E1}"/>
              </a:ext>
            </a:extLst>
          </p:cNvPr>
          <p:cNvPicPr>
            <a:picLocks noChangeAspect="1"/>
          </p:cNvPicPr>
          <p:nvPr userDrawn="1"/>
        </p:nvPicPr>
        <p:blipFill>
          <a:blip r:embed="rId2"/>
          <a:stretch>
            <a:fillRect/>
          </a:stretch>
        </p:blipFill>
        <p:spPr>
          <a:xfrm rot="5400000">
            <a:off x="1998129" y="-1998129"/>
            <a:ext cx="5143500" cy="9139758"/>
          </a:xfrm>
          <a:prstGeom prst="rect">
            <a:avLst/>
          </a:prstGeom>
        </p:spPr>
      </p:pic>
      <p:sp>
        <p:nvSpPr>
          <p:cNvPr id="3" name="Footer Placeholder 2">
            <a:extLst>
              <a:ext uri="{FF2B5EF4-FFF2-40B4-BE49-F238E27FC236}">
                <a16:creationId xmlns:a16="http://schemas.microsoft.com/office/drawing/2014/main" id="{0DD245CE-7A50-F6D7-8C7D-5725F2505889}"/>
              </a:ext>
            </a:extLst>
          </p:cNvPr>
          <p:cNvSpPr>
            <a:spLocks noGrp="1"/>
          </p:cNvSpPr>
          <p:nvPr>
            <p:ph type="ftr" sz="quarter" idx="10"/>
          </p:nvPr>
        </p:nvSpPr>
        <p:spPr/>
        <p:txBody>
          <a:bodyPr/>
          <a:lstStyle>
            <a:lvl1pPr>
              <a:defRPr>
                <a:solidFill>
                  <a:schemeClr val="bg1"/>
                </a:solidFill>
              </a:defRPr>
            </a:lvl1pPr>
          </a:lstStyle>
          <a:p>
            <a:r>
              <a:rPr lang="en-US"/>
              <a:t>CONFIDENTIAL © Deltek, Inc. All Rights Reserved.</a:t>
            </a:r>
          </a:p>
        </p:txBody>
      </p:sp>
      <p:sp>
        <p:nvSpPr>
          <p:cNvPr id="4" name="Slide Number Placeholder 3">
            <a:extLst>
              <a:ext uri="{FF2B5EF4-FFF2-40B4-BE49-F238E27FC236}">
                <a16:creationId xmlns:a16="http://schemas.microsoft.com/office/drawing/2014/main" id="{9E748C9A-DBDA-2E4E-3756-CC8C9B04BC44}"/>
              </a:ext>
            </a:extLst>
          </p:cNvPr>
          <p:cNvSpPr>
            <a:spLocks noGrp="1"/>
          </p:cNvSpPr>
          <p:nvPr>
            <p:ph type="sldNum" sz="quarter" idx="11"/>
          </p:nvPr>
        </p:nvSpPr>
        <p:spPr/>
        <p:txBody>
          <a:bodyPr/>
          <a:lstStyle>
            <a:lvl1pPr>
              <a:defRPr>
                <a:solidFill>
                  <a:schemeClr val="bg1"/>
                </a:solidFill>
              </a:defRPr>
            </a:lvl1pPr>
          </a:lstStyle>
          <a:p>
            <a:fld id="{6CC0B945-51BC-184C-9E4B-E8B42E9AF6BD}" type="slidenum">
              <a:rPr lang="en-US" smtClean="0"/>
              <a:pPr/>
              <a:t>‹#›</a:t>
            </a:fld>
            <a:endParaRPr lang="en-US"/>
          </a:p>
        </p:txBody>
      </p:sp>
      <p:sp>
        <p:nvSpPr>
          <p:cNvPr id="7" name="Title 3">
            <a:extLst>
              <a:ext uri="{FF2B5EF4-FFF2-40B4-BE49-F238E27FC236}">
                <a16:creationId xmlns:a16="http://schemas.microsoft.com/office/drawing/2014/main" id="{4E1C89C1-D9C1-4DCF-E703-1A6D998D2CDE}"/>
              </a:ext>
            </a:extLst>
          </p:cNvPr>
          <p:cNvSpPr>
            <a:spLocks noGrp="1"/>
          </p:cNvSpPr>
          <p:nvPr>
            <p:ph type="title"/>
          </p:nvPr>
        </p:nvSpPr>
        <p:spPr>
          <a:xfrm>
            <a:off x="146088" y="643868"/>
            <a:ext cx="1736819" cy="2191314"/>
          </a:xfrm>
          <a:effectLst/>
        </p:spPr>
        <p:txBody>
          <a:bodyPr anchor="ctr">
            <a:noAutofit/>
          </a:bodyPr>
          <a:lstStyle>
            <a:lvl1pPr algn="ctr">
              <a:defRPr sz="2800">
                <a:solidFill>
                  <a:schemeClr val="tx2"/>
                </a:solidFill>
                <a:effectLst/>
                <a:latin typeface="Gotham Black" pitchFamily="50" charset="0"/>
              </a:defRPr>
            </a:lvl1pPr>
          </a:lstStyle>
          <a:p>
            <a:r>
              <a:rPr lang="en-US" dirty="0"/>
              <a:t>Click to edit Master title style</a:t>
            </a:r>
          </a:p>
        </p:txBody>
      </p:sp>
      <p:pic>
        <p:nvPicPr>
          <p:cNvPr id="9" name="Picture 8" descr="A blue text on a black background&#10;&#10;Description automatically generated">
            <a:extLst>
              <a:ext uri="{FF2B5EF4-FFF2-40B4-BE49-F238E27FC236}">
                <a16:creationId xmlns:a16="http://schemas.microsoft.com/office/drawing/2014/main" id="{5DC6BAD6-243C-33E8-65E3-22012203ED00}"/>
              </a:ext>
            </a:extLst>
          </p:cNvPr>
          <p:cNvPicPr>
            <a:picLocks noChangeAspect="1"/>
          </p:cNvPicPr>
          <p:nvPr userDrawn="1"/>
        </p:nvPicPr>
        <p:blipFill>
          <a:blip r:embed="rId3">
            <a:biLevel thresh="25000"/>
          </a:blip>
          <a:stretch>
            <a:fillRect/>
          </a:stretch>
        </p:blipFill>
        <p:spPr>
          <a:xfrm>
            <a:off x="281606" y="4757806"/>
            <a:ext cx="752774" cy="352564"/>
          </a:xfrm>
          <a:prstGeom prst="rect">
            <a:avLst/>
          </a:prstGeom>
        </p:spPr>
      </p:pic>
      <p:pic>
        <p:nvPicPr>
          <p:cNvPr id="12" name="Picture 11" descr="A close-up of a computer&#10;&#10;Description automatically generated">
            <a:extLst>
              <a:ext uri="{FF2B5EF4-FFF2-40B4-BE49-F238E27FC236}">
                <a16:creationId xmlns:a16="http://schemas.microsoft.com/office/drawing/2014/main" id="{13864BE5-142F-E0C4-AA03-E709A8C82CCE}"/>
              </a:ext>
            </a:extLst>
          </p:cNvPr>
          <p:cNvPicPr>
            <a:picLocks noChangeAspect="1"/>
          </p:cNvPicPr>
          <p:nvPr userDrawn="1"/>
        </p:nvPicPr>
        <p:blipFill>
          <a:blip r:embed="rId4">
            <a:alphaModFix/>
          </a:blip>
          <a:srcRect r="8998" b="5477"/>
          <a:stretch/>
        </p:blipFill>
        <p:spPr>
          <a:xfrm>
            <a:off x="1034381" y="68543"/>
            <a:ext cx="8109620" cy="5074958"/>
          </a:xfrm>
          <a:prstGeom prst="rect">
            <a:avLst/>
          </a:prstGeom>
        </p:spPr>
      </p:pic>
      <p:sp>
        <p:nvSpPr>
          <p:cNvPr id="8" name="Picture Placeholder 12">
            <a:extLst>
              <a:ext uri="{FF2B5EF4-FFF2-40B4-BE49-F238E27FC236}">
                <a16:creationId xmlns:a16="http://schemas.microsoft.com/office/drawing/2014/main" id="{D58C5567-5450-0899-6056-D40A000A01AF}"/>
              </a:ext>
            </a:extLst>
          </p:cNvPr>
          <p:cNvSpPr>
            <a:spLocks noGrp="1"/>
          </p:cNvSpPr>
          <p:nvPr>
            <p:ph type="pic" sz="quarter" idx="12" hasCustomPrompt="1"/>
          </p:nvPr>
        </p:nvSpPr>
        <p:spPr>
          <a:xfrm>
            <a:off x="2173779" y="427441"/>
            <a:ext cx="6632716" cy="4157085"/>
          </a:xfrm>
          <a:solidFill>
            <a:schemeClr val="tx1"/>
          </a:solidFill>
        </p:spPr>
        <p:txBody>
          <a:bodyPr anchor="ctr"/>
          <a:lstStyle>
            <a:lvl1pPr algn="ctr">
              <a:defRPr baseline="0">
                <a:solidFill>
                  <a:schemeClr val="bg1"/>
                </a:solidFill>
              </a:defRPr>
            </a:lvl1pPr>
          </a:lstStyle>
          <a:p>
            <a:r>
              <a:rPr lang="en-US"/>
              <a:t>Insert Screenshot</a:t>
            </a:r>
          </a:p>
        </p:txBody>
      </p:sp>
    </p:spTree>
    <p:extLst>
      <p:ext uri="{BB962C8B-B14F-4D97-AF65-F5344CB8AC3E}">
        <p14:creationId xmlns:p14="http://schemas.microsoft.com/office/powerpoint/2010/main" val="50764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 add'l logo">
    <p:spTree>
      <p:nvGrpSpPr>
        <p:cNvPr id="1" name=""/>
        <p:cNvGrpSpPr/>
        <p:nvPr/>
      </p:nvGrpSpPr>
      <p:grpSpPr>
        <a:xfrm>
          <a:off x="0" y="0"/>
          <a:ext cx="0" cy="0"/>
          <a:chOff x="0" y="0"/>
          <a:chExt cx="0" cy="0"/>
        </a:xfrm>
      </p:grpSpPr>
      <p:pic>
        <p:nvPicPr>
          <p:cNvPr id="4" name="Picture 3" descr="A blue and green background&#10;&#10;Description automatically generated">
            <a:extLst>
              <a:ext uri="{FF2B5EF4-FFF2-40B4-BE49-F238E27FC236}">
                <a16:creationId xmlns:a16="http://schemas.microsoft.com/office/drawing/2014/main" id="{78CFC293-C7F8-0C4A-EA9B-878E8CCBDB67}"/>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Chevron 1">
            <a:extLst>
              <a:ext uri="{FF2B5EF4-FFF2-40B4-BE49-F238E27FC236}">
                <a16:creationId xmlns:a16="http://schemas.microsoft.com/office/drawing/2014/main" id="{0A2440F5-A3FC-D17F-EDBB-92993C24319E}"/>
              </a:ext>
            </a:extLst>
          </p:cNvPr>
          <p:cNvSpPr/>
          <p:nvPr userDrawn="1"/>
        </p:nvSpPr>
        <p:spPr>
          <a:xfrm>
            <a:off x="5987490" y="-496343"/>
            <a:ext cx="2927472" cy="3733793"/>
          </a:xfrm>
          <a:prstGeom prst="chevron">
            <a:avLst>
              <a:gd name="adj" fmla="val 52162"/>
            </a:avLst>
          </a:prstGeom>
          <a:solidFill>
            <a:schemeClr val="bg2">
              <a:alpha val="20077"/>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itle 4"/>
          <p:cNvSpPr>
            <a:spLocks noGrp="1"/>
          </p:cNvSpPr>
          <p:nvPr>
            <p:ph type="title" hasCustomPrompt="1"/>
          </p:nvPr>
        </p:nvSpPr>
        <p:spPr>
          <a:xfrm>
            <a:off x="2819400" y="1047751"/>
            <a:ext cx="5791200" cy="1642482"/>
          </a:xfrm>
          <a:prstGeom prst="rect">
            <a:avLst/>
          </a:prstGeom>
        </p:spPr>
        <p:txBody>
          <a:bodyPr lIns="45720" rIns="45720" anchor="b">
            <a:normAutofit/>
          </a:bodyPr>
          <a:lstStyle>
            <a:lvl1pPr>
              <a:defRPr sz="3600" b="1" i="0" spc="0" baseline="0">
                <a:solidFill>
                  <a:schemeClr val="bg1"/>
                </a:solidFill>
                <a:latin typeface="Figtree Black" pitchFamily="2" charset="0"/>
              </a:defRPr>
            </a:lvl1pPr>
          </a:lstStyle>
          <a:p>
            <a:r>
              <a:rPr lang="en-US"/>
              <a:t>Click To Edit Master Title Style</a:t>
            </a:r>
          </a:p>
        </p:txBody>
      </p:sp>
      <p:cxnSp>
        <p:nvCxnSpPr>
          <p:cNvPr id="13" name="Straight Connector 12"/>
          <p:cNvCxnSpPr>
            <a:cxnSpLocks/>
          </p:cNvCxnSpPr>
          <p:nvPr/>
        </p:nvCxnSpPr>
        <p:spPr>
          <a:xfrm>
            <a:off x="2819400" y="2739016"/>
            <a:ext cx="63246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DA738E4E-CC18-4943-A237-E28449497B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 y="2343150"/>
            <a:ext cx="1489014" cy="387894"/>
          </a:xfrm>
          <a:prstGeom prst="rect">
            <a:avLst/>
          </a:prstGeom>
        </p:spPr>
      </p:pic>
      <p:sp>
        <p:nvSpPr>
          <p:cNvPr id="3" name="Text Placeholder 2">
            <a:extLst>
              <a:ext uri="{FF2B5EF4-FFF2-40B4-BE49-F238E27FC236}">
                <a16:creationId xmlns:a16="http://schemas.microsoft.com/office/drawing/2014/main" id="{859B96EA-DD2A-6C43-B02B-D35E6373BC23}"/>
              </a:ext>
            </a:extLst>
          </p:cNvPr>
          <p:cNvSpPr>
            <a:spLocks noGrp="1"/>
          </p:cNvSpPr>
          <p:nvPr>
            <p:ph type="body" sz="quarter" idx="14"/>
          </p:nvPr>
        </p:nvSpPr>
        <p:spPr>
          <a:xfrm>
            <a:off x="2819400" y="2800350"/>
            <a:ext cx="5791200" cy="761998"/>
          </a:xfrm>
        </p:spPr>
        <p:txBody>
          <a:bodyPr lIns="45720" rIns="45720">
            <a:normAutofit/>
          </a:bodyPr>
          <a:lstStyle>
            <a:lvl1pPr marL="0" indent="0">
              <a:buNone/>
              <a:defRPr sz="2000" b="1" i="0">
                <a:solidFill>
                  <a:schemeClr val="tx2"/>
                </a:solidFill>
                <a:latin typeface="Figtree SemiBold" pitchFamily="2" charset="0"/>
              </a:defRPr>
            </a:lvl1pPr>
            <a:lvl2pPr marL="342891" indent="0">
              <a:buNone/>
              <a:defRPr>
                <a:solidFill>
                  <a:schemeClr val="bg1"/>
                </a:solidFill>
              </a:defRPr>
            </a:lvl2pPr>
            <a:lvl3pPr marL="574660" indent="0">
              <a:buNone/>
              <a:defRPr>
                <a:solidFill>
                  <a:schemeClr val="bg1"/>
                </a:solidFill>
              </a:defRPr>
            </a:lvl3pPr>
            <a:lvl4pPr marL="925489" indent="0">
              <a:buNone/>
              <a:defRPr>
                <a:solidFill>
                  <a:schemeClr val="bg1"/>
                </a:solidFill>
              </a:defRPr>
            </a:lvl4pPr>
            <a:lvl5pPr marL="1262031" indent="0">
              <a:buNone/>
              <a:defRPr>
                <a:solidFill>
                  <a:schemeClr val="bg1"/>
                </a:solidFill>
              </a:defRPr>
            </a:lvl5pPr>
          </a:lstStyle>
          <a:p>
            <a:pPr lvl="0"/>
            <a:r>
              <a:rPr lang="en-US"/>
              <a:t>Edit Master text styles</a:t>
            </a:r>
          </a:p>
        </p:txBody>
      </p:sp>
      <p:sp>
        <p:nvSpPr>
          <p:cNvPr id="12" name="Freeform 11">
            <a:extLst>
              <a:ext uri="{FF2B5EF4-FFF2-40B4-BE49-F238E27FC236}">
                <a16:creationId xmlns:a16="http://schemas.microsoft.com/office/drawing/2014/main" id="{D5EB6DA7-EB37-3295-D4BD-DCD2E53A32CF}"/>
              </a:ext>
            </a:extLst>
          </p:cNvPr>
          <p:cNvSpPr/>
          <p:nvPr userDrawn="1"/>
        </p:nvSpPr>
        <p:spPr>
          <a:xfrm>
            <a:off x="152400" y="3638549"/>
            <a:ext cx="4343536" cy="1504951"/>
          </a:xfrm>
          <a:custGeom>
            <a:avLst/>
            <a:gdLst>
              <a:gd name="connsiteX0" fmla="*/ 0 w 4343536"/>
              <a:gd name="connsiteY0" fmla="*/ 0 h 1504951"/>
              <a:gd name="connsiteX1" fmla="*/ 3076759 w 4343536"/>
              <a:gd name="connsiteY1" fmla="*/ 0 h 1504951"/>
              <a:gd name="connsiteX2" fmla="*/ 4343536 w 4343536"/>
              <a:gd name="connsiteY2" fmla="*/ 1504951 h 1504951"/>
              <a:gd name="connsiteX3" fmla="*/ 1266777 w 4343536"/>
              <a:gd name="connsiteY3" fmla="*/ 1504951 h 1504951"/>
            </a:gdLst>
            <a:ahLst/>
            <a:cxnLst>
              <a:cxn ang="0">
                <a:pos x="connsiteX0" y="connsiteY0"/>
              </a:cxn>
              <a:cxn ang="0">
                <a:pos x="connsiteX1" y="connsiteY1"/>
              </a:cxn>
              <a:cxn ang="0">
                <a:pos x="connsiteX2" y="connsiteY2"/>
              </a:cxn>
              <a:cxn ang="0">
                <a:pos x="connsiteX3" y="connsiteY3"/>
              </a:cxn>
            </a:cxnLst>
            <a:rect l="l" t="t" r="r" b="b"/>
            <a:pathLst>
              <a:path w="4343536" h="1504951">
                <a:moveTo>
                  <a:pt x="0" y="0"/>
                </a:moveTo>
                <a:lnTo>
                  <a:pt x="3076759" y="0"/>
                </a:lnTo>
                <a:lnTo>
                  <a:pt x="4343536" y="1504951"/>
                </a:lnTo>
                <a:lnTo>
                  <a:pt x="1266777" y="1504951"/>
                </a:lnTo>
                <a:close/>
              </a:path>
            </a:pathLst>
          </a:custGeom>
          <a:solidFill>
            <a:schemeClr val="bg2"/>
          </a:solidFill>
          <a:ln w="19050">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solidFill>
                <a:schemeClr val="tx1"/>
              </a:solidFill>
            </a:endParaRPr>
          </a:p>
        </p:txBody>
      </p:sp>
    </p:spTree>
    <p:extLst>
      <p:ext uri="{BB962C8B-B14F-4D97-AF65-F5344CB8AC3E}">
        <p14:creationId xmlns:p14="http://schemas.microsoft.com/office/powerpoint/2010/main" val="171281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ptop Macbook">
    <p:spTree>
      <p:nvGrpSpPr>
        <p:cNvPr id="1" name=""/>
        <p:cNvGrpSpPr/>
        <p:nvPr/>
      </p:nvGrpSpPr>
      <p:grpSpPr>
        <a:xfrm>
          <a:off x="0" y="0"/>
          <a:ext cx="0" cy="0"/>
          <a:chOff x="0" y="0"/>
          <a:chExt cx="0" cy="0"/>
        </a:xfrm>
      </p:grpSpPr>
      <p:pic>
        <p:nvPicPr>
          <p:cNvPr id="7" name="Picture 6" descr="A blurry image of a colorful background&#10;&#10;Description automatically generated">
            <a:extLst>
              <a:ext uri="{FF2B5EF4-FFF2-40B4-BE49-F238E27FC236}">
                <a16:creationId xmlns:a16="http://schemas.microsoft.com/office/drawing/2014/main" id="{6FE3E651-526D-8AAB-CA09-6FDCAF84F3AA}"/>
              </a:ext>
            </a:extLst>
          </p:cNvPr>
          <p:cNvPicPr>
            <a:picLocks noChangeAspect="1"/>
          </p:cNvPicPr>
          <p:nvPr userDrawn="1"/>
        </p:nvPicPr>
        <p:blipFill>
          <a:blip r:embed="rId2"/>
          <a:stretch>
            <a:fillRect/>
          </a:stretch>
        </p:blipFill>
        <p:spPr>
          <a:xfrm rot="5400000">
            <a:off x="4286248" y="285750"/>
            <a:ext cx="5143500" cy="4572004"/>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6157"/>
          <a:stretch/>
        </p:blipFill>
        <p:spPr>
          <a:xfrm>
            <a:off x="3585642" y="1339619"/>
            <a:ext cx="5558358" cy="3568494"/>
          </a:xfrm>
          <a:prstGeom prst="rect">
            <a:avLst/>
          </a:prstGeom>
        </p:spPr>
      </p:pic>
      <p:sp>
        <p:nvSpPr>
          <p:cNvPr id="18" name="Content Placeholder 2"/>
          <p:cNvSpPr>
            <a:spLocks noGrp="1"/>
          </p:cNvSpPr>
          <p:nvPr>
            <p:ph idx="1"/>
          </p:nvPr>
        </p:nvSpPr>
        <p:spPr>
          <a:xfrm>
            <a:off x="304800" y="1200151"/>
            <a:ext cx="3561144" cy="3429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0"/>
          <p:cNvSpPr>
            <a:spLocks noGrp="1"/>
          </p:cNvSpPr>
          <p:nvPr>
            <p:ph type="title"/>
          </p:nvPr>
        </p:nvSpPr>
        <p:spPr>
          <a:xfrm>
            <a:off x="304800" y="296495"/>
            <a:ext cx="3561144" cy="838198"/>
          </a:xfrm>
          <a:prstGeom prst="rect">
            <a:avLst/>
          </a:prstGeom>
        </p:spPr>
        <p:txBody>
          <a:bodyPr anchor="b">
            <a:noAutofit/>
          </a:bodyPr>
          <a:lstStyle>
            <a:lvl1pPr>
              <a:defRPr sz="2800"/>
            </a:lvl1pPr>
          </a:lstStyle>
          <a:p>
            <a:r>
              <a:rPr lang="en-US"/>
              <a:t>Click to edit Master title style</a:t>
            </a:r>
          </a:p>
        </p:txBody>
      </p:sp>
      <p:sp>
        <p:nvSpPr>
          <p:cNvPr id="13" name="Picture Placeholder 12"/>
          <p:cNvSpPr>
            <a:spLocks noGrp="1"/>
          </p:cNvSpPr>
          <p:nvPr>
            <p:ph type="pic" sz="quarter" idx="10" hasCustomPrompt="1"/>
          </p:nvPr>
        </p:nvSpPr>
        <p:spPr>
          <a:xfrm>
            <a:off x="4309891" y="1571967"/>
            <a:ext cx="4476870" cy="2795666"/>
          </a:xfrm>
        </p:spPr>
        <p:txBody>
          <a:bodyPr anchor="ctr"/>
          <a:lstStyle>
            <a:lvl1pPr algn="ctr">
              <a:defRPr baseline="0">
                <a:solidFill>
                  <a:schemeClr val="bg1"/>
                </a:solidFill>
              </a:defRPr>
            </a:lvl1pPr>
          </a:lstStyle>
          <a:p>
            <a:r>
              <a:rPr lang="en-US"/>
              <a:t>Insert Screenshot</a:t>
            </a:r>
          </a:p>
        </p:txBody>
      </p:sp>
      <p:sp>
        <p:nvSpPr>
          <p:cNvPr id="3" name="Text Placeholder 12">
            <a:extLst>
              <a:ext uri="{FF2B5EF4-FFF2-40B4-BE49-F238E27FC236}">
                <a16:creationId xmlns:a16="http://schemas.microsoft.com/office/drawing/2014/main" id="{239B1C09-54D8-31DC-9A8B-377879926F7A}"/>
              </a:ext>
            </a:extLst>
          </p:cNvPr>
          <p:cNvSpPr>
            <a:spLocks noGrp="1"/>
          </p:cNvSpPr>
          <p:nvPr>
            <p:ph type="body" sz="quarter" idx="14" hasCustomPrompt="1"/>
          </p:nvPr>
        </p:nvSpPr>
        <p:spPr>
          <a:xfrm>
            <a:off x="7463118" y="140452"/>
            <a:ext cx="1676640" cy="393193"/>
          </a:xfrm>
          <a:solidFill>
            <a:schemeClr val="tx2">
              <a:alpha val="90000"/>
            </a:schemeClr>
          </a:solidFill>
          <a:ln w="19050">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normAutofit/>
          </a:bodyPr>
          <a:lstStyle>
            <a:lvl1pPr marL="0" indent="0">
              <a:buNone/>
              <a:defRPr lang="en-US" sz="1400" b="1" i="0" dirty="0">
                <a:solidFill>
                  <a:schemeClr val="lt1"/>
                </a:solidFill>
                <a:latin typeface="Figtree" pitchFamily="2" charset="0"/>
              </a:defRPr>
            </a:lvl1pPr>
          </a:lstStyle>
          <a:p>
            <a:pPr marL="0" lvl="0"/>
            <a:r>
              <a:rPr lang="en-US"/>
              <a:t>Optional Tag</a:t>
            </a:r>
          </a:p>
        </p:txBody>
      </p:sp>
      <p:cxnSp>
        <p:nvCxnSpPr>
          <p:cNvPr id="2" name="Straight Connector 1">
            <a:extLst>
              <a:ext uri="{FF2B5EF4-FFF2-40B4-BE49-F238E27FC236}">
                <a16:creationId xmlns:a16="http://schemas.microsoft.com/office/drawing/2014/main" id="{72393A79-F886-55C1-16FA-6CECF32AE7CC}"/>
              </a:ext>
            </a:extLst>
          </p:cNvPr>
          <p:cNvCxnSpPr>
            <a:cxnSpLocks/>
          </p:cNvCxnSpPr>
          <p:nvPr userDrawn="1"/>
        </p:nvCxnSpPr>
        <p:spPr>
          <a:xfrm>
            <a:off x="0" y="1123950"/>
            <a:ext cx="3865944" cy="0"/>
          </a:xfrm>
          <a:prstGeom prst="line">
            <a:avLst/>
          </a:prstGeom>
          <a:ln w="19050">
            <a:gradFill>
              <a:gsLst>
                <a:gs pos="100000">
                  <a:srgbClr val="48CED0"/>
                </a:gs>
                <a:gs pos="0">
                  <a:schemeClr val="accent1"/>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8" name="Slide Number Placeholder 7">
            <a:extLst>
              <a:ext uri="{FF2B5EF4-FFF2-40B4-BE49-F238E27FC236}">
                <a16:creationId xmlns:a16="http://schemas.microsoft.com/office/drawing/2014/main" id="{8B588292-F041-E1F8-D353-C006A9522F25}"/>
              </a:ext>
            </a:extLst>
          </p:cNvPr>
          <p:cNvSpPr>
            <a:spLocks noGrp="1"/>
          </p:cNvSpPr>
          <p:nvPr>
            <p:ph type="sldNum" sz="quarter" idx="16"/>
          </p:nvPr>
        </p:nvSpPr>
        <p:spPr/>
        <p:txBody>
          <a:bodyPr/>
          <a:lstStyle>
            <a:lvl1pPr>
              <a:defRPr>
                <a:solidFill>
                  <a:schemeClr val="bg1"/>
                </a:solidFill>
              </a:defRPr>
            </a:lvl1pPr>
          </a:lstStyle>
          <a:p>
            <a:fld id="{6CC0B945-51BC-184C-9E4B-E8B42E9AF6BD}" type="slidenum">
              <a:rPr lang="en-US" smtClean="0"/>
              <a:pPr/>
              <a:t>‹#›</a:t>
            </a:fld>
            <a:endParaRPr lang="en-US"/>
          </a:p>
        </p:txBody>
      </p:sp>
      <p:sp>
        <p:nvSpPr>
          <p:cNvPr id="4" name="Footer Placeholder 1">
            <a:extLst>
              <a:ext uri="{FF2B5EF4-FFF2-40B4-BE49-F238E27FC236}">
                <a16:creationId xmlns:a16="http://schemas.microsoft.com/office/drawing/2014/main" id="{E0F3659E-0775-BBFD-7E38-5AFFD2CC279A}"/>
              </a:ext>
            </a:extLst>
          </p:cNvPr>
          <p:cNvSpPr>
            <a:spLocks noGrp="1"/>
          </p:cNvSpPr>
          <p:nvPr>
            <p:ph type="ftr" sz="quarter" idx="3"/>
          </p:nvPr>
        </p:nvSpPr>
        <p:spPr>
          <a:xfrm>
            <a:off x="1995880" y="4844820"/>
            <a:ext cx="3086100" cy="274637"/>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600" b="0" i="0">
                <a:solidFill>
                  <a:schemeClr val="tx1">
                    <a:tint val="82000"/>
                  </a:schemeClr>
                </a:solidFill>
                <a:latin typeface="Figtree" pitchFamily="2" charset="0"/>
              </a:defRPr>
            </a:lvl1pPr>
          </a:lstStyle>
          <a:p>
            <a:r>
              <a:rPr lang="en-US">
                <a:solidFill>
                  <a:srgbClr val="FFFFFF">
                    <a:lumMod val="50000"/>
                  </a:srgbClr>
                </a:solidFill>
              </a:rPr>
              <a:t>CONFIDENTIAL © Deltek, Inc. All Rights Reserved.</a:t>
            </a:r>
          </a:p>
        </p:txBody>
      </p:sp>
    </p:spTree>
    <p:extLst>
      <p:ext uri="{BB962C8B-B14F-4D97-AF65-F5344CB8AC3E}">
        <p14:creationId xmlns:p14="http://schemas.microsoft.com/office/powerpoint/2010/main" val="44449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t">
    <p:spTree>
      <p:nvGrpSpPr>
        <p:cNvPr id="1" name=""/>
        <p:cNvGrpSpPr/>
        <p:nvPr/>
      </p:nvGrpSpPr>
      <p:grpSpPr>
        <a:xfrm>
          <a:off x="0" y="0"/>
          <a:ext cx="0" cy="0"/>
          <a:chOff x="0" y="0"/>
          <a:chExt cx="0" cy="0"/>
        </a:xfrm>
      </p:grpSpPr>
      <p:pic>
        <p:nvPicPr>
          <p:cNvPr id="5" name="Picture 4" descr="A blurry image of a colorful background&#10;&#10;Description automatically generated">
            <a:extLst>
              <a:ext uri="{FF2B5EF4-FFF2-40B4-BE49-F238E27FC236}">
                <a16:creationId xmlns:a16="http://schemas.microsoft.com/office/drawing/2014/main" id="{F50A96CA-1F94-18C3-8D2F-D024DD3D4AE7}"/>
              </a:ext>
            </a:extLst>
          </p:cNvPr>
          <p:cNvPicPr>
            <a:picLocks noChangeAspect="1"/>
          </p:cNvPicPr>
          <p:nvPr userDrawn="1"/>
        </p:nvPicPr>
        <p:blipFill>
          <a:blip r:embed="rId2"/>
          <a:stretch>
            <a:fillRect/>
          </a:stretch>
        </p:blipFill>
        <p:spPr>
          <a:xfrm rot="5400000">
            <a:off x="4286248" y="285748"/>
            <a:ext cx="5143500" cy="4572004"/>
          </a:xfrm>
          <a:prstGeom prst="rect">
            <a:avLst/>
          </a:prstGeom>
        </p:spPr>
      </p:pic>
      <p:sp>
        <p:nvSpPr>
          <p:cNvPr id="18" name="Content Placeholder 2"/>
          <p:cNvSpPr>
            <a:spLocks noGrp="1"/>
          </p:cNvSpPr>
          <p:nvPr>
            <p:ph idx="1"/>
          </p:nvPr>
        </p:nvSpPr>
        <p:spPr>
          <a:xfrm>
            <a:off x="304800" y="1200151"/>
            <a:ext cx="3561144" cy="3429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p:cNvSpPr>
            <a:spLocks noGrp="1"/>
          </p:cNvSpPr>
          <p:nvPr>
            <p:ph type="pic" sz="quarter" idx="10" hasCustomPrompt="1"/>
          </p:nvPr>
        </p:nvSpPr>
        <p:spPr>
          <a:xfrm>
            <a:off x="4261750" y="1165202"/>
            <a:ext cx="4560849" cy="3005254"/>
          </a:xfrm>
          <a:pattFill prst="pct80">
            <a:fgClr>
              <a:schemeClr val="tx1"/>
            </a:fgClr>
            <a:bgClr>
              <a:schemeClr val="bg1">
                <a:lumMod val="50000"/>
              </a:schemeClr>
            </a:bgClr>
          </a:pattFill>
          <a:effectLst/>
        </p:spPr>
        <p:txBody>
          <a:bodyPr anchor="ctr"/>
          <a:lstStyle>
            <a:lvl1pPr algn="ctr">
              <a:defRPr baseline="0">
                <a:solidFill>
                  <a:schemeClr val="bg1"/>
                </a:solidFill>
              </a:defRPr>
            </a:lvl1pPr>
          </a:lstStyle>
          <a:p>
            <a:r>
              <a:rPr lang="en-US"/>
              <a:t>Insert Screenshot</a:t>
            </a:r>
          </a:p>
        </p:txBody>
      </p:sp>
      <p:pic>
        <p:nvPicPr>
          <p:cNvPr id="6" name="Picture 5" descr="A picture containing shape&#10;&#10;Description automatically generated">
            <a:extLst>
              <a:ext uri="{FF2B5EF4-FFF2-40B4-BE49-F238E27FC236}">
                <a16:creationId xmlns:a16="http://schemas.microsoft.com/office/drawing/2014/main" id="{8F2553CB-F750-A54E-BD98-4C42ACF62F3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4824824" y="185327"/>
            <a:ext cx="3428999" cy="5001447"/>
          </a:xfrm>
          <a:prstGeom prst="rect">
            <a:avLst/>
          </a:prstGeom>
        </p:spPr>
      </p:pic>
      <p:cxnSp>
        <p:nvCxnSpPr>
          <p:cNvPr id="2" name="Straight Connector 1">
            <a:extLst>
              <a:ext uri="{FF2B5EF4-FFF2-40B4-BE49-F238E27FC236}">
                <a16:creationId xmlns:a16="http://schemas.microsoft.com/office/drawing/2014/main" id="{E411554A-D43A-91AB-6EE1-13424204E0D3}"/>
              </a:ext>
            </a:extLst>
          </p:cNvPr>
          <p:cNvCxnSpPr>
            <a:cxnSpLocks/>
          </p:cNvCxnSpPr>
          <p:nvPr userDrawn="1"/>
        </p:nvCxnSpPr>
        <p:spPr>
          <a:xfrm>
            <a:off x="0" y="1123950"/>
            <a:ext cx="3865944" cy="0"/>
          </a:xfrm>
          <a:prstGeom prst="line">
            <a:avLst/>
          </a:prstGeom>
          <a:ln w="19050">
            <a:gradFill>
              <a:gsLst>
                <a:gs pos="100000">
                  <a:srgbClr val="48CED0"/>
                </a:gs>
                <a:gs pos="0">
                  <a:schemeClr val="accent1"/>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7" name="Title 10">
            <a:extLst>
              <a:ext uri="{FF2B5EF4-FFF2-40B4-BE49-F238E27FC236}">
                <a16:creationId xmlns:a16="http://schemas.microsoft.com/office/drawing/2014/main" id="{9AB26DB1-B75C-41EF-37DB-1D49CE01BA18}"/>
              </a:ext>
            </a:extLst>
          </p:cNvPr>
          <p:cNvSpPr>
            <a:spLocks noGrp="1"/>
          </p:cNvSpPr>
          <p:nvPr>
            <p:ph type="title"/>
          </p:nvPr>
        </p:nvSpPr>
        <p:spPr>
          <a:xfrm>
            <a:off x="304800" y="296495"/>
            <a:ext cx="3561144" cy="838198"/>
          </a:xfrm>
          <a:prstGeom prst="rect">
            <a:avLst/>
          </a:prstGeom>
        </p:spPr>
        <p:txBody>
          <a:bodyPr anchor="b">
            <a:noAutofit/>
          </a:bodyPr>
          <a:lstStyle>
            <a:lvl1pPr>
              <a:defRPr sz="2800"/>
            </a:lvl1pPr>
          </a:lstStyle>
          <a:p>
            <a:r>
              <a:rPr lang="en-US"/>
              <a:t>Click to edit Master title style</a:t>
            </a:r>
          </a:p>
        </p:txBody>
      </p:sp>
      <p:sp>
        <p:nvSpPr>
          <p:cNvPr id="9" name="Slide Number Placeholder 8">
            <a:extLst>
              <a:ext uri="{FF2B5EF4-FFF2-40B4-BE49-F238E27FC236}">
                <a16:creationId xmlns:a16="http://schemas.microsoft.com/office/drawing/2014/main" id="{37B546DD-DB40-4CC4-730F-121F5FACC12E}"/>
              </a:ext>
            </a:extLst>
          </p:cNvPr>
          <p:cNvSpPr>
            <a:spLocks noGrp="1"/>
          </p:cNvSpPr>
          <p:nvPr>
            <p:ph type="sldNum" sz="quarter" idx="16"/>
          </p:nvPr>
        </p:nvSpPr>
        <p:spPr/>
        <p:txBody>
          <a:bodyPr/>
          <a:lstStyle>
            <a:lvl1pPr>
              <a:defRPr>
                <a:solidFill>
                  <a:schemeClr val="bg1"/>
                </a:solidFill>
              </a:defRPr>
            </a:lvl1pPr>
          </a:lstStyle>
          <a:p>
            <a:fld id="{6CC0B945-51BC-184C-9E4B-E8B42E9AF6BD}" type="slidenum">
              <a:rPr lang="en-US" smtClean="0"/>
              <a:pPr/>
              <a:t>‹#›</a:t>
            </a:fld>
            <a:endParaRPr lang="en-US"/>
          </a:p>
        </p:txBody>
      </p:sp>
      <p:sp>
        <p:nvSpPr>
          <p:cNvPr id="4" name="Text Placeholder 12">
            <a:extLst>
              <a:ext uri="{FF2B5EF4-FFF2-40B4-BE49-F238E27FC236}">
                <a16:creationId xmlns:a16="http://schemas.microsoft.com/office/drawing/2014/main" id="{930840C7-8F26-19F2-73C7-B2FBF4BAC467}"/>
              </a:ext>
            </a:extLst>
          </p:cNvPr>
          <p:cNvSpPr>
            <a:spLocks noGrp="1"/>
          </p:cNvSpPr>
          <p:nvPr>
            <p:ph type="body" sz="quarter" idx="14" hasCustomPrompt="1"/>
          </p:nvPr>
        </p:nvSpPr>
        <p:spPr>
          <a:xfrm>
            <a:off x="7463118" y="140452"/>
            <a:ext cx="1680882" cy="393193"/>
          </a:xfrm>
          <a:solidFill>
            <a:schemeClr val="tx2">
              <a:alpha val="90000"/>
            </a:schemeClr>
          </a:solidFill>
          <a:ln w="19050">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normAutofit/>
          </a:bodyPr>
          <a:lstStyle>
            <a:lvl1pPr marL="0" indent="0">
              <a:buNone/>
              <a:defRPr lang="en-US" sz="1400" b="1" i="0" dirty="0">
                <a:solidFill>
                  <a:schemeClr val="lt1"/>
                </a:solidFill>
                <a:latin typeface="Figtree" pitchFamily="2" charset="0"/>
              </a:defRPr>
            </a:lvl1pPr>
          </a:lstStyle>
          <a:p>
            <a:pPr marL="0" lvl="0"/>
            <a:r>
              <a:rPr lang="en-US"/>
              <a:t>Optional Tag</a:t>
            </a:r>
          </a:p>
        </p:txBody>
      </p:sp>
      <p:sp>
        <p:nvSpPr>
          <p:cNvPr id="8" name="Footer Placeholder 1">
            <a:extLst>
              <a:ext uri="{FF2B5EF4-FFF2-40B4-BE49-F238E27FC236}">
                <a16:creationId xmlns:a16="http://schemas.microsoft.com/office/drawing/2014/main" id="{03081696-1668-3DC2-1366-5B9F7569D5FA}"/>
              </a:ext>
            </a:extLst>
          </p:cNvPr>
          <p:cNvSpPr>
            <a:spLocks noGrp="1"/>
          </p:cNvSpPr>
          <p:nvPr>
            <p:ph type="ftr" sz="quarter" idx="3"/>
          </p:nvPr>
        </p:nvSpPr>
        <p:spPr>
          <a:xfrm>
            <a:off x="1995880" y="4844820"/>
            <a:ext cx="3086100" cy="274637"/>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600" b="0" i="0">
                <a:solidFill>
                  <a:schemeClr val="tx1">
                    <a:tint val="82000"/>
                  </a:schemeClr>
                </a:solidFill>
                <a:latin typeface="Figtree" pitchFamily="2" charset="0"/>
              </a:defRPr>
            </a:lvl1pPr>
          </a:lstStyle>
          <a:p>
            <a:r>
              <a:rPr lang="en-US">
                <a:solidFill>
                  <a:srgbClr val="FFFFFF">
                    <a:lumMod val="50000"/>
                  </a:srgbClr>
                </a:solidFill>
              </a:rPr>
              <a:t>CONFIDENTIAL © Deltek, Inc. All Rights Reserved.</a:t>
            </a:r>
          </a:p>
        </p:txBody>
      </p:sp>
    </p:spTree>
    <p:extLst>
      <p:ext uri="{BB962C8B-B14F-4D97-AF65-F5344CB8AC3E}">
        <p14:creationId xmlns:p14="http://schemas.microsoft.com/office/powerpoint/2010/main" val="10730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t 2">
    <p:spTree>
      <p:nvGrpSpPr>
        <p:cNvPr id="1" name=""/>
        <p:cNvGrpSpPr/>
        <p:nvPr/>
      </p:nvGrpSpPr>
      <p:grpSpPr>
        <a:xfrm>
          <a:off x="0" y="0"/>
          <a:ext cx="0" cy="0"/>
          <a:chOff x="0" y="0"/>
          <a:chExt cx="0" cy="0"/>
        </a:xfrm>
      </p:grpSpPr>
      <p:sp>
        <p:nvSpPr>
          <p:cNvPr id="4" name="Snip Single Corner Rectangle 6">
            <a:extLst>
              <a:ext uri="{FF2B5EF4-FFF2-40B4-BE49-F238E27FC236}">
                <a16:creationId xmlns:a16="http://schemas.microsoft.com/office/drawing/2014/main" id="{99B0C190-B4AC-3D42-AD3E-A096409BDFBC}"/>
              </a:ext>
            </a:extLst>
          </p:cNvPr>
          <p:cNvSpPr/>
          <p:nvPr userDrawn="1"/>
        </p:nvSpPr>
        <p:spPr>
          <a:xfrm flipH="1">
            <a:off x="3156893" y="9"/>
            <a:ext cx="5987107" cy="5143491"/>
          </a:xfrm>
          <a:custGeom>
            <a:avLst/>
            <a:gdLst>
              <a:gd name="connsiteX0" fmla="*/ 0 w 5987107"/>
              <a:gd name="connsiteY0" fmla="*/ 0 h 5143500"/>
              <a:gd name="connsiteX1" fmla="*/ 3415357 w 5987107"/>
              <a:gd name="connsiteY1" fmla="*/ 0 h 5143500"/>
              <a:gd name="connsiteX2" fmla="*/ 5987107 w 5987107"/>
              <a:gd name="connsiteY2" fmla="*/ 2571750 h 5143500"/>
              <a:gd name="connsiteX3" fmla="*/ 5987107 w 5987107"/>
              <a:gd name="connsiteY3" fmla="*/ 5143500 h 5143500"/>
              <a:gd name="connsiteX4" fmla="*/ 0 w 5987107"/>
              <a:gd name="connsiteY4" fmla="*/ 5143500 h 5143500"/>
              <a:gd name="connsiteX5" fmla="*/ 0 w 5987107"/>
              <a:gd name="connsiteY5" fmla="*/ 0 h 5143500"/>
              <a:gd name="connsiteX0" fmla="*/ 0 w 5987107"/>
              <a:gd name="connsiteY0" fmla="*/ 0 h 5143500"/>
              <a:gd name="connsiteX1" fmla="*/ 3415357 w 5987107"/>
              <a:gd name="connsiteY1" fmla="*/ 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729557 w 5987107"/>
              <a:gd name="connsiteY1" fmla="*/ 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85057 w 5987107"/>
              <a:gd name="connsiteY1" fmla="*/ 635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037407 w 5987107"/>
              <a:gd name="connsiteY1" fmla="*/ 11430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21557 w 5987107"/>
              <a:gd name="connsiteY1" fmla="*/ 1270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21557 w 5987107"/>
              <a:gd name="connsiteY1" fmla="*/ 635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21557 w 5987107"/>
              <a:gd name="connsiteY1" fmla="*/ 0 h 5143500"/>
              <a:gd name="connsiteX2" fmla="*/ 5987107 w 5987107"/>
              <a:gd name="connsiteY2" fmla="*/ 5143500 h 5143500"/>
              <a:gd name="connsiteX3" fmla="*/ 0 w 5987107"/>
              <a:gd name="connsiteY3" fmla="*/ 5143500 h 5143500"/>
              <a:gd name="connsiteX4" fmla="*/ 0 w 5987107"/>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7107" h="5143500">
                <a:moveTo>
                  <a:pt x="0" y="0"/>
                </a:moveTo>
                <a:lnTo>
                  <a:pt x="2221557" y="0"/>
                </a:lnTo>
                <a:lnTo>
                  <a:pt x="5987107" y="5143500"/>
                </a:lnTo>
                <a:lnTo>
                  <a:pt x="0" y="5143500"/>
                </a:lnTo>
                <a:lnTo>
                  <a:pt x="0" y="0"/>
                </a:lnTo>
                <a:close/>
              </a:path>
            </a:pathLst>
          </a:custGeom>
          <a:gradFill flip="none" rotWithShape="1">
            <a:gsLst>
              <a:gs pos="0">
                <a:srgbClr val="0069AA"/>
              </a:gs>
              <a:gs pos="100000">
                <a:srgbClr val="92D050"/>
              </a:gs>
              <a:gs pos="83000">
                <a:srgbClr val="48CED0"/>
              </a:gs>
              <a:gs pos="50000">
                <a:schemeClr val="accent1"/>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0" name="Picture Placeholder 29">
            <a:extLst>
              <a:ext uri="{FF2B5EF4-FFF2-40B4-BE49-F238E27FC236}">
                <a16:creationId xmlns:a16="http://schemas.microsoft.com/office/drawing/2014/main" id="{C90BD212-B985-7B46-BC5F-2257D836C3A1}"/>
              </a:ext>
            </a:extLst>
          </p:cNvPr>
          <p:cNvSpPr>
            <a:spLocks noGrp="1"/>
          </p:cNvSpPr>
          <p:nvPr>
            <p:ph type="pic" sz="quarter" idx="10" hasCustomPrompt="1"/>
          </p:nvPr>
        </p:nvSpPr>
        <p:spPr>
          <a:xfrm>
            <a:off x="5226206" y="953429"/>
            <a:ext cx="2620465" cy="3707781"/>
          </a:xfrm>
          <a:custGeom>
            <a:avLst/>
            <a:gdLst>
              <a:gd name="connsiteX0" fmla="*/ 98427 w 2614961"/>
              <a:gd name="connsiteY0" fmla="*/ 0 h 3707781"/>
              <a:gd name="connsiteX1" fmla="*/ 2516534 w 2614961"/>
              <a:gd name="connsiteY1" fmla="*/ 0 h 3707781"/>
              <a:gd name="connsiteX2" fmla="*/ 2614961 w 2614961"/>
              <a:gd name="connsiteY2" fmla="*/ 98427 h 3707781"/>
              <a:gd name="connsiteX3" fmla="*/ 2614961 w 2614961"/>
              <a:gd name="connsiteY3" fmla="*/ 2810444 h 3707781"/>
              <a:gd name="connsiteX4" fmla="*/ 2610935 w 2614961"/>
              <a:gd name="connsiteY4" fmla="*/ 2812456 h 3707781"/>
              <a:gd name="connsiteX5" fmla="*/ 2593747 w 2614961"/>
              <a:gd name="connsiteY5" fmla="*/ 2819331 h 3707781"/>
              <a:gd name="connsiteX6" fmla="*/ 2586872 w 2614961"/>
              <a:gd name="connsiteY6" fmla="*/ 2826207 h 3707781"/>
              <a:gd name="connsiteX7" fmla="*/ 2576559 w 2614961"/>
              <a:gd name="connsiteY7" fmla="*/ 2833082 h 3707781"/>
              <a:gd name="connsiteX8" fmla="*/ 2566247 w 2614961"/>
              <a:gd name="connsiteY8" fmla="*/ 2853707 h 3707781"/>
              <a:gd name="connsiteX9" fmla="*/ 2559371 w 2614961"/>
              <a:gd name="connsiteY9" fmla="*/ 2874333 h 3707781"/>
              <a:gd name="connsiteX10" fmla="*/ 2545621 w 2614961"/>
              <a:gd name="connsiteY10" fmla="*/ 2894958 h 3707781"/>
              <a:gd name="connsiteX11" fmla="*/ 2531871 w 2614961"/>
              <a:gd name="connsiteY11" fmla="*/ 2936210 h 3707781"/>
              <a:gd name="connsiteX12" fmla="*/ 2524996 w 2614961"/>
              <a:gd name="connsiteY12" fmla="*/ 2956835 h 3707781"/>
              <a:gd name="connsiteX13" fmla="*/ 2521558 w 2614961"/>
              <a:gd name="connsiteY13" fmla="*/ 2970586 h 3707781"/>
              <a:gd name="connsiteX14" fmla="*/ 2514683 w 2614961"/>
              <a:gd name="connsiteY14" fmla="*/ 3004961 h 3707781"/>
              <a:gd name="connsiteX15" fmla="*/ 2507808 w 2614961"/>
              <a:gd name="connsiteY15" fmla="*/ 3049650 h 3707781"/>
              <a:gd name="connsiteX16" fmla="*/ 2504370 w 2614961"/>
              <a:gd name="connsiteY16" fmla="*/ 3101214 h 3707781"/>
              <a:gd name="connsiteX17" fmla="*/ 2504370 w 2614961"/>
              <a:gd name="connsiteY17" fmla="*/ 3156216 h 3707781"/>
              <a:gd name="connsiteX18" fmla="*/ 2507808 w 2614961"/>
              <a:gd name="connsiteY18" fmla="*/ 3211217 h 3707781"/>
              <a:gd name="connsiteX19" fmla="*/ 2514683 w 2614961"/>
              <a:gd name="connsiteY19" fmla="*/ 3279969 h 3707781"/>
              <a:gd name="connsiteX20" fmla="*/ 2521558 w 2614961"/>
              <a:gd name="connsiteY20" fmla="*/ 3307470 h 3707781"/>
              <a:gd name="connsiteX21" fmla="*/ 2524996 w 2614961"/>
              <a:gd name="connsiteY21" fmla="*/ 3324658 h 3707781"/>
              <a:gd name="connsiteX22" fmla="*/ 2531871 w 2614961"/>
              <a:gd name="connsiteY22" fmla="*/ 3345283 h 3707781"/>
              <a:gd name="connsiteX23" fmla="*/ 2535308 w 2614961"/>
              <a:gd name="connsiteY23" fmla="*/ 3355596 h 3707781"/>
              <a:gd name="connsiteX24" fmla="*/ 2538746 w 2614961"/>
              <a:gd name="connsiteY24" fmla="*/ 3365909 h 3707781"/>
              <a:gd name="connsiteX25" fmla="*/ 2545621 w 2614961"/>
              <a:gd name="connsiteY25" fmla="*/ 3396847 h 3707781"/>
              <a:gd name="connsiteX26" fmla="*/ 2552496 w 2614961"/>
              <a:gd name="connsiteY26" fmla="*/ 3417473 h 3707781"/>
              <a:gd name="connsiteX27" fmla="*/ 2555934 w 2614961"/>
              <a:gd name="connsiteY27" fmla="*/ 3427786 h 3707781"/>
              <a:gd name="connsiteX28" fmla="*/ 2559371 w 2614961"/>
              <a:gd name="connsiteY28" fmla="*/ 3438098 h 3707781"/>
              <a:gd name="connsiteX29" fmla="*/ 2566247 w 2614961"/>
              <a:gd name="connsiteY29" fmla="*/ 3448411 h 3707781"/>
              <a:gd name="connsiteX30" fmla="*/ 2573122 w 2614961"/>
              <a:gd name="connsiteY30" fmla="*/ 3472474 h 3707781"/>
              <a:gd name="connsiteX31" fmla="*/ 2579997 w 2614961"/>
              <a:gd name="connsiteY31" fmla="*/ 3482787 h 3707781"/>
              <a:gd name="connsiteX32" fmla="*/ 2586872 w 2614961"/>
              <a:gd name="connsiteY32" fmla="*/ 3503413 h 3707781"/>
              <a:gd name="connsiteX33" fmla="*/ 2593747 w 2614961"/>
              <a:gd name="connsiteY33" fmla="*/ 3524038 h 3707781"/>
              <a:gd name="connsiteX34" fmla="*/ 2597185 w 2614961"/>
              <a:gd name="connsiteY34" fmla="*/ 3534351 h 3707781"/>
              <a:gd name="connsiteX35" fmla="*/ 2604060 w 2614961"/>
              <a:gd name="connsiteY35" fmla="*/ 3548101 h 3707781"/>
              <a:gd name="connsiteX36" fmla="*/ 2610935 w 2614961"/>
              <a:gd name="connsiteY36" fmla="*/ 3558414 h 3707781"/>
              <a:gd name="connsiteX37" fmla="*/ 2614405 w 2614961"/>
              <a:gd name="connsiteY37" fmla="*/ 3568889 h 3707781"/>
              <a:gd name="connsiteX38" fmla="*/ 2614961 w 2614961"/>
              <a:gd name="connsiteY38" fmla="*/ 3569306 h 3707781"/>
              <a:gd name="connsiteX39" fmla="*/ 2614961 w 2614961"/>
              <a:gd name="connsiteY39" fmla="*/ 3609354 h 3707781"/>
              <a:gd name="connsiteX40" fmla="*/ 2516534 w 2614961"/>
              <a:gd name="connsiteY40" fmla="*/ 3707781 h 3707781"/>
              <a:gd name="connsiteX41" fmla="*/ 98427 w 2614961"/>
              <a:gd name="connsiteY41" fmla="*/ 3707781 h 3707781"/>
              <a:gd name="connsiteX42" fmla="*/ 0 w 2614961"/>
              <a:gd name="connsiteY42" fmla="*/ 3609354 h 3707781"/>
              <a:gd name="connsiteX43" fmla="*/ 0 w 2614961"/>
              <a:gd name="connsiteY43" fmla="*/ 3505590 h 3707781"/>
              <a:gd name="connsiteX44" fmla="*/ 1114 w 2614961"/>
              <a:gd name="connsiteY44" fmla="*/ 3501134 h 3707781"/>
              <a:gd name="connsiteX45" fmla="*/ 4700 w 2614961"/>
              <a:gd name="connsiteY45" fmla="*/ 3490377 h 3707781"/>
              <a:gd name="connsiteX46" fmla="*/ 15458 w 2614961"/>
              <a:gd name="connsiteY46" fmla="*/ 3433003 h 3707781"/>
              <a:gd name="connsiteX47" fmla="*/ 19043 w 2614961"/>
              <a:gd name="connsiteY47" fmla="*/ 3418659 h 3707781"/>
              <a:gd name="connsiteX48" fmla="*/ 26215 w 2614961"/>
              <a:gd name="connsiteY48" fmla="*/ 3397144 h 3707781"/>
              <a:gd name="connsiteX49" fmla="*/ 33387 w 2614961"/>
              <a:gd name="connsiteY49" fmla="*/ 3361285 h 3707781"/>
              <a:gd name="connsiteX50" fmla="*/ 40559 w 2614961"/>
              <a:gd name="connsiteY50" fmla="*/ 3228607 h 3707781"/>
              <a:gd name="connsiteX51" fmla="*/ 40559 w 2614961"/>
              <a:gd name="connsiteY51" fmla="*/ 3117445 h 3707781"/>
              <a:gd name="connsiteX52" fmla="*/ 36973 w 2614961"/>
              <a:gd name="connsiteY52" fmla="*/ 3103101 h 3707781"/>
              <a:gd name="connsiteX53" fmla="*/ 33387 w 2614961"/>
              <a:gd name="connsiteY53" fmla="*/ 3081586 h 3707781"/>
              <a:gd name="connsiteX54" fmla="*/ 29801 w 2614961"/>
              <a:gd name="connsiteY54" fmla="*/ 3070828 h 3707781"/>
              <a:gd name="connsiteX55" fmla="*/ 22629 w 2614961"/>
              <a:gd name="connsiteY55" fmla="*/ 3027798 h 3707781"/>
              <a:gd name="connsiteX56" fmla="*/ 19043 w 2614961"/>
              <a:gd name="connsiteY56" fmla="*/ 3017040 h 3707781"/>
              <a:gd name="connsiteX57" fmla="*/ 11872 w 2614961"/>
              <a:gd name="connsiteY57" fmla="*/ 2995525 h 3707781"/>
              <a:gd name="connsiteX58" fmla="*/ 4700 w 2614961"/>
              <a:gd name="connsiteY58" fmla="*/ 2966838 h 3707781"/>
              <a:gd name="connsiteX59" fmla="*/ 0 w 2614961"/>
              <a:gd name="connsiteY59" fmla="*/ 2952739 h 3707781"/>
              <a:gd name="connsiteX60" fmla="*/ 0 w 2614961"/>
              <a:gd name="connsiteY60" fmla="*/ 98427 h 3707781"/>
              <a:gd name="connsiteX61" fmla="*/ 98427 w 2614961"/>
              <a:gd name="connsiteY61" fmla="*/ 0 h 3707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614961" h="3707781">
                <a:moveTo>
                  <a:pt x="98427" y="0"/>
                </a:moveTo>
                <a:lnTo>
                  <a:pt x="2516534" y="0"/>
                </a:lnTo>
                <a:cubicBezTo>
                  <a:pt x="2570894" y="0"/>
                  <a:pt x="2614961" y="44067"/>
                  <a:pt x="2614961" y="98427"/>
                </a:cubicBezTo>
                <a:lnTo>
                  <a:pt x="2614961" y="2810444"/>
                </a:lnTo>
                <a:lnTo>
                  <a:pt x="2610935" y="2812456"/>
                </a:lnTo>
                <a:cubicBezTo>
                  <a:pt x="2606924" y="2814175"/>
                  <a:pt x="2599105" y="2816269"/>
                  <a:pt x="2593747" y="2819331"/>
                </a:cubicBezTo>
                <a:cubicBezTo>
                  <a:pt x="2590933" y="2820939"/>
                  <a:pt x="2589403" y="2824182"/>
                  <a:pt x="2586872" y="2826207"/>
                </a:cubicBezTo>
                <a:cubicBezTo>
                  <a:pt x="2583646" y="2828788"/>
                  <a:pt x="2579997" y="2830790"/>
                  <a:pt x="2576559" y="2833082"/>
                </a:cubicBezTo>
                <a:cubicBezTo>
                  <a:pt x="2564031" y="2870675"/>
                  <a:pt x="2584008" y="2813747"/>
                  <a:pt x="2566247" y="2853707"/>
                </a:cubicBezTo>
                <a:cubicBezTo>
                  <a:pt x="2563303" y="2860330"/>
                  <a:pt x="2563391" y="2868303"/>
                  <a:pt x="2559371" y="2874333"/>
                </a:cubicBezTo>
                <a:cubicBezTo>
                  <a:pt x="2554788" y="2881208"/>
                  <a:pt x="2548234" y="2887119"/>
                  <a:pt x="2545621" y="2894958"/>
                </a:cubicBezTo>
                <a:lnTo>
                  <a:pt x="2531871" y="2936210"/>
                </a:lnTo>
                <a:lnTo>
                  <a:pt x="2524996" y="2956835"/>
                </a:lnTo>
                <a:cubicBezTo>
                  <a:pt x="2523850" y="2961419"/>
                  <a:pt x="2522548" y="2965966"/>
                  <a:pt x="2521558" y="2970586"/>
                </a:cubicBezTo>
                <a:cubicBezTo>
                  <a:pt x="2519110" y="2982012"/>
                  <a:pt x="2516604" y="2993435"/>
                  <a:pt x="2514683" y="3004961"/>
                </a:cubicBezTo>
                <a:cubicBezTo>
                  <a:pt x="2509913" y="3033579"/>
                  <a:pt x="2512231" y="3018687"/>
                  <a:pt x="2507808" y="3049650"/>
                </a:cubicBezTo>
                <a:cubicBezTo>
                  <a:pt x="2506662" y="3066838"/>
                  <a:pt x="2504370" y="3083988"/>
                  <a:pt x="2504370" y="3101214"/>
                </a:cubicBezTo>
                <a:cubicBezTo>
                  <a:pt x="2504370" y="3170533"/>
                  <a:pt x="2512659" y="3098197"/>
                  <a:pt x="2504370" y="3156216"/>
                </a:cubicBezTo>
                <a:cubicBezTo>
                  <a:pt x="2505516" y="3174550"/>
                  <a:pt x="2506499" y="3192894"/>
                  <a:pt x="2507808" y="3211217"/>
                </a:cubicBezTo>
                <a:cubicBezTo>
                  <a:pt x="2509355" y="3232874"/>
                  <a:pt x="2511313" y="3258060"/>
                  <a:pt x="2514683" y="3279969"/>
                </a:cubicBezTo>
                <a:cubicBezTo>
                  <a:pt x="2519751" y="3312915"/>
                  <a:pt x="2515701" y="3284045"/>
                  <a:pt x="2521558" y="3307470"/>
                </a:cubicBezTo>
                <a:cubicBezTo>
                  <a:pt x="2522975" y="3313138"/>
                  <a:pt x="2523459" y="3319021"/>
                  <a:pt x="2524996" y="3324658"/>
                </a:cubicBezTo>
                <a:cubicBezTo>
                  <a:pt x="2526903" y="3331650"/>
                  <a:pt x="2529579" y="3338408"/>
                  <a:pt x="2531871" y="3345283"/>
                </a:cubicBezTo>
                <a:lnTo>
                  <a:pt x="2535308" y="3355596"/>
                </a:lnTo>
                <a:cubicBezTo>
                  <a:pt x="2536454" y="3359034"/>
                  <a:pt x="2538035" y="3362356"/>
                  <a:pt x="2538746" y="3365909"/>
                </a:cubicBezTo>
                <a:cubicBezTo>
                  <a:pt x="2540711" y="3375735"/>
                  <a:pt x="2542705" y="3387128"/>
                  <a:pt x="2545621" y="3396847"/>
                </a:cubicBezTo>
                <a:cubicBezTo>
                  <a:pt x="2547704" y="3403789"/>
                  <a:pt x="2550204" y="3410598"/>
                  <a:pt x="2552496" y="3417473"/>
                </a:cubicBezTo>
                <a:lnTo>
                  <a:pt x="2555934" y="3427786"/>
                </a:lnTo>
                <a:cubicBezTo>
                  <a:pt x="2557080" y="3431223"/>
                  <a:pt x="2557361" y="3435083"/>
                  <a:pt x="2559371" y="3438098"/>
                </a:cubicBezTo>
                <a:lnTo>
                  <a:pt x="2566247" y="3448411"/>
                </a:lnTo>
                <a:cubicBezTo>
                  <a:pt x="2567349" y="3452822"/>
                  <a:pt x="2570655" y="3467539"/>
                  <a:pt x="2573122" y="3472474"/>
                </a:cubicBezTo>
                <a:cubicBezTo>
                  <a:pt x="2574970" y="3476169"/>
                  <a:pt x="2578319" y="3479012"/>
                  <a:pt x="2579997" y="3482787"/>
                </a:cubicBezTo>
                <a:cubicBezTo>
                  <a:pt x="2582940" y="3489410"/>
                  <a:pt x="2584580" y="3496538"/>
                  <a:pt x="2586872" y="3503413"/>
                </a:cubicBezTo>
                <a:lnTo>
                  <a:pt x="2593747" y="3524038"/>
                </a:lnTo>
                <a:cubicBezTo>
                  <a:pt x="2594893" y="3527476"/>
                  <a:pt x="2595564" y="3531110"/>
                  <a:pt x="2597185" y="3534351"/>
                </a:cubicBezTo>
                <a:cubicBezTo>
                  <a:pt x="2599477" y="3538934"/>
                  <a:pt x="2601518" y="3543652"/>
                  <a:pt x="2604060" y="3548101"/>
                </a:cubicBezTo>
                <a:cubicBezTo>
                  <a:pt x="2606110" y="3551688"/>
                  <a:pt x="2609087" y="3554719"/>
                  <a:pt x="2610935" y="3558414"/>
                </a:cubicBezTo>
                <a:cubicBezTo>
                  <a:pt x="2615086" y="3566716"/>
                  <a:pt x="2614178" y="3568116"/>
                  <a:pt x="2614405" y="3568889"/>
                </a:cubicBezTo>
                <a:lnTo>
                  <a:pt x="2614961" y="3569306"/>
                </a:lnTo>
                <a:lnTo>
                  <a:pt x="2614961" y="3609354"/>
                </a:lnTo>
                <a:cubicBezTo>
                  <a:pt x="2614961" y="3663714"/>
                  <a:pt x="2570894" y="3707781"/>
                  <a:pt x="2516534" y="3707781"/>
                </a:cubicBezTo>
                <a:lnTo>
                  <a:pt x="98427" y="3707781"/>
                </a:lnTo>
                <a:cubicBezTo>
                  <a:pt x="44067" y="3707781"/>
                  <a:pt x="0" y="3663714"/>
                  <a:pt x="0" y="3609354"/>
                </a:cubicBezTo>
                <a:lnTo>
                  <a:pt x="0" y="3505590"/>
                </a:lnTo>
                <a:lnTo>
                  <a:pt x="1114" y="3501134"/>
                </a:lnTo>
                <a:cubicBezTo>
                  <a:pt x="2152" y="3497500"/>
                  <a:pt x="3662" y="3494011"/>
                  <a:pt x="4700" y="3490377"/>
                </a:cubicBezTo>
                <a:cubicBezTo>
                  <a:pt x="10856" y="3468833"/>
                  <a:pt x="10300" y="3460514"/>
                  <a:pt x="15458" y="3433003"/>
                </a:cubicBezTo>
                <a:cubicBezTo>
                  <a:pt x="16366" y="3428159"/>
                  <a:pt x="17848" y="3423440"/>
                  <a:pt x="19043" y="3418659"/>
                </a:cubicBezTo>
                <a:cubicBezTo>
                  <a:pt x="20876" y="3411325"/>
                  <a:pt x="24043" y="3404385"/>
                  <a:pt x="26215" y="3397144"/>
                </a:cubicBezTo>
                <a:cubicBezTo>
                  <a:pt x="29357" y="3386670"/>
                  <a:pt x="32247" y="3371546"/>
                  <a:pt x="33387" y="3361285"/>
                </a:cubicBezTo>
                <a:cubicBezTo>
                  <a:pt x="39081" y="3310036"/>
                  <a:pt x="37177" y="3287787"/>
                  <a:pt x="40559" y="3228607"/>
                </a:cubicBezTo>
                <a:cubicBezTo>
                  <a:pt x="45460" y="3142845"/>
                  <a:pt x="47197" y="3256833"/>
                  <a:pt x="40559" y="3117445"/>
                </a:cubicBezTo>
                <a:cubicBezTo>
                  <a:pt x="39364" y="3112664"/>
                  <a:pt x="37940" y="3107934"/>
                  <a:pt x="36973" y="3103101"/>
                </a:cubicBezTo>
                <a:cubicBezTo>
                  <a:pt x="35547" y="3095972"/>
                  <a:pt x="34964" y="3088683"/>
                  <a:pt x="33387" y="3081586"/>
                </a:cubicBezTo>
                <a:cubicBezTo>
                  <a:pt x="32567" y="3077896"/>
                  <a:pt x="30718" y="3074495"/>
                  <a:pt x="29801" y="3070828"/>
                </a:cubicBezTo>
                <a:cubicBezTo>
                  <a:pt x="26305" y="3056845"/>
                  <a:pt x="24653" y="3041967"/>
                  <a:pt x="22629" y="3027798"/>
                </a:cubicBezTo>
                <a:lnTo>
                  <a:pt x="19043" y="3017040"/>
                </a:lnTo>
                <a:lnTo>
                  <a:pt x="11872" y="2995525"/>
                </a:lnTo>
                <a:cubicBezTo>
                  <a:pt x="8755" y="2986174"/>
                  <a:pt x="7091" y="2976400"/>
                  <a:pt x="4700" y="2966838"/>
                </a:cubicBezTo>
                <a:lnTo>
                  <a:pt x="0" y="2952739"/>
                </a:lnTo>
                <a:lnTo>
                  <a:pt x="0" y="98427"/>
                </a:lnTo>
                <a:cubicBezTo>
                  <a:pt x="0" y="44067"/>
                  <a:pt x="44067" y="0"/>
                  <a:pt x="98427" y="0"/>
                </a:cubicBezTo>
                <a:close/>
              </a:path>
            </a:pathLst>
          </a:custGeom>
          <a:pattFill prst="pct20">
            <a:fgClr>
              <a:schemeClr val="tx1"/>
            </a:fgClr>
            <a:bgClr>
              <a:schemeClr val="bg1">
                <a:lumMod val="85000"/>
              </a:schemeClr>
            </a:bgClr>
          </a:pattFill>
          <a:effectLst/>
        </p:spPr>
        <p:txBody>
          <a:bodyPr wrap="square" anchor="ctr">
            <a:noAutofit/>
          </a:bodyPr>
          <a:lstStyle>
            <a:lvl1pPr algn="ctr">
              <a:defRPr baseline="0">
                <a:solidFill>
                  <a:schemeClr val="bg1"/>
                </a:solidFill>
              </a:defRPr>
            </a:lvl1pPr>
          </a:lstStyle>
          <a:p>
            <a:r>
              <a:rPr lang="en-US"/>
              <a:t>Insert Screenshot</a:t>
            </a:r>
          </a:p>
        </p:txBody>
      </p:sp>
      <p:pic>
        <p:nvPicPr>
          <p:cNvPr id="5" name="Picture 4" descr="A picture containing person, holding, person, hand&#10;&#10;Description automatically generated">
            <a:extLst>
              <a:ext uri="{FF2B5EF4-FFF2-40B4-BE49-F238E27FC236}">
                <a16:creationId xmlns:a16="http://schemas.microsoft.com/office/drawing/2014/main" id="{8FB6F557-37BD-DF4A-80C6-B8132B8FC6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6557"/>
          <a:stretch/>
        </p:blipFill>
        <p:spPr>
          <a:xfrm>
            <a:off x="4151951" y="800102"/>
            <a:ext cx="4687249" cy="4343398"/>
          </a:xfrm>
          <a:prstGeom prst="rect">
            <a:avLst/>
          </a:prstGeom>
        </p:spPr>
      </p:pic>
      <p:sp>
        <p:nvSpPr>
          <p:cNvPr id="18" name="Content Placeholder 2"/>
          <p:cNvSpPr>
            <a:spLocks noGrp="1"/>
          </p:cNvSpPr>
          <p:nvPr>
            <p:ph idx="1"/>
          </p:nvPr>
        </p:nvSpPr>
        <p:spPr>
          <a:xfrm>
            <a:off x="304800" y="1200151"/>
            <a:ext cx="3561144" cy="3429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A0E98275-48A2-A5ED-EA51-17719BE7E7DE}"/>
              </a:ext>
            </a:extLst>
          </p:cNvPr>
          <p:cNvCxnSpPr>
            <a:cxnSpLocks/>
          </p:cNvCxnSpPr>
          <p:nvPr userDrawn="1"/>
        </p:nvCxnSpPr>
        <p:spPr>
          <a:xfrm>
            <a:off x="0" y="1123950"/>
            <a:ext cx="3865944" cy="0"/>
          </a:xfrm>
          <a:prstGeom prst="line">
            <a:avLst/>
          </a:prstGeom>
          <a:ln w="19050">
            <a:gradFill>
              <a:gsLst>
                <a:gs pos="100000">
                  <a:srgbClr val="48CED0"/>
                </a:gs>
                <a:gs pos="0">
                  <a:schemeClr val="accent1"/>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7" name="Title 10">
            <a:extLst>
              <a:ext uri="{FF2B5EF4-FFF2-40B4-BE49-F238E27FC236}">
                <a16:creationId xmlns:a16="http://schemas.microsoft.com/office/drawing/2014/main" id="{967D41DF-F32C-929E-E50C-41487229DB48}"/>
              </a:ext>
            </a:extLst>
          </p:cNvPr>
          <p:cNvSpPr>
            <a:spLocks noGrp="1"/>
          </p:cNvSpPr>
          <p:nvPr>
            <p:ph type="title"/>
          </p:nvPr>
        </p:nvSpPr>
        <p:spPr>
          <a:xfrm>
            <a:off x="304800" y="296495"/>
            <a:ext cx="3561144" cy="838198"/>
          </a:xfrm>
          <a:prstGeom prst="rect">
            <a:avLst/>
          </a:prstGeom>
        </p:spPr>
        <p:txBody>
          <a:bodyPr anchor="b">
            <a:noAutofit/>
          </a:bodyPr>
          <a:lstStyle>
            <a:lvl1pPr>
              <a:defRPr sz="2800"/>
            </a:lvl1pPr>
          </a:lstStyle>
          <a:p>
            <a:r>
              <a:rPr lang="en-US"/>
              <a:t>Click to edit Master title style</a:t>
            </a:r>
          </a:p>
        </p:txBody>
      </p:sp>
      <p:sp>
        <p:nvSpPr>
          <p:cNvPr id="9" name="Slide Number Placeholder 8">
            <a:extLst>
              <a:ext uri="{FF2B5EF4-FFF2-40B4-BE49-F238E27FC236}">
                <a16:creationId xmlns:a16="http://schemas.microsoft.com/office/drawing/2014/main" id="{65DB8644-A650-092F-6231-D7351330906E}"/>
              </a:ext>
            </a:extLst>
          </p:cNvPr>
          <p:cNvSpPr>
            <a:spLocks noGrp="1"/>
          </p:cNvSpPr>
          <p:nvPr>
            <p:ph type="sldNum" sz="quarter" idx="16"/>
          </p:nvPr>
        </p:nvSpPr>
        <p:spPr/>
        <p:txBody>
          <a:bodyPr/>
          <a:lstStyle>
            <a:lvl1pPr>
              <a:defRPr>
                <a:solidFill>
                  <a:schemeClr val="bg1"/>
                </a:solidFill>
              </a:defRPr>
            </a:lvl1pPr>
          </a:lstStyle>
          <a:p>
            <a:fld id="{6CC0B945-51BC-184C-9E4B-E8B42E9AF6BD}" type="slidenum">
              <a:rPr lang="en-US" smtClean="0"/>
              <a:pPr/>
              <a:t>‹#›</a:t>
            </a:fld>
            <a:endParaRPr lang="en-US"/>
          </a:p>
        </p:txBody>
      </p:sp>
      <p:sp>
        <p:nvSpPr>
          <p:cNvPr id="6" name="Text Placeholder 12">
            <a:extLst>
              <a:ext uri="{FF2B5EF4-FFF2-40B4-BE49-F238E27FC236}">
                <a16:creationId xmlns:a16="http://schemas.microsoft.com/office/drawing/2014/main" id="{CBAE1714-9FA0-3C7B-57EF-1B49D43D1398}"/>
              </a:ext>
            </a:extLst>
          </p:cNvPr>
          <p:cNvSpPr>
            <a:spLocks noGrp="1"/>
          </p:cNvSpPr>
          <p:nvPr>
            <p:ph type="body" sz="quarter" idx="14" hasCustomPrompt="1"/>
          </p:nvPr>
        </p:nvSpPr>
        <p:spPr>
          <a:xfrm>
            <a:off x="7463118" y="140452"/>
            <a:ext cx="1680882" cy="393193"/>
          </a:xfrm>
          <a:solidFill>
            <a:schemeClr val="tx2">
              <a:alpha val="90000"/>
            </a:schemeClr>
          </a:solidFill>
          <a:ln w="19050">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normAutofit/>
          </a:bodyPr>
          <a:lstStyle>
            <a:lvl1pPr marL="0" indent="0">
              <a:buNone/>
              <a:defRPr lang="en-US" sz="1400" b="1" i="0" dirty="0">
                <a:solidFill>
                  <a:schemeClr val="lt1"/>
                </a:solidFill>
                <a:latin typeface="Figtree" pitchFamily="2" charset="0"/>
              </a:defRPr>
            </a:lvl1pPr>
          </a:lstStyle>
          <a:p>
            <a:pPr marL="0" lvl="0"/>
            <a:r>
              <a:rPr lang="en-US"/>
              <a:t>Optional Tag</a:t>
            </a:r>
          </a:p>
        </p:txBody>
      </p:sp>
    </p:spTree>
    <p:extLst>
      <p:ext uri="{BB962C8B-B14F-4D97-AF65-F5344CB8AC3E}">
        <p14:creationId xmlns:p14="http://schemas.microsoft.com/office/powerpoint/2010/main" val="49594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obile">
    <p:spTree>
      <p:nvGrpSpPr>
        <p:cNvPr id="1" name=""/>
        <p:cNvGrpSpPr/>
        <p:nvPr/>
      </p:nvGrpSpPr>
      <p:grpSpPr>
        <a:xfrm>
          <a:off x="0" y="0"/>
          <a:ext cx="0" cy="0"/>
          <a:chOff x="0" y="0"/>
          <a:chExt cx="0" cy="0"/>
        </a:xfrm>
      </p:grpSpPr>
      <p:pic>
        <p:nvPicPr>
          <p:cNvPr id="6" name="Picture 5" descr="A blurry image of a colorful background&#10;&#10;Description automatically generated">
            <a:extLst>
              <a:ext uri="{FF2B5EF4-FFF2-40B4-BE49-F238E27FC236}">
                <a16:creationId xmlns:a16="http://schemas.microsoft.com/office/drawing/2014/main" id="{9F423492-7851-3E1A-7389-994A44CD0E4C}"/>
              </a:ext>
            </a:extLst>
          </p:cNvPr>
          <p:cNvPicPr>
            <a:picLocks noChangeAspect="1"/>
          </p:cNvPicPr>
          <p:nvPr userDrawn="1"/>
        </p:nvPicPr>
        <p:blipFill>
          <a:blip r:embed="rId2"/>
          <a:stretch>
            <a:fillRect/>
          </a:stretch>
        </p:blipFill>
        <p:spPr>
          <a:xfrm rot="5400000">
            <a:off x="4286248" y="285748"/>
            <a:ext cx="5143500" cy="4572004"/>
          </a:xfrm>
          <a:prstGeom prst="rect">
            <a:avLst/>
          </a:prstGeom>
        </p:spPr>
      </p:pic>
      <p:sp>
        <p:nvSpPr>
          <p:cNvPr id="22" name="Picture Placeholder 21">
            <a:extLst>
              <a:ext uri="{FF2B5EF4-FFF2-40B4-BE49-F238E27FC236}">
                <a16:creationId xmlns:a16="http://schemas.microsoft.com/office/drawing/2014/main" id="{63C78E92-8B27-914C-AA77-4C2C9A59E9EB}"/>
              </a:ext>
            </a:extLst>
          </p:cNvPr>
          <p:cNvSpPr>
            <a:spLocks noGrp="1"/>
          </p:cNvSpPr>
          <p:nvPr>
            <p:ph type="pic" sz="quarter" idx="10" hasCustomPrompt="1"/>
          </p:nvPr>
        </p:nvSpPr>
        <p:spPr>
          <a:xfrm>
            <a:off x="5081980" y="412247"/>
            <a:ext cx="1968191" cy="4248615"/>
          </a:xfrm>
          <a:custGeom>
            <a:avLst/>
            <a:gdLst>
              <a:gd name="connsiteX0" fmla="*/ 199791 w 1968191"/>
              <a:gd name="connsiteY0" fmla="*/ 0 h 4248615"/>
              <a:gd name="connsiteX1" fmla="*/ 407523 w 1968191"/>
              <a:gd name="connsiteY1" fmla="*/ 0 h 4248615"/>
              <a:gd name="connsiteX2" fmla="*/ 401811 w 1968191"/>
              <a:gd name="connsiteY2" fmla="*/ 28292 h 4248615"/>
              <a:gd name="connsiteX3" fmla="*/ 516111 w 1968191"/>
              <a:gd name="connsiteY3" fmla="*/ 142592 h 4248615"/>
              <a:gd name="connsiteX4" fmla="*/ 1430512 w 1968191"/>
              <a:gd name="connsiteY4" fmla="*/ 142592 h 4248615"/>
              <a:gd name="connsiteX5" fmla="*/ 1544812 w 1968191"/>
              <a:gd name="connsiteY5" fmla="*/ 28292 h 4248615"/>
              <a:gd name="connsiteX6" fmla="*/ 1539100 w 1968191"/>
              <a:gd name="connsiteY6" fmla="*/ 0 h 4248615"/>
              <a:gd name="connsiteX7" fmla="*/ 1768400 w 1968191"/>
              <a:gd name="connsiteY7" fmla="*/ 0 h 4248615"/>
              <a:gd name="connsiteX8" fmla="*/ 1968191 w 1968191"/>
              <a:gd name="connsiteY8" fmla="*/ 199791 h 4248615"/>
              <a:gd name="connsiteX9" fmla="*/ 1968191 w 1968191"/>
              <a:gd name="connsiteY9" fmla="*/ 4048824 h 4248615"/>
              <a:gd name="connsiteX10" fmla="*/ 1768400 w 1968191"/>
              <a:gd name="connsiteY10" fmla="*/ 4248615 h 4248615"/>
              <a:gd name="connsiteX11" fmla="*/ 199791 w 1968191"/>
              <a:gd name="connsiteY11" fmla="*/ 4248615 h 4248615"/>
              <a:gd name="connsiteX12" fmla="*/ 0 w 1968191"/>
              <a:gd name="connsiteY12" fmla="*/ 4048824 h 4248615"/>
              <a:gd name="connsiteX13" fmla="*/ 0 w 1968191"/>
              <a:gd name="connsiteY13" fmla="*/ 199791 h 4248615"/>
              <a:gd name="connsiteX14" fmla="*/ 199791 w 1968191"/>
              <a:gd name="connsiteY14" fmla="*/ 0 h 424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8191" h="4248615">
                <a:moveTo>
                  <a:pt x="199791" y="0"/>
                </a:moveTo>
                <a:lnTo>
                  <a:pt x="407523" y="0"/>
                </a:lnTo>
                <a:lnTo>
                  <a:pt x="401811" y="28292"/>
                </a:lnTo>
                <a:cubicBezTo>
                  <a:pt x="401811" y="91418"/>
                  <a:pt x="452985" y="142592"/>
                  <a:pt x="516111" y="142592"/>
                </a:cubicBezTo>
                <a:lnTo>
                  <a:pt x="1430512" y="142592"/>
                </a:lnTo>
                <a:cubicBezTo>
                  <a:pt x="1493638" y="142592"/>
                  <a:pt x="1544812" y="91418"/>
                  <a:pt x="1544812" y="28292"/>
                </a:cubicBezTo>
                <a:lnTo>
                  <a:pt x="1539100" y="0"/>
                </a:lnTo>
                <a:lnTo>
                  <a:pt x="1768400" y="0"/>
                </a:lnTo>
                <a:cubicBezTo>
                  <a:pt x="1878742" y="0"/>
                  <a:pt x="1968191" y="89449"/>
                  <a:pt x="1968191" y="199791"/>
                </a:cubicBezTo>
                <a:lnTo>
                  <a:pt x="1968191" y="4048824"/>
                </a:lnTo>
                <a:cubicBezTo>
                  <a:pt x="1968191" y="4159166"/>
                  <a:pt x="1878742" y="4248615"/>
                  <a:pt x="1768400" y="4248615"/>
                </a:cubicBezTo>
                <a:lnTo>
                  <a:pt x="199791" y="4248615"/>
                </a:lnTo>
                <a:cubicBezTo>
                  <a:pt x="89449" y="4248615"/>
                  <a:pt x="0" y="4159166"/>
                  <a:pt x="0" y="4048824"/>
                </a:cubicBezTo>
                <a:lnTo>
                  <a:pt x="0" y="199791"/>
                </a:lnTo>
                <a:cubicBezTo>
                  <a:pt x="0" y="89449"/>
                  <a:pt x="89449" y="0"/>
                  <a:pt x="199791" y="0"/>
                </a:cubicBezTo>
                <a:close/>
              </a:path>
            </a:pathLst>
          </a:custGeom>
          <a:pattFill prst="pct80">
            <a:fgClr>
              <a:schemeClr val="tx1"/>
            </a:fgClr>
            <a:bgClr>
              <a:schemeClr val="bg1">
                <a:lumMod val="50000"/>
              </a:schemeClr>
            </a:bgClr>
          </a:pattFill>
          <a:effectLst/>
        </p:spPr>
        <p:txBody>
          <a:bodyPr vert="horz" wrap="square" lIns="91440" tIns="45720" rIns="91440" bIns="45720" rtlCol="0" anchor="ctr">
            <a:noAutofit/>
          </a:bodyPr>
          <a:lstStyle>
            <a:lvl1pPr marL="0" indent="0" algn="ctr">
              <a:buNone/>
              <a:defRPr lang="en-US" baseline="0" dirty="0">
                <a:solidFill>
                  <a:schemeClr val="bg1"/>
                </a:solidFill>
              </a:defRPr>
            </a:lvl1pPr>
          </a:lstStyle>
          <a:p>
            <a:pPr lvl="0" algn="ctr"/>
            <a:r>
              <a:rPr lang="en-US"/>
              <a:t>Insert Screenshot</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53000" y="291558"/>
            <a:ext cx="2226150" cy="4489992"/>
          </a:xfrm>
          <a:prstGeom prst="rect">
            <a:avLst/>
          </a:prstGeom>
          <a:effectLst/>
        </p:spPr>
      </p:pic>
      <p:sp>
        <p:nvSpPr>
          <p:cNvPr id="18" name="Content Placeholder 2"/>
          <p:cNvSpPr>
            <a:spLocks noGrp="1"/>
          </p:cNvSpPr>
          <p:nvPr>
            <p:ph idx="1"/>
          </p:nvPr>
        </p:nvSpPr>
        <p:spPr>
          <a:xfrm>
            <a:off x="304800" y="1200151"/>
            <a:ext cx="3898900" cy="3429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1721057C-E26F-DD2C-76FC-9CF247B65927}"/>
              </a:ext>
            </a:extLst>
          </p:cNvPr>
          <p:cNvCxnSpPr>
            <a:cxnSpLocks/>
          </p:cNvCxnSpPr>
          <p:nvPr userDrawn="1"/>
        </p:nvCxnSpPr>
        <p:spPr>
          <a:xfrm>
            <a:off x="0" y="1123950"/>
            <a:ext cx="4203700" cy="0"/>
          </a:xfrm>
          <a:prstGeom prst="line">
            <a:avLst/>
          </a:prstGeom>
          <a:ln w="19050">
            <a:gradFill>
              <a:gsLst>
                <a:gs pos="100000">
                  <a:srgbClr val="48CED0"/>
                </a:gs>
                <a:gs pos="0">
                  <a:schemeClr val="accent1"/>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9BD3F4DC-53CC-A68F-2765-86698F0E2609}"/>
              </a:ext>
            </a:extLst>
          </p:cNvPr>
          <p:cNvSpPr>
            <a:spLocks noGrp="1"/>
          </p:cNvSpPr>
          <p:nvPr>
            <p:ph type="body" sz="quarter" idx="15" hasCustomPrompt="1"/>
          </p:nvPr>
        </p:nvSpPr>
        <p:spPr>
          <a:xfrm>
            <a:off x="7391400" y="3232150"/>
            <a:ext cx="1524000" cy="1473200"/>
          </a:xfrm>
        </p:spPr>
        <p:txBody>
          <a:bodyPr anchor="b">
            <a:normAutofit/>
          </a:bodyPr>
          <a:lstStyle>
            <a:lvl1pPr marL="0" indent="0">
              <a:buNone/>
              <a:defRPr sz="1400" i="1">
                <a:solidFill>
                  <a:schemeClr val="bg1"/>
                </a:solidFill>
              </a:defRPr>
            </a:lvl1pPr>
          </a:lstStyle>
          <a:p>
            <a:pPr lvl="0"/>
            <a:r>
              <a:rPr lang="en-US"/>
              <a:t>Insert caption here</a:t>
            </a:r>
          </a:p>
        </p:txBody>
      </p:sp>
      <p:sp>
        <p:nvSpPr>
          <p:cNvPr id="3" name="Title 10">
            <a:extLst>
              <a:ext uri="{FF2B5EF4-FFF2-40B4-BE49-F238E27FC236}">
                <a16:creationId xmlns:a16="http://schemas.microsoft.com/office/drawing/2014/main" id="{C1C43EA0-CAEF-9C91-7486-2149E84882BF}"/>
              </a:ext>
            </a:extLst>
          </p:cNvPr>
          <p:cNvSpPr>
            <a:spLocks noGrp="1"/>
          </p:cNvSpPr>
          <p:nvPr>
            <p:ph type="title"/>
          </p:nvPr>
        </p:nvSpPr>
        <p:spPr>
          <a:xfrm>
            <a:off x="304800" y="296495"/>
            <a:ext cx="3561144" cy="838198"/>
          </a:xfrm>
          <a:prstGeom prst="rect">
            <a:avLst/>
          </a:prstGeom>
        </p:spPr>
        <p:txBody>
          <a:bodyPr anchor="b">
            <a:noAutofit/>
          </a:bodyPr>
          <a:lstStyle>
            <a:lvl1pPr>
              <a:defRPr sz="2800"/>
            </a:lvl1pPr>
          </a:lstStyle>
          <a:p>
            <a:r>
              <a:rPr lang="en-US"/>
              <a:t>Click to edit Master title style</a:t>
            </a:r>
          </a:p>
        </p:txBody>
      </p:sp>
      <p:sp>
        <p:nvSpPr>
          <p:cNvPr id="10" name="Slide Number Placeholder 9">
            <a:extLst>
              <a:ext uri="{FF2B5EF4-FFF2-40B4-BE49-F238E27FC236}">
                <a16:creationId xmlns:a16="http://schemas.microsoft.com/office/drawing/2014/main" id="{198DF62A-BE4B-94AA-9E14-BA208BF44626}"/>
              </a:ext>
            </a:extLst>
          </p:cNvPr>
          <p:cNvSpPr>
            <a:spLocks noGrp="1"/>
          </p:cNvSpPr>
          <p:nvPr>
            <p:ph type="sldNum" sz="quarter" idx="17"/>
          </p:nvPr>
        </p:nvSpPr>
        <p:spPr/>
        <p:txBody>
          <a:bodyPr/>
          <a:lstStyle>
            <a:lvl1pPr>
              <a:defRPr>
                <a:solidFill>
                  <a:schemeClr val="bg1"/>
                </a:solidFill>
              </a:defRPr>
            </a:lvl1pPr>
          </a:lstStyle>
          <a:p>
            <a:fld id="{6CC0B945-51BC-184C-9E4B-E8B42E9AF6BD}" type="slidenum">
              <a:rPr lang="en-US" smtClean="0"/>
              <a:pPr/>
              <a:t>‹#›</a:t>
            </a:fld>
            <a:endParaRPr lang="en-US"/>
          </a:p>
        </p:txBody>
      </p:sp>
      <p:sp>
        <p:nvSpPr>
          <p:cNvPr id="8" name="Text Placeholder 12">
            <a:extLst>
              <a:ext uri="{FF2B5EF4-FFF2-40B4-BE49-F238E27FC236}">
                <a16:creationId xmlns:a16="http://schemas.microsoft.com/office/drawing/2014/main" id="{E91273F0-2BDC-E81A-3AC9-82B2D8DFCC88}"/>
              </a:ext>
            </a:extLst>
          </p:cNvPr>
          <p:cNvSpPr>
            <a:spLocks noGrp="1"/>
          </p:cNvSpPr>
          <p:nvPr>
            <p:ph type="body" sz="quarter" idx="14" hasCustomPrompt="1"/>
          </p:nvPr>
        </p:nvSpPr>
        <p:spPr>
          <a:xfrm>
            <a:off x="7463118" y="140452"/>
            <a:ext cx="1676640" cy="393193"/>
          </a:xfrm>
          <a:solidFill>
            <a:schemeClr val="tx2">
              <a:alpha val="90000"/>
            </a:schemeClr>
          </a:solidFill>
          <a:ln w="19050">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normAutofit/>
          </a:bodyPr>
          <a:lstStyle>
            <a:lvl1pPr marL="0" indent="0">
              <a:buNone/>
              <a:defRPr lang="en-US" sz="1400" b="1" i="0" dirty="0">
                <a:solidFill>
                  <a:schemeClr val="lt1"/>
                </a:solidFill>
                <a:latin typeface="Figtree" pitchFamily="2" charset="0"/>
              </a:defRPr>
            </a:lvl1pPr>
          </a:lstStyle>
          <a:p>
            <a:pPr marL="0" lvl="0"/>
            <a:r>
              <a:rPr lang="en-US"/>
              <a:t>Optional Tag</a:t>
            </a:r>
          </a:p>
        </p:txBody>
      </p:sp>
      <p:sp>
        <p:nvSpPr>
          <p:cNvPr id="9" name="Footer Placeholder 1">
            <a:extLst>
              <a:ext uri="{FF2B5EF4-FFF2-40B4-BE49-F238E27FC236}">
                <a16:creationId xmlns:a16="http://schemas.microsoft.com/office/drawing/2014/main" id="{601D302C-4E88-00B8-B10E-E5497C22DA3A}"/>
              </a:ext>
            </a:extLst>
          </p:cNvPr>
          <p:cNvSpPr>
            <a:spLocks noGrp="1"/>
          </p:cNvSpPr>
          <p:nvPr>
            <p:ph type="ftr" sz="quarter" idx="3"/>
          </p:nvPr>
        </p:nvSpPr>
        <p:spPr>
          <a:xfrm>
            <a:off x="1995880" y="4844820"/>
            <a:ext cx="3086100" cy="274637"/>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600" b="0" i="0">
                <a:solidFill>
                  <a:schemeClr val="tx1">
                    <a:tint val="82000"/>
                  </a:schemeClr>
                </a:solidFill>
                <a:latin typeface="Figtree" pitchFamily="2" charset="0"/>
              </a:defRPr>
            </a:lvl1pPr>
          </a:lstStyle>
          <a:p>
            <a:r>
              <a:rPr lang="en-US">
                <a:solidFill>
                  <a:srgbClr val="FFFFFF">
                    <a:lumMod val="50000"/>
                  </a:srgbClr>
                </a:solidFill>
              </a:rPr>
              <a:t>CONFIDENTIAL © Deltek, Inc. All Rights Reserved.</a:t>
            </a:r>
          </a:p>
        </p:txBody>
      </p:sp>
    </p:spTree>
    <p:extLst>
      <p:ext uri="{BB962C8B-B14F-4D97-AF65-F5344CB8AC3E}">
        <p14:creationId xmlns:p14="http://schemas.microsoft.com/office/powerpoint/2010/main" val="87250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obile 2">
    <p:spTree>
      <p:nvGrpSpPr>
        <p:cNvPr id="1" name=""/>
        <p:cNvGrpSpPr/>
        <p:nvPr/>
      </p:nvGrpSpPr>
      <p:grpSpPr>
        <a:xfrm>
          <a:off x="0" y="0"/>
          <a:ext cx="0" cy="0"/>
          <a:chOff x="0" y="0"/>
          <a:chExt cx="0" cy="0"/>
        </a:xfrm>
      </p:grpSpPr>
      <p:sp>
        <p:nvSpPr>
          <p:cNvPr id="4" name="Snip Single Corner Rectangle 6">
            <a:extLst>
              <a:ext uri="{FF2B5EF4-FFF2-40B4-BE49-F238E27FC236}">
                <a16:creationId xmlns:a16="http://schemas.microsoft.com/office/drawing/2014/main" id="{E48324F4-6B59-31DB-D6EB-09F3BBB0966D}"/>
              </a:ext>
            </a:extLst>
          </p:cNvPr>
          <p:cNvSpPr/>
          <p:nvPr userDrawn="1"/>
        </p:nvSpPr>
        <p:spPr>
          <a:xfrm flipH="1">
            <a:off x="3156891" y="-1"/>
            <a:ext cx="5987107" cy="5143493"/>
          </a:xfrm>
          <a:custGeom>
            <a:avLst/>
            <a:gdLst>
              <a:gd name="connsiteX0" fmla="*/ 0 w 5987107"/>
              <a:gd name="connsiteY0" fmla="*/ 0 h 5143500"/>
              <a:gd name="connsiteX1" fmla="*/ 3415357 w 5987107"/>
              <a:gd name="connsiteY1" fmla="*/ 0 h 5143500"/>
              <a:gd name="connsiteX2" fmla="*/ 5987107 w 5987107"/>
              <a:gd name="connsiteY2" fmla="*/ 2571750 h 5143500"/>
              <a:gd name="connsiteX3" fmla="*/ 5987107 w 5987107"/>
              <a:gd name="connsiteY3" fmla="*/ 5143500 h 5143500"/>
              <a:gd name="connsiteX4" fmla="*/ 0 w 5987107"/>
              <a:gd name="connsiteY4" fmla="*/ 5143500 h 5143500"/>
              <a:gd name="connsiteX5" fmla="*/ 0 w 5987107"/>
              <a:gd name="connsiteY5" fmla="*/ 0 h 5143500"/>
              <a:gd name="connsiteX0" fmla="*/ 0 w 5987107"/>
              <a:gd name="connsiteY0" fmla="*/ 0 h 5143500"/>
              <a:gd name="connsiteX1" fmla="*/ 3415357 w 5987107"/>
              <a:gd name="connsiteY1" fmla="*/ 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729557 w 5987107"/>
              <a:gd name="connsiteY1" fmla="*/ 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85057 w 5987107"/>
              <a:gd name="connsiteY1" fmla="*/ 635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037407 w 5987107"/>
              <a:gd name="connsiteY1" fmla="*/ 11430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21557 w 5987107"/>
              <a:gd name="connsiteY1" fmla="*/ 1270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21557 w 5987107"/>
              <a:gd name="connsiteY1" fmla="*/ 635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21557 w 5987107"/>
              <a:gd name="connsiteY1" fmla="*/ 0 h 5143500"/>
              <a:gd name="connsiteX2" fmla="*/ 5987107 w 5987107"/>
              <a:gd name="connsiteY2" fmla="*/ 5143500 h 5143500"/>
              <a:gd name="connsiteX3" fmla="*/ 0 w 5987107"/>
              <a:gd name="connsiteY3" fmla="*/ 5143500 h 5143500"/>
              <a:gd name="connsiteX4" fmla="*/ 0 w 5987107"/>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7107" h="5143500">
                <a:moveTo>
                  <a:pt x="0" y="0"/>
                </a:moveTo>
                <a:lnTo>
                  <a:pt x="2221557" y="0"/>
                </a:lnTo>
                <a:lnTo>
                  <a:pt x="5987107" y="5143500"/>
                </a:lnTo>
                <a:lnTo>
                  <a:pt x="0" y="5143500"/>
                </a:lnTo>
                <a:lnTo>
                  <a:pt x="0" y="0"/>
                </a:lnTo>
                <a:close/>
              </a:path>
            </a:pathLst>
          </a:custGeom>
          <a:gradFill flip="none" rotWithShape="1">
            <a:gsLst>
              <a:gs pos="0">
                <a:srgbClr val="0069AA"/>
              </a:gs>
              <a:gs pos="100000">
                <a:srgbClr val="92D050"/>
              </a:gs>
              <a:gs pos="83000">
                <a:srgbClr val="48CED0"/>
              </a:gs>
              <a:gs pos="50000">
                <a:schemeClr val="accent1"/>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3" name="Picture Placeholder 22">
            <a:extLst>
              <a:ext uri="{FF2B5EF4-FFF2-40B4-BE49-F238E27FC236}">
                <a16:creationId xmlns:a16="http://schemas.microsoft.com/office/drawing/2014/main" id="{19B86BB7-43AB-4843-BF08-2413061D24B7}"/>
              </a:ext>
            </a:extLst>
          </p:cNvPr>
          <p:cNvSpPr>
            <a:spLocks noGrp="1"/>
          </p:cNvSpPr>
          <p:nvPr>
            <p:ph type="pic" sz="quarter" idx="10" hasCustomPrompt="1"/>
          </p:nvPr>
        </p:nvSpPr>
        <p:spPr>
          <a:xfrm>
            <a:off x="5105405" y="1053325"/>
            <a:ext cx="1752599" cy="3724509"/>
          </a:xfrm>
          <a:custGeom>
            <a:avLst/>
            <a:gdLst>
              <a:gd name="connsiteX0" fmla="*/ 177906 w 1752599"/>
              <a:gd name="connsiteY0" fmla="*/ 0 h 3724509"/>
              <a:gd name="connsiteX1" fmla="*/ 459134 w 1752599"/>
              <a:gd name="connsiteY1" fmla="*/ 0 h 3724509"/>
              <a:gd name="connsiteX2" fmla="*/ 452436 w 1752599"/>
              <a:gd name="connsiteY2" fmla="*/ 33173 h 3724509"/>
              <a:gd name="connsiteX3" fmla="*/ 542490 w 1752599"/>
              <a:gd name="connsiteY3" fmla="*/ 123227 h 3724509"/>
              <a:gd name="connsiteX4" fmla="*/ 1210108 w 1752599"/>
              <a:gd name="connsiteY4" fmla="*/ 123227 h 3724509"/>
              <a:gd name="connsiteX5" fmla="*/ 1300162 w 1752599"/>
              <a:gd name="connsiteY5" fmla="*/ 33173 h 3724509"/>
              <a:gd name="connsiteX6" fmla="*/ 1293465 w 1752599"/>
              <a:gd name="connsiteY6" fmla="*/ 0 h 3724509"/>
              <a:gd name="connsiteX7" fmla="*/ 1574693 w 1752599"/>
              <a:gd name="connsiteY7" fmla="*/ 0 h 3724509"/>
              <a:gd name="connsiteX8" fmla="*/ 1752599 w 1752599"/>
              <a:gd name="connsiteY8" fmla="*/ 177906 h 3724509"/>
              <a:gd name="connsiteX9" fmla="*/ 1752599 w 1752599"/>
              <a:gd name="connsiteY9" fmla="*/ 3546603 h 3724509"/>
              <a:gd name="connsiteX10" fmla="*/ 1574693 w 1752599"/>
              <a:gd name="connsiteY10" fmla="*/ 3724509 h 3724509"/>
              <a:gd name="connsiteX11" fmla="*/ 177906 w 1752599"/>
              <a:gd name="connsiteY11" fmla="*/ 3724509 h 3724509"/>
              <a:gd name="connsiteX12" fmla="*/ 0 w 1752599"/>
              <a:gd name="connsiteY12" fmla="*/ 3546603 h 3724509"/>
              <a:gd name="connsiteX13" fmla="*/ 0 w 1752599"/>
              <a:gd name="connsiteY13" fmla="*/ 177906 h 3724509"/>
              <a:gd name="connsiteX14" fmla="*/ 177906 w 1752599"/>
              <a:gd name="connsiteY14" fmla="*/ 0 h 3724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2599" h="3724509">
                <a:moveTo>
                  <a:pt x="177906" y="0"/>
                </a:moveTo>
                <a:lnTo>
                  <a:pt x="459134" y="0"/>
                </a:lnTo>
                <a:lnTo>
                  <a:pt x="452436" y="33173"/>
                </a:lnTo>
                <a:cubicBezTo>
                  <a:pt x="452436" y="82908"/>
                  <a:pt x="492755" y="123227"/>
                  <a:pt x="542490" y="123227"/>
                </a:cubicBezTo>
                <a:lnTo>
                  <a:pt x="1210108" y="123227"/>
                </a:lnTo>
                <a:cubicBezTo>
                  <a:pt x="1259843" y="123227"/>
                  <a:pt x="1300162" y="82908"/>
                  <a:pt x="1300162" y="33173"/>
                </a:cubicBezTo>
                <a:lnTo>
                  <a:pt x="1293465" y="0"/>
                </a:lnTo>
                <a:lnTo>
                  <a:pt x="1574693" y="0"/>
                </a:lnTo>
                <a:cubicBezTo>
                  <a:pt x="1672948" y="0"/>
                  <a:pt x="1752599" y="79651"/>
                  <a:pt x="1752599" y="177906"/>
                </a:cubicBezTo>
                <a:lnTo>
                  <a:pt x="1752599" y="3546603"/>
                </a:lnTo>
                <a:cubicBezTo>
                  <a:pt x="1752599" y="3644858"/>
                  <a:pt x="1672948" y="3724509"/>
                  <a:pt x="1574693" y="3724509"/>
                </a:cubicBezTo>
                <a:lnTo>
                  <a:pt x="177906" y="3724509"/>
                </a:lnTo>
                <a:cubicBezTo>
                  <a:pt x="79651" y="3724509"/>
                  <a:pt x="0" y="3644858"/>
                  <a:pt x="0" y="3546603"/>
                </a:cubicBezTo>
                <a:lnTo>
                  <a:pt x="0" y="177906"/>
                </a:lnTo>
                <a:cubicBezTo>
                  <a:pt x="0" y="79651"/>
                  <a:pt x="79651" y="0"/>
                  <a:pt x="177906" y="0"/>
                </a:cubicBezTo>
                <a:close/>
              </a:path>
            </a:pathLst>
          </a:custGeom>
          <a:pattFill prst="pct80">
            <a:fgClr>
              <a:schemeClr val="tx1"/>
            </a:fgClr>
            <a:bgClr>
              <a:schemeClr val="bg1">
                <a:lumMod val="50000"/>
              </a:schemeClr>
            </a:bgClr>
          </a:pattFill>
          <a:effectLst/>
        </p:spPr>
        <p:txBody>
          <a:bodyPr vert="horz" wrap="square" lIns="91440" tIns="45720" rIns="91440" bIns="45720" rtlCol="0" anchor="ctr">
            <a:noAutofit/>
          </a:bodyPr>
          <a:lstStyle>
            <a:lvl1pPr marL="0" indent="0" algn="ctr">
              <a:buNone/>
              <a:defRPr lang="en-US" baseline="0" dirty="0">
                <a:solidFill>
                  <a:schemeClr val="bg1"/>
                </a:solidFill>
              </a:defRPr>
            </a:lvl1pPr>
          </a:lstStyle>
          <a:p>
            <a:pPr lvl="0" algn="ctr"/>
            <a:r>
              <a:rPr lang="en-US"/>
              <a:t>Insert Screenshot§</a:t>
            </a:r>
          </a:p>
        </p:txBody>
      </p:sp>
      <p:pic>
        <p:nvPicPr>
          <p:cNvPr id="8" name="Picture 7" descr="A hand holding a cellphone&#10;&#10;Description automatically generated">
            <a:extLst>
              <a:ext uri="{FF2B5EF4-FFF2-40B4-BE49-F238E27FC236}">
                <a16:creationId xmlns:a16="http://schemas.microsoft.com/office/drawing/2014/main" id="{DA1E0CA5-0E2C-A746-B651-EE903AB8C1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9425"/>
          <a:stretch/>
        </p:blipFill>
        <p:spPr>
          <a:xfrm flipH="1">
            <a:off x="4675141" y="952503"/>
            <a:ext cx="4468859" cy="4210047"/>
          </a:xfrm>
          <a:prstGeom prst="rect">
            <a:avLst/>
          </a:prstGeom>
        </p:spPr>
      </p:pic>
      <p:sp>
        <p:nvSpPr>
          <p:cNvPr id="18" name="Content Placeholder 2"/>
          <p:cNvSpPr>
            <a:spLocks noGrp="1"/>
          </p:cNvSpPr>
          <p:nvPr>
            <p:ph idx="1"/>
          </p:nvPr>
        </p:nvSpPr>
        <p:spPr>
          <a:xfrm>
            <a:off x="304800" y="1200151"/>
            <a:ext cx="3898900" cy="3429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CDA4161A-AEA0-4FA7-E887-2701E2083CB5}"/>
              </a:ext>
            </a:extLst>
          </p:cNvPr>
          <p:cNvCxnSpPr>
            <a:cxnSpLocks/>
          </p:cNvCxnSpPr>
          <p:nvPr userDrawn="1"/>
        </p:nvCxnSpPr>
        <p:spPr>
          <a:xfrm>
            <a:off x="0" y="1123950"/>
            <a:ext cx="4203700" cy="0"/>
          </a:xfrm>
          <a:prstGeom prst="line">
            <a:avLst/>
          </a:prstGeom>
          <a:ln w="19050">
            <a:gradFill>
              <a:gsLst>
                <a:gs pos="100000">
                  <a:srgbClr val="48CED0"/>
                </a:gs>
                <a:gs pos="0">
                  <a:schemeClr val="accent1"/>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6" name="Title 10">
            <a:extLst>
              <a:ext uri="{FF2B5EF4-FFF2-40B4-BE49-F238E27FC236}">
                <a16:creationId xmlns:a16="http://schemas.microsoft.com/office/drawing/2014/main" id="{C3D6898F-8E02-B848-2CF1-744A01DEA75E}"/>
              </a:ext>
            </a:extLst>
          </p:cNvPr>
          <p:cNvSpPr>
            <a:spLocks noGrp="1"/>
          </p:cNvSpPr>
          <p:nvPr>
            <p:ph type="title"/>
          </p:nvPr>
        </p:nvSpPr>
        <p:spPr>
          <a:xfrm>
            <a:off x="304800" y="296495"/>
            <a:ext cx="3561144" cy="838198"/>
          </a:xfrm>
          <a:prstGeom prst="rect">
            <a:avLst/>
          </a:prstGeom>
        </p:spPr>
        <p:txBody>
          <a:bodyPr anchor="b">
            <a:noAutofit/>
          </a:bodyPr>
          <a:lstStyle>
            <a:lvl1pPr>
              <a:defRPr sz="2800"/>
            </a:lvl1pPr>
          </a:lstStyle>
          <a:p>
            <a:r>
              <a:rPr lang="en-US"/>
              <a:t>Click to edit Master title style</a:t>
            </a:r>
          </a:p>
        </p:txBody>
      </p:sp>
      <p:sp>
        <p:nvSpPr>
          <p:cNvPr id="9" name="Slide Number Placeholder 8">
            <a:extLst>
              <a:ext uri="{FF2B5EF4-FFF2-40B4-BE49-F238E27FC236}">
                <a16:creationId xmlns:a16="http://schemas.microsoft.com/office/drawing/2014/main" id="{902DC28E-6A77-D5FD-0442-D5154597F8E3}"/>
              </a:ext>
            </a:extLst>
          </p:cNvPr>
          <p:cNvSpPr>
            <a:spLocks noGrp="1"/>
          </p:cNvSpPr>
          <p:nvPr>
            <p:ph type="sldNum" sz="quarter" idx="16"/>
          </p:nvPr>
        </p:nvSpPr>
        <p:spPr/>
        <p:txBody>
          <a:bodyPr/>
          <a:lstStyle>
            <a:lvl1pPr>
              <a:defRPr>
                <a:solidFill>
                  <a:schemeClr val="bg1"/>
                </a:solidFill>
              </a:defRPr>
            </a:lvl1pPr>
          </a:lstStyle>
          <a:p>
            <a:fld id="{6CC0B945-51BC-184C-9E4B-E8B42E9AF6BD}" type="slidenum">
              <a:rPr lang="en-US" smtClean="0"/>
              <a:pPr/>
              <a:t>‹#›</a:t>
            </a:fld>
            <a:endParaRPr lang="en-US"/>
          </a:p>
        </p:txBody>
      </p:sp>
      <p:sp>
        <p:nvSpPr>
          <p:cNvPr id="10" name="Footer Placeholder 9">
            <a:extLst>
              <a:ext uri="{FF2B5EF4-FFF2-40B4-BE49-F238E27FC236}">
                <a16:creationId xmlns:a16="http://schemas.microsoft.com/office/drawing/2014/main" id="{9ED94D59-2694-70EC-48C7-78A303EA5A60}"/>
              </a:ext>
            </a:extLst>
          </p:cNvPr>
          <p:cNvSpPr>
            <a:spLocks noGrp="1"/>
          </p:cNvSpPr>
          <p:nvPr>
            <p:ph type="ftr" sz="quarter" idx="17"/>
          </p:nvPr>
        </p:nvSpPr>
        <p:spPr/>
        <p:txBody>
          <a:bodyPr/>
          <a:lstStyle>
            <a:lvl1pPr>
              <a:defRPr>
                <a:solidFill>
                  <a:schemeClr val="bg1"/>
                </a:solidFill>
              </a:defRPr>
            </a:lvl1pPr>
          </a:lstStyle>
          <a:p>
            <a:r>
              <a:rPr lang="en-US"/>
              <a:t>CONFIDENTIAL © </a:t>
            </a:r>
            <a:r>
              <a:rPr lang="en-US" err="1"/>
              <a:t>Deltek</a:t>
            </a:r>
            <a:r>
              <a:rPr lang="en-US"/>
              <a:t>, Inc. All Rights Reserved.</a:t>
            </a:r>
          </a:p>
        </p:txBody>
      </p:sp>
      <p:sp>
        <p:nvSpPr>
          <p:cNvPr id="5" name="Text Placeholder 12">
            <a:extLst>
              <a:ext uri="{FF2B5EF4-FFF2-40B4-BE49-F238E27FC236}">
                <a16:creationId xmlns:a16="http://schemas.microsoft.com/office/drawing/2014/main" id="{42B57EE9-E929-CAD6-79AE-4AA8C5F10888}"/>
              </a:ext>
            </a:extLst>
          </p:cNvPr>
          <p:cNvSpPr>
            <a:spLocks noGrp="1"/>
          </p:cNvSpPr>
          <p:nvPr>
            <p:ph type="body" sz="quarter" idx="14" hasCustomPrompt="1"/>
          </p:nvPr>
        </p:nvSpPr>
        <p:spPr>
          <a:xfrm>
            <a:off x="7463118" y="140452"/>
            <a:ext cx="1687188" cy="393193"/>
          </a:xfrm>
          <a:solidFill>
            <a:schemeClr val="tx2">
              <a:alpha val="90000"/>
            </a:schemeClr>
          </a:solidFill>
          <a:ln w="19050">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normAutofit/>
          </a:bodyPr>
          <a:lstStyle>
            <a:lvl1pPr marL="0" indent="0">
              <a:buNone/>
              <a:defRPr lang="en-US" sz="1400" b="1" i="0" dirty="0">
                <a:solidFill>
                  <a:schemeClr val="lt1"/>
                </a:solidFill>
                <a:latin typeface="Figtree" pitchFamily="2" charset="0"/>
              </a:defRPr>
            </a:lvl1pPr>
          </a:lstStyle>
          <a:p>
            <a:pPr marL="0" lvl="0"/>
            <a:r>
              <a:rPr lang="en-US"/>
              <a:t>Optional Tag</a:t>
            </a:r>
          </a:p>
        </p:txBody>
      </p:sp>
    </p:spTree>
    <p:extLst>
      <p:ext uri="{BB962C8B-B14F-4D97-AF65-F5344CB8AC3E}">
        <p14:creationId xmlns:p14="http://schemas.microsoft.com/office/powerpoint/2010/main" val="360635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oduct Screenshot">
    <p:spTree>
      <p:nvGrpSpPr>
        <p:cNvPr id="1" name=""/>
        <p:cNvGrpSpPr/>
        <p:nvPr/>
      </p:nvGrpSpPr>
      <p:grpSpPr>
        <a:xfrm>
          <a:off x="0" y="0"/>
          <a:ext cx="0" cy="0"/>
          <a:chOff x="0" y="0"/>
          <a:chExt cx="0" cy="0"/>
        </a:xfrm>
      </p:grpSpPr>
      <p:sp>
        <p:nvSpPr>
          <p:cNvPr id="7" name="Snip Single Corner Rectangle 6"/>
          <p:cNvSpPr/>
          <p:nvPr/>
        </p:nvSpPr>
        <p:spPr>
          <a:xfrm flipH="1">
            <a:off x="3156891" y="3"/>
            <a:ext cx="5987107" cy="5143497"/>
          </a:xfrm>
          <a:custGeom>
            <a:avLst/>
            <a:gdLst>
              <a:gd name="connsiteX0" fmla="*/ 0 w 5987107"/>
              <a:gd name="connsiteY0" fmla="*/ 0 h 5143500"/>
              <a:gd name="connsiteX1" fmla="*/ 3415357 w 5987107"/>
              <a:gd name="connsiteY1" fmla="*/ 0 h 5143500"/>
              <a:gd name="connsiteX2" fmla="*/ 5987107 w 5987107"/>
              <a:gd name="connsiteY2" fmla="*/ 2571750 h 5143500"/>
              <a:gd name="connsiteX3" fmla="*/ 5987107 w 5987107"/>
              <a:gd name="connsiteY3" fmla="*/ 5143500 h 5143500"/>
              <a:gd name="connsiteX4" fmla="*/ 0 w 5987107"/>
              <a:gd name="connsiteY4" fmla="*/ 5143500 h 5143500"/>
              <a:gd name="connsiteX5" fmla="*/ 0 w 5987107"/>
              <a:gd name="connsiteY5" fmla="*/ 0 h 5143500"/>
              <a:gd name="connsiteX0" fmla="*/ 0 w 5987107"/>
              <a:gd name="connsiteY0" fmla="*/ 0 h 5143500"/>
              <a:gd name="connsiteX1" fmla="*/ 3415357 w 5987107"/>
              <a:gd name="connsiteY1" fmla="*/ 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729557 w 5987107"/>
              <a:gd name="connsiteY1" fmla="*/ 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85057 w 5987107"/>
              <a:gd name="connsiteY1" fmla="*/ 635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037407 w 5987107"/>
              <a:gd name="connsiteY1" fmla="*/ 11430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21557 w 5987107"/>
              <a:gd name="connsiteY1" fmla="*/ 1270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21557 w 5987107"/>
              <a:gd name="connsiteY1" fmla="*/ 635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21557 w 5987107"/>
              <a:gd name="connsiteY1" fmla="*/ 0 h 5143500"/>
              <a:gd name="connsiteX2" fmla="*/ 5987107 w 5987107"/>
              <a:gd name="connsiteY2" fmla="*/ 5143500 h 5143500"/>
              <a:gd name="connsiteX3" fmla="*/ 0 w 5987107"/>
              <a:gd name="connsiteY3" fmla="*/ 5143500 h 5143500"/>
              <a:gd name="connsiteX4" fmla="*/ 0 w 5987107"/>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7107" h="5143500">
                <a:moveTo>
                  <a:pt x="0" y="0"/>
                </a:moveTo>
                <a:lnTo>
                  <a:pt x="2221557" y="0"/>
                </a:lnTo>
                <a:lnTo>
                  <a:pt x="5987107" y="5143500"/>
                </a:lnTo>
                <a:lnTo>
                  <a:pt x="0" y="5143500"/>
                </a:lnTo>
                <a:lnTo>
                  <a:pt x="0" y="0"/>
                </a:lnTo>
                <a:close/>
              </a:path>
            </a:pathLst>
          </a:custGeom>
          <a:gradFill flip="none" rotWithShape="1">
            <a:gsLst>
              <a:gs pos="0">
                <a:srgbClr val="0069AA"/>
              </a:gs>
              <a:gs pos="100000">
                <a:srgbClr val="92D050"/>
              </a:gs>
              <a:gs pos="83000">
                <a:srgbClr val="48CED0"/>
              </a:gs>
              <a:gs pos="50000">
                <a:schemeClr val="accent1"/>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3" name="Content Placeholder 2"/>
          <p:cNvSpPr>
            <a:spLocks noGrp="1"/>
          </p:cNvSpPr>
          <p:nvPr>
            <p:ph idx="1"/>
          </p:nvPr>
        </p:nvSpPr>
        <p:spPr>
          <a:xfrm>
            <a:off x="304800" y="1200150"/>
            <a:ext cx="3561144" cy="3429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5">
            <a:extLst>
              <a:ext uri="{FF2B5EF4-FFF2-40B4-BE49-F238E27FC236}">
                <a16:creationId xmlns:a16="http://schemas.microsoft.com/office/drawing/2014/main" id="{6312DC07-A899-8BE4-B613-AB6501D96F12}"/>
              </a:ext>
            </a:extLst>
          </p:cNvPr>
          <p:cNvSpPr>
            <a:spLocks noGrp="1"/>
          </p:cNvSpPr>
          <p:nvPr>
            <p:ph type="pic" sz="quarter" idx="10" hasCustomPrompt="1"/>
          </p:nvPr>
        </p:nvSpPr>
        <p:spPr>
          <a:xfrm>
            <a:off x="4025901" y="1013303"/>
            <a:ext cx="5118100" cy="2971797"/>
          </a:xfrm>
          <a:effectLst>
            <a:outerShdw blurRad="50800" dist="76200" dir="2700000" algn="tl" rotWithShape="0">
              <a:prstClr val="black">
                <a:alpha val="40000"/>
              </a:prstClr>
            </a:outerShdw>
          </a:effectLst>
        </p:spPr>
        <p:txBody>
          <a:bodyPr anchor="ctr"/>
          <a:lstStyle>
            <a:lvl1pPr algn="ctr">
              <a:defRPr baseline="0"/>
            </a:lvl1pPr>
          </a:lstStyle>
          <a:p>
            <a:r>
              <a:rPr lang="en-US"/>
              <a:t>Insert Product Screenshot</a:t>
            </a:r>
          </a:p>
        </p:txBody>
      </p:sp>
      <p:sp>
        <p:nvSpPr>
          <p:cNvPr id="8" name="Text Placeholder 12">
            <a:extLst>
              <a:ext uri="{FF2B5EF4-FFF2-40B4-BE49-F238E27FC236}">
                <a16:creationId xmlns:a16="http://schemas.microsoft.com/office/drawing/2014/main" id="{B9354E90-4FC9-6E3B-32A7-F632C11F3D85}"/>
              </a:ext>
            </a:extLst>
          </p:cNvPr>
          <p:cNvSpPr>
            <a:spLocks noGrp="1"/>
          </p:cNvSpPr>
          <p:nvPr>
            <p:ph type="body" sz="quarter" idx="15" hasCustomPrompt="1"/>
          </p:nvPr>
        </p:nvSpPr>
        <p:spPr>
          <a:xfrm>
            <a:off x="4025901" y="4036059"/>
            <a:ext cx="5118100" cy="364491"/>
          </a:xfrm>
        </p:spPr>
        <p:txBody>
          <a:bodyPr tIns="0" bIns="0" anchor="ctr">
            <a:normAutofit/>
          </a:bodyPr>
          <a:lstStyle>
            <a:lvl1pPr marL="0" indent="0" algn="ctr">
              <a:buNone/>
              <a:defRPr sz="1400" i="1">
                <a:solidFill>
                  <a:schemeClr val="bg1"/>
                </a:solidFill>
              </a:defRPr>
            </a:lvl1pPr>
          </a:lstStyle>
          <a:p>
            <a:pPr lvl="0"/>
            <a:r>
              <a:rPr lang="en-US"/>
              <a:t>Caption</a:t>
            </a:r>
          </a:p>
        </p:txBody>
      </p:sp>
      <p:cxnSp>
        <p:nvCxnSpPr>
          <p:cNvPr id="2" name="Straight Connector 1">
            <a:extLst>
              <a:ext uri="{FF2B5EF4-FFF2-40B4-BE49-F238E27FC236}">
                <a16:creationId xmlns:a16="http://schemas.microsoft.com/office/drawing/2014/main" id="{D1E8B84F-2606-B6BB-EC26-90E529AA1E99}"/>
              </a:ext>
            </a:extLst>
          </p:cNvPr>
          <p:cNvCxnSpPr>
            <a:cxnSpLocks/>
          </p:cNvCxnSpPr>
          <p:nvPr userDrawn="1"/>
        </p:nvCxnSpPr>
        <p:spPr>
          <a:xfrm>
            <a:off x="0" y="1123950"/>
            <a:ext cx="3865944" cy="0"/>
          </a:xfrm>
          <a:prstGeom prst="line">
            <a:avLst/>
          </a:prstGeom>
          <a:ln w="19050">
            <a:gradFill>
              <a:gsLst>
                <a:gs pos="100000">
                  <a:srgbClr val="48CED0"/>
                </a:gs>
                <a:gs pos="0">
                  <a:schemeClr val="accent1"/>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3" name="Title 10">
            <a:extLst>
              <a:ext uri="{FF2B5EF4-FFF2-40B4-BE49-F238E27FC236}">
                <a16:creationId xmlns:a16="http://schemas.microsoft.com/office/drawing/2014/main" id="{A85CE185-D393-BD37-6C77-F1B2CBAB4C4F}"/>
              </a:ext>
            </a:extLst>
          </p:cNvPr>
          <p:cNvSpPr>
            <a:spLocks noGrp="1"/>
          </p:cNvSpPr>
          <p:nvPr>
            <p:ph type="title"/>
          </p:nvPr>
        </p:nvSpPr>
        <p:spPr>
          <a:xfrm>
            <a:off x="304800" y="296495"/>
            <a:ext cx="3561144" cy="838198"/>
          </a:xfrm>
          <a:prstGeom prst="rect">
            <a:avLst/>
          </a:prstGeom>
        </p:spPr>
        <p:txBody>
          <a:bodyPr anchor="b">
            <a:noAutofit/>
          </a:bodyPr>
          <a:lstStyle>
            <a:lvl1pPr>
              <a:defRPr sz="2800"/>
            </a:lvl1pPr>
          </a:lstStyle>
          <a:p>
            <a:r>
              <a:rPr lang="en-US"/>
              <a:t>Click to edit Master title style</a:t>
            </a:r>
          </a:p>
        </p:txBody>
      </p:sp>
      <p:sp>
        <p:nvSpPr>
          <p:cNvPr id="9" name="Footer Placeholder 8">
            <a:extLst>
              <a:ext uri="{FF2B5EF4-FFF2-40B4-BE49-F238E27FC236}">
                <a16:creationId xmlns:a16="http://schemas.microsoft.com/office/drawing/2014/main" id="{C25D6F6D-9EAA-3FC2-09B8-903634B66819}"/>
              </a:ext>
            </a:extLst>
          </p:cNvPr>
          <p:cNvSpPr>
            <a:spLocks noGrp="1"/>
          </p:cNvSpPr>
          <p:nvPr>
            <p:ph type="ftr" sz="quarter" idx="16"/>
          </p:nvPr>
        </p:nvSpPr>
        <p:spPr/>
        <p:txBody>
          <a:bodyPr/>
          <a:lstStyle>
            <a:lvl1pPr>
              <a:defRPr>
                <a:solidFill>
                  <a:schemeClr val="bg1"/>
                </a:solidFill>
              </a:defRPr>
            </a:lvl1pPr>
          </a:lstStyle>
          <a:p>
            <a:r>
              <a:rPr lang="en-US"/>
              <a:t>CONFIDENTIAL © </a:t>
            </a:r>
            <a:r>
              <a:rPr lang="en-US" err="1"/>
              <a:t>Deltek</a:t>
            </a:r>
            <a:r>
              <a:rPr lang="en-US"/>
              <a:t>, Inc. All Rights Reserved.</a:t>
            </a:r>
          </a:p>
        </p:txBody>
      </p:sp>
      <p:sp>
        <p:nvSpPr>
          <p:cNvPr id="10" name="Slide Number Placeholder 9">
            <a:extLst>
              <a:ext uri="{FF2B5EF4-FFF2-40B4-BE49-F238E27FC236}">
                <a16:creationId xmlns:a16="http://schemas.microsoft.com/office/drawing/2014/main" id="{D017CFB0-43E3-E47B-5880-5CA54F6EABA0}"/>
              </a:ext>
            </a:extLst>
          </p:cNvPr>
          <p:cNvSpPr>
            <a:spLocks noGrp="1"/>
          </p:cNvSpPr>
          <p:nvPr>
            <p:ph type="sldNum" sz="quarter" idx="17"/>
          </p:nvPr>
        </p:nvSpPr>
        <p:spPr/>
        <p:txBody>
          <a:bodyPr/>
          <a:lstStyle>
            <a:lvl1pPr>
              <a:defRPr>
                <a:solidFill>
                  <a:schemeClr val="bg1"/>
                </a:solidFill>
              </a:defRPr>
            </a:lvl1pPr>
          </a:lstStyle>
          <a:p>
            <a:fld id="{6CC0B945-51BC-184C-9E4B-E8B42E9AF6BD}" type="slidenum">
              <a:rPr lang="en-US" smtClean="0"/>
              <a:pPr/>
              <a:t>‹#›</a:t>
            </a:fld>
            <a:endParaRPr lang="en-US"/>
          </a:p>
        </p:txBody>
      </p:sp>
      <p:sp>
        <p:nvSpPr>
          <p:cNvPr id="6" name="Text Placeholder 12">
            <a:extLst>
              <a:ext uri="{FF2B5EF4-FFF2-40B4-BE49-F238E27FC236}">
                <a16:creationId xmlns:a16="http://schemas.microsoft.com/office/drawing/2014/main" id="{BAC02F95-EA5D-144A-06A5-16AC230B01A6}"/>
              </a:ext>
            </a:extLst>
          </p:cNvPr>
          <p:cNvSpPr>
            <a:spLocks noGrp="1"/>
          </p:cNvSpPr>
          <p:nvPr>
            <p:ph type="body" sz="quarter" idx="14" hasCustomPrompt="1"/>
          </p:nvPr>
        </p:nvSpPr>
        <p:spPr>
          <a:xfrm>
            <a:off x="7463118" y="140452"/>
            <a:ext cx="1680880" cy="393193"/>
          </a:xfrm>
          <a:solidFill>
            <a:schemeClr val="tx2">
              <a:alpha val="90000"/>
            </a:schemeClr>
          </a:solidFill>
          <a:ln w="19050">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normAutofit/>
          </a:bodyPr>
          <a:lstStyle>
            <a:lvl1pPr marL="0" indent="0">
              <a:buNone/>
              <a:defRPr lang="en-US" sz="1400" b="1" i="0" dirty="0">
                <a:solidFill>
                  <a:schemeClr val="lt1"/>
                </a:solidFill>
                <a:latin typeface="Figtree" pitchFamily="2" charset="0"/>
              </a:defRPr>
            </a:lvl1pPr>
          </a:lstStyle>
          <a:p>
            <a:pPr marL="0" lvl="0"/>
            <a:r>
              <a:rPr lang="en-US"/>
              <a:t>Optional Tag</a:t>
            </a:r>
          </a:p>
        </p:txBody>
      </p:sp>
    </p:spTree>
    <p:extLst>
      <p:ext uri="{BB962C8B-B14F-4D97-AF65-F5344CB8AC3E}">
        <p14:creationId xmlns:p14="http://schemas.microsoft.com/office/powerpoint/2010/main" val="361571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oduct Update 2 Screenshot Stack">
    <p:spTree>
      <p:nvGrpSpPr>
        <p:cNvPr id="1" name=""/>
        <p:cNvGrpSpPr/>
        <p:nvPr/>
      </p:nvGrpSpPr>
      <p:grpSpPr>
        <a:xfrm>
          <a:off x="0" y="0"/>
          <a:ext cx="0" cy="0"/>
          <a:chOff x="0" y="0"/>
          <a:chExt cx="0" cy="0"/>
        </a:xfrm>
      </p:grpSpPr>
      <p:pic>
        <p:nvPicPr>
          <p:cNvPr id="5" name="Picture 4" descr="A blurry image of a colorful background&#10;&#10;Description automatically generated">
            <a:extLst>
              <a:ext uri="{FF2B5EF4-FFF2-40B4-BE49-F238E27FC236}">
                <a16:creationId xmlns:a16="http://schemas.microsoft.com/office/drawing/2014/main" id="{AC619927-2CE9-D891-D62E-CF1035C21A7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410" t="14000" r="11809"/>
          <a:stretch/>
        </p:blipFill>
        <p:spPr>
          <a:xfrm rot="5400000">
            <a:off x="5150689" y="1154433"/>
            <a:ext cx="5143498" cy="2834640"/>
          </a:xfrm>
          <a:prstGeom prst="rect">
            <a:avLst/>
          </a:prstGeom>
        </p:spPr>
      </p:pic>
      <p:sp>
        <p:nvSpPr>
          <p:cNvPr id="12" name="Content Placeholder 11"/>
          <p:cNvSpPr>
            <a:spLocks noGrp="1"/>
          </p:cNvSpPr>
          <p:nvPr>
            <p:ph sz="quarter" idx="13" hasCustomPrompt="1"/>
          </p:nvPr>
        </p:nvSpPr>
        <p:spPr>
          <a:xfrm>
            <a:off x="380999" y="361950"/>
            <a:ext cx="4038599" cy="1950720"/>
          </a:xfrm>
          <a:ln>
            <a:noFill/>
          </a:ln>
          <a:effectLst>
            <a:outerShdw blurRad="254000" dist="101600" dir="2700000" algn="tl" rotWithShape="0">
              <a:srgbClr val="333333">
                <a:alpha val="45000"/>
              </a:srgbClr>
            </a:outerShdw>
          </a:effectLst>
        </p:spPr>
        <p:txBody>
          <a:bodyPr vert="horz" lIns="91440" tIns="45720" rIns="91440" bIns="45720" rtlCol="0" anchor="ctr">
            <a:normAutofit/>
          </a:bodyPr>
          <a:lstStyle>
            <a:lvl1pPr>
              <a:defRPr lang="en-US" baseline="0" dirty="0"/>
            </a:lvl1pPr>
          </a:lstStyle>
          <a:p>
            <a:pPr lvl="0" algn="ctr"/>
            <a:r>
              <a:rPr lang="en-US"/>
              <a:t>Place Product Screenshot</a:t>
            </a:r>
          </a:p>
        </p:txBody>
      </p:sp>
      <p:sp>
        <p:nvSpPr>
          <p:cNvPr id="3" name="Content Placeholder 4">
            <a:extLst>
              <a:ext uri="{FF2B5EF4-FFF2-40B4-BE49-F238E27FC236}">
                <a16:creationId xmlns:a16="http://schemas.microsoft.com/office/drawing/2014/main" id="{650B416E-84DF-3132-645A-767F25953B46}"/>
              </a:ext>
            </a:extLst>
          </p:cNvPr>
          <p:cNvSpPr>
            <a:spLocks noGrp="1"/>
          </p:cNvSpPr>
          <p:nvPr>
            <p:ph sz="quarter" idx="16" hasCustomPrompt="1"/>
          </p:nvPr>
        </p:nvSpPr>
        <p:spPr>
          <a:xfrm>
            <a:off x="6309360" y="674092"/>
            <a:ext cx="2682240" cy="4031257"/>
          </a:xfrm>
          <a:noFill/>
        </p:spPr>
        <p:txBody>
          <a:bodyPr vert="horz" wrap="square" lIns="182880" tIns="182880" rIns="182880" bIns="91440" rtlCol="0" anchor="t" anchorCtr="0">
            <a:noAutofit/>
          </a:bodyPr>
          <a:lstStyle>
            <a:lvl2pPr>
              <a:buClr>
                <a:schemeClr val="bg1"/>
              </a:buClr>
              <a:defRPr lang="en-US" sz="1400" b="1" i="0" dirty="0">
                <a:solidFill>
                  <a:schemeClr val="tx2"/>
                </a:solidFill>
                <a:latin typeface="Figtree SemiBold" pitchFamily="2" charset="0"/>
              </a:defRPr>
            </a:lvl2pPr>
            <a:lvl3pPr>
              <a:buClr>
                <a:schemeClr val="bg1"/>
              </a:buClr>
              <a:defRPr lang="en-US" sz="1400" b="1" i="0" dirty="0">
                <a:solidFill>
                  <a:schemeClr val="tx2"/>
                </a:solidFill>
                <a:latin typeface="Figtree SemiBold" pitchFamily="2" charset="0"/>
              </a:defRPr>
            </a:lvl3pPr>
            <a:lvl4pPr>
              <a:buClr>
                <a:schemeClr val="bg1"/>
              </a:buClr>
              <a:defRPr lang="en-US" sz="1400" b="1" i="0" dirty="0">
                <a:solidFill>
                  <a:schemeClr val="tx2"/>
                </a:solidFill>
                <a:latin typeface="Figtree SemiBold" pitchFamily="2" charset="0"/>
              </a:defRPr>
            </a:lvl4pPr>
          </a:lstStyle>
          <a:p>
            <a:pPr marL="400050" lvl="1" indent="-179388"/>
            <a:r>
              <a:rPr lang="en-US" dirty="0"/>
              <a:t>First level</a:t>
            </a:r>
          </a:p>
          <a:p>
            <a:pPr marL="573088" lvl="2" indent="-180975"/>
            <a:r>
              <a:rPr lang="en-US" dirty="0"/>
              <a:t>Second level</a:t>
            </a:r>
          </a:p>
          <a:p>
            <a:pPr marL="744538" lvl="3" indent="-171450"/>
            <a:r>
              <a:rPr lang="en-US" dirty="0"/>
              <a:t>Third level</a:t>
            </a:r>
          </a:p>
        </p:txBody>
      </p:sp>
      <p:sp>
        <p:nvSpPr>
          <p:cNvPr id="2" name="Content Placeholder 11">
            <a:extLst>
              <a:ext uri="{FF2B5EF4-FFF2-40B4-BE49-F238E27FC236}">
                <a16:creationId xmlns:a16="http://schemas.microsoft.com/office/drawing/2014/main" id="{6CDA9CAD-A342-531C-C1F2-7802FC70BFEF}"/>
              </a:ext>
            </a:extLst>
          </p:cNvPr>
          <p:cNvSpPr>
            <a:spLocks noGrp="1"/>
          </p:cNvSpPr>
          <p:nvPr>
            <p:ph sz="quarter" idx="17" hasCustomPrompt="1"/>
          </p:nvPr>
        </p:nvSpPr>
        <p:spPr>
          <a:xfrm>
            <a:off x="1752600" y="2495550"/>
            <a:ext cx="4267200" cy="2103120"/>
          </a:xfrm>
          <a:ln>
            <a:noFill/>
          </a:ln>
          <a:effectLst>
            <a:outerShdw blurRad="254000" dist="101600" dir="2700000" algn="tl" rotWithShape="0">
              <a:srgbClr val="333333">
                <a:alpha val="45000"/>
              </a:srgbClr>
            </a:outerShdw>
          </a:effectLst>
        </p:spPr>
        <p:txBody>
          <a:bodyPr vert="horz" lIns="91440" tIns="45720" rIns="91440" bIns="45720" rtlCol="0" anchor="ctr">
            <a:normAutofit/>
          </a:bodyPr>
          <a:lstStyle>
            <a:lvl1pPr>
              <a:defRPr lang="en-US" baseline="0" dirty="0"/>
            </a:lvl1pPr>
          </a:lstStyle>
          <a:p>
            <a:pPr lvl="0" algn="ctr"/>
            <a:r>
              <a:rPr lang="en-US"/>
              <a:t>Place Product Screenshot</a:t>
            </a:r>
          </a:p>
        </p:txBody>
      </p:sp>
      <p:sp>
        <p:nvSpPr>
          <p:cNvPr id="8" name="Text Placeholder 7">
            <a:extLst>
              <a:ext uri="{FF2B5EF4-FFF2-40B4-BE49-F238E27FC236}">
                <a16:creationId xmlns:a16="http://schemas.microsoft.com/office/drawing/2014/main" id="{22D94CFF-47A7-E7D5-7DD0-EB1846414059}"/>
              </a:ext>
            </a:extLst>
          </p:cNvPr>
          <p:cNvSpPr>
            <a:spLocks noGrp="1"/>
          </p:cNvSpPr>
          <p:nvPr>
            <p:ph type="body" sz="quarter" idx="18" hasCustomPrompt="1"/>
          </p:nvPr>
        </p:nvSpPr>
        <p:spPr>
          <a:xfrm>
            <a:off x="4572000" y="1657032"/>
            <a:ext cx="1447800" cy="655638"/>
          </a:xfrm>
        </p:spPr>
        <p:txBody>
          <a:bodyPr>
            <a:noAutofit/>
          </a:bodyPr>
          <a:lstStyle>
            <a:lvl1pPr marL="0" indent="0">
              <a:buNone/>
              <a:defRPr sz="1200"/>
            </a:lvl1pPr>
            <a:lvl2pPr marL="342891" indent="0">
              <a:buNone/>
              <a:defRPr sz="1200"/>
            </a:lvl2pPr>
            <a:lvl3pPr marL="574660" indent="0">
              <a:buNone/>
              <a:defRPr sz="1200"/>
            </a:lvl3pPr>
            <a:lvl4pPr marL="925489" indent="0">
              <a:buNone/>
              <a:defRPr sz="1200"/>
            </a:lvl4pPr>
            <a:lvl5pPr marL="1262031" indent="0">
              <a:buNone/>
              <a:defRPr sz="1200"/>
            </a:lvl5pPr>
          </a:lstStyle>
          <a:p>
            <a:pPr lvl="0"/>
            <a:r>
              <a:rPr lang="en-US"/>
              <a:t>Type Screenshot Caption</a:t>
            </a:r>
          </a:p>
        </p:txBody>
      </p:sp>
      <p:sp>
        <p:nvSpPr>
          <p:cNvPr id="9" name="Text Placeholder 7">
            <a:extLst>
              <a:ext uri="{FF2B5EF4-FFF2-40B4-BE49-F238E27FC236}">
                <a16:creationId xmlns:a16="http://schemas.microsoft.com/office/drawing/2014/main" id="{E799004C-D58D-300A-F2BC-B12E3096A5CA}"/>
              </a:ext>
            </a:extLst>
          </p:cNvPr>
          <p:cNvSpPr>
            <a:spLocks noGrp="1"/>
          </p:cNvSpPr>
          <p:nvPr>
            <p:ph type="body" sz="quarter" idx="19" hasCustomPrompt="1"/>
          </p:nvPr>
        </p:nvSpPr>
        <p:spPr>
          <a:xfrm>
            <a:off x="457199" y="3943032"/>
            <a:ext cx="1173481" cy="655638"/>
          </a:xfrm>
        </p:spPr>
        <p:txBody>
          <a:bodyPr>
            <a:noAutofit/>
          </a:bodyPr>
          <a:lstStyle>
            <a:lvl1pPr marL="0" indent="0" algn="r">
              <a:buNone/>
              <a:defRPr sz="1200"/>
            </a:lvl1pPr>
            <a:lvl2pPr marL="342891" indent="0">
              <a:buNone/>
              <a:defRPr sz="1200"/>
            </a:lvl2pPr>
            <a:lvl3pPr marL="574660" indent="0">
              <a:buNone/>
              <a:defRPr sz="1200"/>
            </a:lvl3pPr>
            <a:lvl4pPr marL="925489" indent="0">
              <a:buNone/>
              <a:defRPr sz="1200"/>
            </a:lvl4pPr>
            <a:lvl5pPr marL="1262031" indent="0">
              <a:buNone/>
              <a:defRPr sz="1200"/>
            </a:lvl5pPr>
          </a:lstStyle>
          <a:p>
            <a:pPr lvl="0"/>
            <a:r>
              <a:rPr lang="en-US"/>
              <a:t>Type Screenshot Caption</a:t>
            </a:r>
          </a:p>
        </p:txBody>
      </p:sp>
      <p:sp>
        <p:nvSpPr>
          <p:cNvPr id="7" name="Slide Number Placeholder 6">
            <a:extLst>
              <a:ext uri="{FF2B5EF4-FFF2-40B4-BE49-F238E27FC236}">
                <a16:creationId xmlns:a16="http://schemas.microsoft.com/office/drawing/2014/main" id="{1228CEB1-B866-C2D5-195F-34409D0D3AFF}"/>
              </a:ext>
            </a:extLst>
          </p:cNvPr>
          <p:cNvSpPr>
            <a:spLocks noGrp="1"/>
          </p:cNvSpPr>
          <p:nvPr>
            <p:ph type="sldNum" sz="quarter" idx="28"/>
          </p:nvPr>
        </p:nvSpPr>
        <p:spPr/>
        <p:txBody>
          <a:bodyPr/>
          <a:lstStyle>
            <a:lvl1pPr>
              <a:defRPr>
                <a:solidFill>
                  <a:schemeClr val="bg1"/>
                </a:solidFill>
              </a:defRPr>
            </a:lvl1pPr>
          </a:lstStyle>
          <a:p>
            <a:fld id="{6CC0B945-51BC-184C-9E4B-E8B42E9AF6BD}" type="slidenum">
              <a:rPr lang="en-US" smtClean="0"/>
              <a:pPr/>
              <a:t>‹#›</a:t>
            </a:fld>
            <a:endParaRPr lang="en-US"/>
          </a:p>
        </p:txBody>
      </p:sp>
      <p:sp>
        <p:nvSpPr>
          <p:cNvPr id="4" name="Footer Placeholder 1">
            <a:extLst>
              <a:ext uri="{FF2B5EF4-FFF2-40B4-BE49-F238E27FC236}">
                <a16:creationId xmlns:a16="http://schemas.microsoft.com/office/drawing/2014/main" id="{FC69E8FE-0081-3896-C4C4-ADBE0402E334}"/>
              </a:ext>
            </a:extLst>
          </p:cNvPr>
          <p:cNvSpPr>
            <a:spLocks noGrp="1"/>
          </p:cNvSpPr>
          <p:nvPr>
            <p:ph type="ftr" sz="quarter" idx="3"/>
          </p:nvPr>
        </p:nvSpPr>
        <p:spPr>
          <a:xfrm>
            <a:off x="3028950" y="4844820"/>
            <a:ext cx="3086100" cy="274637"/>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600" b="0" i="0">
                <a:solidFill>
                  <a:schemeClr val="tx1">
                    <a:tint val="82000"/>
                  </a:schemeClr>
                </a:solidFill>
                <a:latin typeface="Figtree" pitchFamily="2" charset="0"/>
              </a:defRPr>
            </a:lvl1pPr>
          </a:lstStyle>
          <a:p>
            <a:r>
              <a:rPr lang="en-US">
                <a:solidFill>
                  <a:srgbClr val="FFFFFF">
                    <a:lumMod val="50000"/>
                  </a:srgbClr>
                </a:solidFill>
              </a:rPr>
              <a:t>CONFIDENTIAL © Deltek, Inc. All Rights Reserved.</a:t>
            </a:r>
          </a:p>
        </p:txBody>
      </p:sp>
      <p:sp>
        <p:nvSpPr>
          <p:cNvPr id="6" name="Text Placeholder 12">
            <a:extLst>
              <a:ext uri="{FF2B5EF4-FFF2-40B4-BE49-F238E27FC236}">
                <a16:creationId xmlns:a16="http://schemas.microsoft.com/office/drawing/2014/main" id="{CB34A752-98F0-25E2-4EF5-518EFDE3162A}"/>
              </a:ext>
            </a:extLst>
          </p:cNvPr>
          <p:cNvSpPr>
            <a:spLocks noGrp="1"/>
          </p:cNvSpPr>
          <p:nvPr>
            <p:ph type="body" sz="quarter" idx="14" hasCustomPrompt="1"/>
          </p:nvPr>
        </p:nvSpPr>
        <p:spPr>
          <a:xfrm>
            <a:off x="7463118" y="140452"/>
            <a:ext cx="1687188" cy="393193"/>
          </a:xfrm>
          <a:solidFill>
            <a:schemeClr val="tx2">
              <a:alpha val="90000"/>
            </a:schemeClr>
          </a:solidFill>
          <a:ln w="19050">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normAutofit/>
          </a:bodyPr>
          <a:lstStyle>
            <a:lvl1pPr marL="0" indent="0">
              <a:buNone/>
              <a:defRPr lang="en-US" sz="1400" b="1" i="0" dirty="0">
                <a:solidFill>
                  <a:schemeClr val="lt1"/>
                </a:solidFill>
                <a:latin typeface="Figtree" pitchFamily="2" charset="0"/>
              </a:defRPr>
            </a:lvl1pPr>
          </a:lstStyle>
          <a:p>
            <a:pPr marL="0" lvl="0"/>
            <a:r>
              <a:rPr lang="en-US"/>
              <a:t>Optional Tag</a:t>
            </a:r>
          </a:p>
        </p:txBody>
      </p:sp>
    </p:spTree>
    <p:extLst>
      <p:ext uri="{BB962C8B-B14F-4D97-AF65-F5344CB8AC3E}">
        <p14:creationId xmlns:p14="http://schemas.microsoft.com/office/powerpoint/2010/main" val="376860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oduct Update 2-1 Layout">
    <p:spTree>
      <p:nvGrpSpPr>
        <p:cNvPr id="1" name=""/>
        <p:cNvGrpSpPr/>
        <p:nvPr/>
      </p:nvGrpSpPr>
      <p:grpSpPr>
        <a:xfrm>
          <a:off x="0" y="0"/>
          <a:ext cx="0" cy="0"/>
          <a:chOff x="0" y="0"/>
          <a:chExt cx="0" cy="0"/>
        </a:xfrm>
      </p:grpSpPr>
      <p:pic>
        <p:nvPicPr>
          <p:cNvPr id="2" name="Picture 1" descr="A blurry image of a colorful background&#10;&#10;Description automatically generated">
            <a:extLst>
              <a:ext uri="{FF2B5EF4-FFF2-40B4-BE49-F238E27FC236}">
                <a16:creationId xmlns:a16="http://schemas.microsoft.com/office/drawing/2014/main" id="{45059505-6BAB-08F0-9C67-B5B21EC75846}"/>
              </a:ext>
            </a:extLst>
          </p:cNvPr>
          <p:cNvPicPr>
            <a:picLocks noChangeAspect="1"/>
          </p:cNvPicPr>
          <p:nvPr userDrawn="1"/>
        </p:nvPicPr>
        <p:blipFill rotWithShape="1">
          <a:blip r:embed="rId2"/>
          <a:srcRect t="12639"/>
          <a:stretch/>
        </p:blipFill>
        <p:spPr>
          <a:xfrm>
            <a:off x="-6309" y="1"/>
            <a:ext cx="9143999" cy="3291838"/>
          </a:xfrm>
          <a:prstGeom prst="rect">
            <a:avLst/>
          </a:prstGeom>
        </p:spPr>
      </p:pic>
      <p:cxnSp>
        <p:nvCxnSpPr>
          <p:cNvPr id="9" name="Straight Connector 8">
            <a:extLst>
              <a:ext uri="{FF2B5EF4-FFF2-40B4-BE49-F238E27FC236}">
                <a16:creationId xmlns:a16="http://schemas.microsoft.com/office/drawing/2014/main" id="{0C5D6E22-5577-7994-FE40-00609CBAA027}"/>
              </a:ext>
            </a:extLst>
          </p:cNvPr>
          <p:cNvCxnSpPr>
            <a:cxnSpLocks/>
          </p:cNvCxnSpPr>
          <p:nvPr userDrawn="1"/>
        </p:nvCxnSpPr>
        <p:spPr>
          <a:xfrm>
            <a:off x="380998" y="742950"/>
            <a:ext cx="8769308"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Picture Placeholder 18">
            <a:extLst>
              <a:ext uri="{FF2B5EF4-FFF2-40B4-BE49-F238E27FC236}">
                <a16:creationId xmlns:a16="http://schemas.microsoft.com/office/drawing/2014/main" id="{5860B341-FFD3-3F59-5D18-AA322DA9BB74}"/>
              </a:ext>
            </a:extLst>
          </p:cNvPr>
          <p:cNvSpPr>
            <a:spLocks noGrp="1" noChangeAspect="1"/>
          </p:cNvSpPr>
          <p:nvPr>
            <p:ph type="pic" sz="quarter" idx="18" hasCustomPrompt="1"/>
          </p:nvPr>
        </p:nvSpPr>
        <p:spPr>
          <a:xfrm>
            <a:off x="381000" y="838832"/>
            <a:ext cx="4114800" cy="2286000"/>
          </a:xfrm>
          <a:ln>
            <a:noFill/>
          </a:ln>
          <a:effectLst>
            <a:outerShdw blurRad="254000" dist="101600" dir="2700000" algn="tl" rotWithShape="0">
              <a:srgbClr val="333333">
                <a:alpha val="45000"/>
              </a:srgbClr>
            </a:outerShdw>
          </a:effectLst>
        </p:spPr>
        <p:txBody>
          <a:bodyPr vert="horz" lIns="91440" tIns="45720" rIns="91440" bIns="45720" rtlCol="0" anchor="ctr">
            <a:normAutofit/>
          </a:bodyPr>
          <a:lstStyle>
            <a:lvl1pPr algn="ctr">
              <a:defRPr lang="en-US" baseline="0" dirty="0"/>
            </a:lvl1pPr>
          </a:lstStyle>
          <a:p>
            <a:pPr lvl="0" algn="ctr"/>
            <a:r>
              <a:rPr lang="en-US"/>
              <a:t>Insert screenshot 1</a:t>
            </a:r>
          </a:p>
        </p:txBody>
      </p:sp>
      <p:sp>
        <p:nvSpPr>
          <p:cNvPr id="11" name="Picture Placeholder 18">
            <a:extLst>
              <a:ext uri="{FF2B5EF4-FFF2-40B4-BE49-F238E27FC236}">
                <a16:creationId xmlns:a16="http://schemas.microsoft.com/office/drawing/2014/main" id="{2CBB9519-66BE-3A01-EA05-4667F139E215}"/>
              </a:ext>
            </a:extLst>
          </p:cNvPr>
          <p:cNvSpPr>
            <a:spLocks noGrp="1" noChangeAspect="1"/>
          </p:cNvSpPr>
          <p:nvPr>
            <p:ph type="pic" sz="quarter" idx="19" hasCustomPrompt="1"/>
          </p:nvPr>
        </p:nvSpPr>
        <p:spPr>
          <a:xfrm>
            <a:off x="4648200" y="837562"/>
            <a:ext cx="4114800" cy="2286000"/>
          </a:xfrm>
          <a:ln>
            <a:noFill/>
          </a:ln>
          <a:effectLst>
            <a:outerShdw blurRad="254000" dist="101600" dir="2700000" algn="tl" rotWithShape="0">
              <a:srgbClr val="333333">
                <a:alpha val="45000"/>
              </a:srgbClr>
            </a:outerShdw>
          </a:effectLst>
        </p:spPr>
        <p:txBody>
          <a:bodyPr vert="horz" lIns="91440" tIns="45720" rIns="91440" bIns="45720" rtlCol="0" anchor="ctr">
            <a:normAutofit/>
          </a:bodyPr>
          <a:lstStyle>
            <a:lvl1pPr algn="ctr">
              <a:defRPr lang="en-US" baseline="0" dirty="0"/>
            </a:lvl1pPr>
          </a:lstStyle>
          <a:p>
            <a:pPr lvl="0" algn="ctr"/>
            <a:r>
              <a:rPr lang="en-US"/>
              <a:t>Insert screenshot 2</a:t>
            </a:r>
          </a:p>
        </p:txBody>
      </p:sp>
      <p:sp>
        <p:nvSpPr>
          <p:cNvPr id="12" name="Text Placeholder 27">
            <a:extLst>
              <a:ext uri="{FF2B5EF4-FFF2-40B4-BE49-F238E27FC236}">
                <a16:creationId xmlns:a16="http://schemas.microsoft.com/office/drawing/2014/main" id="{585FBB3E-3DCD-67F6-DB1C-E421FE3BAD5A}"/>
              </a:ext>
            </a:extLst>
          </p:cNvPr>
          <p:cNvSpPr>
            <a:spLocks noGrp="1"/>
          </p:cNvSpPr>
          <p:nvPr>
            <p:ph type="body" sz="quarter" idx="20"/>
          </p:nvPr>
        </p:nvSpPr>
        <p:spPr>
          <a:xfrm>
            <a:off x="304800" y="3409950"/>
            <a:ext cx="8610600" cy="1280160"/>
          </a:xfrm>
        </p:spPr>
        <p:txBody>
          <a:bodyPr>
            <a:noAutofit/>
          </a:bodyPr>
          <a:lstStyle>
            <a:lvl1pPr marL="171450" indent="-171450" algn="l">
              <a:buFont typeface="System Font Regular"/>
              <a:buChar char="»"/>
              <a:tabLst/>
              <a:defRPr sz="1600"/>
            </a:lvl1pPr>
            <a:lvl2pPr marL="342891" indent="0" algn="ctr">
              <a:buNone/>
              <a:defRPr sz="1400"/>
            </a:lvl2pPr>
            <a:lvl3pPr marL="574660" indent="0" algn="ctr">
              <a:buNone/>
              <a:defRPr sz="1400"/>
            </a:lvl3pPr>
            <a:lvl4pPr marL="925489" indent="0" algn="ctr">
              <a:buNone/>
              <a:defRPr sz="1400"/>
            </a:lvl4pPr>
            <a:lvl5pPr marL="1262031" indent="0" algn="ctr">
              <a:buNone/>
              <a:defRPr sz="1400"/>
            </a:lvl5pPr>
          </a:lstStyle>
          <a:p>
            <a:pPr lvl="0"/>
            <a:r>
              <a:rPr lang="en-US"/>
              <a:t>Click to edit Master text styles</a:t>
            </a:r>
          </a:p>
        </p:txBody>
      </p:sp>
      <p:sp>
        <p:nvSpPr>
          <p:cNvPr id="14" name="Title 1">
            <a:extLst>
              <a:ext uri="{FF2B5EF4-FFF2-40B4-BE49-F238E27FC236}">
                <a16:creationId xmlns:a16="http://schemas.microsoft.com/office/drawing/2014/main" id="{7B9DD268-78DF-2919-2380-553E0A1AFCDE}"/>
              </a:ext>
            </a:extLst>
          </p:cNvPr>
          <p:cNvSpPr>
            <a:spLocks noGrp="1"/>
          </p:cNvSpPr>
          <p:nvPr>
            <p:ph type="title"/>
          </p:nvPr>
        </p:nvSpPr>
        <p:spPr>
          <a:xfrm>
            <a:off x="304800" y="129230"/>
            <a:ext cx="7010400" cy="634986"/>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74EBB04-CE28-BD51-2F90-39866529A863}"/>
              </a:ext>
            </a:extLst>
          </p:cNvPr>
          <p:cNvSpPr>
            <a:spLocks noGrp="1"/>
          </p:cNvSpPr>
          <p:nvPr>
            <p:ph type="sldNum" sz="quarter" idx="28"/>
          </p:nvPr>
        </p:nvSpPr>
        <p:spPr/>
        <p:txBody>
          <a:bodyPr/>
          <a:lstStyle/>
          <a:p>
            <a:fld id="{6CC0B945-51BC-184C-9E4B-E8B42E9AF6BD}" type="slidenum">
              <a:rPr lang="en-US" smtClean="0"/>
              <a:pPr/>
              <a:t>‹#›</a:t>
            </a:fld>
            <a:endParaRPr lang="en-US"/>
          </a:p>
        </p:txBody>
      </p:sp>
      <p:sp>
        <p:nvSpPr>
          <p:cNvPr id="5" name="Text Placeholder 12">
            <a:extLst>
              <a:ext uri="{FF2B5EF4-FFF2-40B4-BE49-F238E27FC236}">
                <a16:creationId xmlns:a16="http://schemas.microsoft.com/office/drawing/2014/main" id="{04F5EB36-6EB8-20BD-641B-6FA618810166}"/>
              </a:ext>
            </a:extLst>
          </p:cNvPr>
          <p:cNvSpPr>
            <a:spLocks noGrp="1"/>
          </p:cNvSpPr>
          <p:nvPr>
            <p:ph type="body" sz="quarter" idx="14" hasCustomPrompt="1"/>
          </p:nvPr>
        </p:nvSpPr>
        <p:spPr>
          <a:xfrm>
            <a:off x="7463118" y="140452"/>
            <a:ext cx="1687188" cy="393193"/>
          </a:xfrm>
          <a:solidFill>
            <a:schemeClr val="tx2">
              <a:alpha val="90000"/>
            </a:schemeClr>
          </a:solidFill>
          <a:ln w="19050">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normAutofit/>
          </a:bodyPr>
          <a:lstStyle>
            <a:lvl1pPr marL="0" indent="0">
              <a:buNone/>
              <a:defRPr lang="en-US" sz="1400" b="1" i="0" dirty="0">
                <a:solidFill>
                  <a:schemeClr val="lt1"/>
                </a:solidFill>
                <a:latin typeface="Figtree" pitchFamily="2" charset="0"/>
              </a:defRPr>
            </a:lvl1pPr>
          </a:lstStyle>
          <a:p>
            <a:pPr marL="0" lvl="0"/>
            <a:r>
              <a:rPr lang="en-US"/>
              <a:t>Optional Tag</a:t>
            </a:r>
          </a:p>
        </p:txBody>
      </p:sp>
      <p:sp>
        <p:nvSpPr>
          <p:cNvPr id="6" name="Footer Placeholder 1">
            <a:extLst>
              <a:ext uri="{FF2B5EF4-FFF2-40B4-BE49-F238E27FC236}">
                <a16:creationId xmlns:a16="http://schemas.microsoft.com/office/drawing/2014/main" id="{F5CAE877-2BD1-6695-71BA-1E12DDD827F7}"/>
              </a:ext>
            </a:extLst>
          </p:cNvPr>
          <p:cNvSpPr>
            <a:spLocks noGrp="1"/>
          </p:cNvSpPr>
          <p:nvPr>
            <p:ph type="ftr" sz="quarter" idx="3"/>
          </p:nvPr>
        </p:nvSpPr>
        <p:spPr>
          <a:xfrm>
            <a:off x="3028950" y="4844820"/>
            <a:ext cx="3086100" cy="274637"/>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600" b="0" i="0">
                <a:solidFill>
                  <a:schemeClr val="tx1">
                    <a:tint val="82000"/>
                  </a:schemeClr>
                </a:solidFill>
                <a:latin typeface="Figtree" pitchFamily="2" charset="0"/>
              </a:defRPr>
            </a:lvl1pPr>
          </a:lstStyle>
          <a:p>
            <a:r>
              <a:rPr lang="en-US">
                <a:solidFill>
                  <a:srgbClr val="FFFFFF">
                    <a:lumMod val="50000"/>
                  </a:srgbClr>
                </a:solidFill>
              </a:rPr>
              <a:t>CONFIDENTIAL © Deltek, Inc. All Rights Reserved.</a:t>
            </a:r>
          </a:p>
        </p:txBody>
      </p:sp>
    </p:spTree>
    <p:extLst>
      <p:ext uri="{BB962C8B-B14F-4D97-AF65-F5344CB8AC3E}">
        <p14:creationId xmlns:p14="http://schemas.microsoft.com/office/powerpoint/2010/main" val="25426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oduct Update 2 Column">
    <p:spTree>
      <p:nvGrpSpPr>
        <p:cNvPr id="1" name=""/>
        <p:cNvGrpSpPr/>
        <p:nvPr/>
      </p:nvGrpSpPr>
      <p:grpSpPr>
        <a:xfrm>
          <a:off x="0" y="0"/>
          <a:ext cx="0" cy="0"/>
          <a:chOff x="0" y="0"/>
          <a:chExt cx="0" cy="0"/>
        </a:xfrm>
      </p:grpSpPr>
      <p:pic>
        <p:nvPicPr>
          <p:cNvPr id="3" name="Picture 2" descr="A blurry image of a colorful background&#10;&#10;Description automatically generated">
            <a:extLst>
              <a:ext uri="{FF2B5EF4-FFF2-40B4-BE49-F238E27FC236}">
                <a16:creationId xmlns:a16="http://schemas.microsoft.com/office/drawing/2014/main" id="{8CA6C335-6BCE-2D53-8A99-4848C8F5221D}"/>
              </a:ext>
            </a:extLst>
          </p:cNvPr>
          <p:cNvPicPr>
            <a:picLocks noChangeAspect="1"/>
          </p:cNvPicPr>
          <p:nvPr userDrawn="1"/>
        </p:nvPicPr>
        <p:blipFill rotWithShape="1">
          <a:blip r:embed="rId2"/>
          <a:srcRect t="12639"/>
          <a:stretch/>
        </p:blipFill>
        <p:spPr>
          <a:xfrm>
            <a:off x="-6309" y="1"/>
            <a:ext cx="9150309" cy="3291838"/>
          </a:xfrm>
          <a:prstGeom prst="rect">
            <a:avLst/>
          </a:prstGeom>
        </p:spPr>
      </p:pic>
      <p:sp>
        <p:nvSpPr>
          <p:cNvPr id="15" name="Picture Placeholder 18">
            <a:extLst>
              <a:ext uri="{FF2B5EF4-FFF2-40B4-BE49-F238E27FC236}">
                <a16:creationId xmlns:a16="http://schemas.microsoft.com/office/drawing/2014/main" id="{D59E27A2-3F02-9EC9-91E3-FF4DAB1B303F}"/>
              </a:ext>
            </a:extLst>
          </p:cNvPr>
          <p:cNvSpPr>
            <a:spLocks noGrp="1" noChangeAspect="1"/>
          </p:cNvSpPr>
          <p:nvPr>
            <p:ph type="pic" sz="quarter" idx="18" hasCustomPrompt="1"/>
          </p:nvPr>
        </p:nvSpPr>
        <p:spPr>
          <a:xfrm>
            <a:off x="381000" y="838832"/>
            <a:ext cx="4114800" cy="2286000"/>
          </a:xfrm>
          <a:ln>
            <a:noFill/>
          </a:ln>
          <a:effectLst>
            <a:outerShdw blurRad="254000" dist="101600" dir="2700000" algn="tl" rotWithShape="0">
              <a:srgbClr val="333333">
                <a:alpha val="45000"/>
              </a:srgbClr>
            </a:outerShdw>
          </a:effectLst>
        </p:spPr>
        <p:txBody>
          <a:bodyPr vert="horz" lIns="91440" tIns="45720" rIns="91440" bIns="45720" rtlCol="0" anchor="ctr">
            <a:normAutofit/>
          </a:bodyPr>
          <a:lstStyle>
            <a:lvl1pPr algn="ctr">
              <a:defRPr lang="en-US" baseline="0" dirty="0"/>
            </a:lvl1pPr>
          </a:lstStyle>
          <a:p>
            <a:pPr lvl="0" algn="ctr"/>
            <a:r>
              <a:rPr lang="en-US"/>
              <a:t>Insert screenshot 1</a:t>
            </a:r>
          </a:p>
        </p:txBody>
      </p:sp>
      <p:sp>
        <p:nvSpPr>
          <p:cNvPr id="16" name="Picture Placeholder 18">
            <a:extLst>
              <a:ext uri="{FF2B5EF4-FFF2-40B4-BE49-F238E27FC236}">
                <a16:creationId xmlns:a16="http://schemas.microsoft.com/office/drawing/2014/main" id="{7E5E7CC6-42AB-6132-26D2-A7B2586D4F46}"/>
              </a:ext>
            </a:extLst>
          </p:cNvPr>
          <p:cNvSpPr>
            <a:spLocks noGrp="1" noChangeAspect="1"/>
          </p:cNvSpPr>
          <p:nvPr>
            <p:ph type="pic" sz="quarter" idx="19" hasCustomPrompt="1"/>
          </p:nvPr>
        </p:nvSpPr>
        <p:spPr>
          <a:xfrm>
            <a:off x="4648201" y="837562"/>
            <a:ext cx="4114800" cy="2286000"/>
          </a:xfrm>
          <a:ln>
            <a:noFill/>
          </a:ln>
          <a:effectLst>
            <a:outerShdw blurRad="254000" dist="101600" dir="2700000" algn="tl" rotWithShape="0">
              <a:srgbClr val="333333">
                <a:alpha val="45000"/>
              </a:srgbClr>
            </a:outerShdw>
          </a:effectLst>
        </p:spPr>
        <p:txBody>
          <a:bodyPr vert="horz" lIns="91440" tIns="45720" rIns="91440" bIns="45720" rtlCol="0" anchor="ctr">
            <a:normAutofit/>
          </a:bodyPr>
          <a:lstStyle>
            <a:lvl1pPr algn="ctr">
              <a:defRPr lang="en-US" baseline="0" dirty="0"/>
            </a:lvl1pPr>
          </a:lstStyle>
          <a:p>
            <a:pPr lvl="0" algn="ctr"/>
            <a:r>
              <a:rPr lang="en-US"/>
              <a:t>Insert screenshot 2</a:t>
            </a:r>
          </a:p>
        </p:txBody>
      </p:sp>
      <p:sp>
        <p:nvSpPr>
          <p:cNvPr id="17" name="Text Placeholder 27">
            <a:extLst>
              <a:ext uri="{FF2B5EF4-FFF2-40B4-BE49-F238E27FC236}">
                <a16:creationId xmlns:a16="http://schemas.microsoft.com/office/drawing/2014/main" id="{4339EA10-4560-897F-1740-0D1049F7F620}"/>
              </a:ext>
            </a:extLst>
          </p:cNvPr>
          <p:cNvSpPr>
            <a:spLocks noGrp="1"/>
          </p:cNvSpPr>
          <p:nvPr>
            <p:ph type="body" sz="quarter" idx="21"/>
          </p:nvPr>
        </p:nvSpPr>
        <p:spPr>
          <a:xfrm>
            <a:off x="381000" y="3790961"/>
            <a:ext cx="4114800" cy="914389"/>
          </a:xfrm>
        </p:spPr>
        <p:txBody>
          <a:bodyPr>
            <a:noAutofit/>
          </a:bodyPr>
          <a:lstStyle>
            <a:lvl1pPr marL="0" indent="0" algn="ctr">
              <a:buNone/>
              <a:defRPr sz="1400"/>
            </a:lvl1pPr>
            <a:lvl2pPr marL="342891" indent="0" algn="ctr">
              <a:buNone/>
              <a:defRPr sz="1400"/>
            </a:lvl2pPr>
            <a:lvl3pPr marL="574660" indent="0" algn="ctr">
              <a:buNone/>
              <a:defRPr sz="1400"/>
            </a:lvl3pPr>
            <a:lvl4pPr marL="925489" indent="0" algn="ctr">
              <a:buNone/>
              <a:defRPr sz="1400"/>
            </a:lvl4pPr>
            <a:lvl5pPr marL="1262031" indent="0" algn="ctr">
              <a:buNone/>
              <a:defRPr sz="1400"/>
            </a:lvl5pPr>
          </a:lstStyle>
          <a:p>
            <a:pPr lvl="0"/>
            <a:r>
              <a:rPr lang="en-US"/>
              <a:t>Click to edit Master text styles</a:t>
            </a:r>
          </a:p>
        </p:txBody>
      </p:sp>
      <p:sp>
        <p:nvSpPr>
          <p:cNvPr id="18" name="Text Placeholder 27">
            <a:extLst>
              <a:ext uri="{FF2B5EF4-FFF2-40B4-BE49-F238E27FC236}">
                <a16:creationId xmlns:a16="http://schemas.microsoft.com/office/drawing/2014/main" id="{59715EF9-1A29-6D39-E232-CDA591A16AEA}"/>
              </a:ext>
            </a:extLst>
          </p:cNvPr>
          <p:cNvSpPr>
            <a:spLocks noGrp="1"/>
          </p:cNvSpPr>
          <p:nvPr>
            <p:ph type="body" sz="quarter" idx="22"/>
          </p:nvPr>
        </p:nvSpPr>
        <p:spPr>
          <a:xfrm>
            <a:off x="4648201" y="3790961"/>
            <a:ext cx="4114800" cy="914389"/>
          </a:xfrm>
        </p:spPr>
        <p:txBody>
          <a:bodyPr>
            <a:noAutofit/>
          </a:bodyPr>
          <a:lstStyle>
            <a:lvl1pPr marL="0" indent="0" algn="ctr">
              <a:buNone/>
              <a:defRPr sz="1400"/>
            </a:lvl1pPr>
            <a:lvl2pPr marL="342891" indent="0" algn="ctr">
              <a:buNone/>
              <a:defRPr sz="1400"/>
            </a:lvl2pPr>
            <a:lvl3pPr marL="574660" indent="0" algn="ctr">
              <a:buNone/>
              <a:defRPr sz="1400"/>
            </a:lvl3pPr>
            <a:lvl4pPr marL="925489" indent="0" algn="ctr">
              <a:buNone/>
              <a:defRPr sz="1400"/>
            </a:lvl4pPr>
            <a:lvl5pPr marL="1262031" indent="0" algn="ctr">
              <a:buNone/>
              <a:defRPr sz="1400"/>
            </a:lvl5pPr>
          </a:lstStyle>
          <a:p>
            <a:pPr lvl="0"/>
            <a:r>
              <a:rPr lang="en-US"/>
              <a:t>Click to edit Master text styles</a:t>
            </a:r>
          </a:p>
        </p:txBody>
      </p:sp>
      <p:cxnSp>
        <p:nvCxnSpPr>
          <p:cNvPr id="21" name="Straight Connector 20">
            <a:extLst>
              <a:ext uri="{FF2B5EF4-FFF2-40B4-BE49-F238E27FC236}">
                <a16:creationId xmlns:a16="http://schemas.microsoft.com/office/drawing/2014/main" id="{0012F285-9AF0-6B9B-B200-2A8DD0614A0D}"/>
              </a:ext>
            </a:extLst>
          </p:cNvPr>
          <p:cNvCxnSpPr>
            <a:cxnSpLocks/>
          </p:cNvCxnSpPr>
          <p:nvPr userDrawn="1"/>
        </p:nvCxnSpPr>
        <p:spPr>
          <a:xfrm>
            <a:off x="4572000" y="3562350"/>
            <a:ext cx="0" cy="822960"/>
          </a:xfrm>
          <a:prstGeom prst="line">
            <a:avLst/>
          </a:prstGeom>
          <a:ln w="19050" cap="rnd">
            <a:gradFill>
              <a:gsLst>
                <a:gs pos="0">
                  <a:schemeClr val="accent1"/>
                </a:gs>
                <a:gs pos="100000">
                  <a:srgbClr val="24CEAD"/>
                </a:gs>
              </a:gsLst>
              <a:lin ang="5400000" scaled="1"/>
            </a:gradFill>
          </a:ln>
        </p:spPr>
        <p:style>
          <a:lnRef idx="1">
            <a:schemeClr val="accent1"/>
          </a:lnRef>
          <a:fillRef idx="0">
            <a:schemeClr val="accent1"/>
          </a:fillRef>
          <a:effectRef idx="0">
            <a:schemeClr val="accent1"/>
          </a:effectRef>
          <a:fontRef idx="minor">
            <a:schemeClr val="tx1"/>
          </a:fontRef>
        </p:style>
      </p:cxnSp>
      <p:sp>
        <p:nvSpPr>
          <p:cNvPr id="22" name="Text Placeholder 25">
            <a:extLst>
              <a:ext uri="{FF2B5EF4-FFF2-40B4-BE49-F238E27FC236}">
                <a16:creationId xmlns:a16="http://schemas.microsoft.com/office/drawing/2014/main" id="{67839340-8875-BB49-D706-4D1D709D32AF}"/>
              </a:ext>
            </a:extLst>
          </p:cNvPr>
          <p:cNvSpPr>
            <a:spLocks noGrp="1"/>
          </p:cNvSpPr>
          <p:nvPr>
            <p:ph type="body" sz="quarter" idx="27" hasCustomPrompt="1"/>
          </p:nvPr>
        </p:nvSpPr>
        <p:spPr>
          <a:xfrm>
            <a:off x="380999" y="3364223"/>
            <a:ext cx="4114791" cy="365760"/>
          </a:xfrm>
        </p:spPr>
        <p:txBody>
          <a:bodyPr vert="horz" lIns="91440" tIns="45720" rIns="91440" bIns="45720" rtlCol="0">
            <a:normAutofit/>
          </a:bodyPr>
          <a:lstStyle>
            <a:lvl1pPr marL="0" indent="0" algn="ctr">
              <a:buNone/>
              <a:defRPr lang="en-US" b="1" smtClean="0">
                <a:solidFill>
                  <a:schemeClr val="accent1"/>
                </a:solidFill>
              </a:defRPr>
            </a:lvl1pPr>
            <a:lvl2pPr>
              <a:defRPr lang="en-US" b="1" smtClean="0">
                <a:solidFill>
                  <a:schemeClr val="accent1"/>
                </a:solidFill>
              </a:defRPr>
            </a:lvl2pPr>
            <a:lvl3pPr>
              <a:defRPr lang="en-US" b="1" smtClean="0">
                <a:solidFill>
                  <a:schemeClr val="accent1"/>
                </a:solidFill>
              </a:defRPr>
            </a:lvl3pPr>
            <a:lvl4pPr>
              <a:defRPr lang="en-US" b="1" smtClean="0">
                <a:solidFill>
                  <a:schemeClr val="accent1"/>
                </a:solidFill>
              </a:defRPr>
            </a:lvl4pPr>
            <a:lvl5pPr>
              <a:defRPr lang="en-US" b="1">
                <a:solidFill>
                  <a:schemeClr val="accent1"/>
                </a:solidFill>
              </a:defRPr>
            </a:lvl5pPr>
          </a:lstStyle>
          <a:p>
            <a:pPr lvl="0"/>
            <a:r>
              <a:rPr lang="en-US"/>
              <a:t>Product Release Update 1</a:t>
            </a:r>
          </a:p>
        </p:txBody>
      </p:sp>
      <p:sp>
        <p:nvSpPr>
          <p:cNvPr id="23" name="Text Placeholder 25">
            <a:extLst>
              <a:ext uri="{FF2B5EF4-FFF2-40B4-BE49-F238E27FC236}">
                <a16:creationId xmlns:a16="http://schemas.microsoft.com/office/drawing/2014/main" id="{D518DF79-729E-7B3D-802F-82D68E90BCC9}"/>
              </a:ext>
            </a:extLst>
          </p:cNvPr>
          <p:cNvSpPr>
            <a:spLocks noGrp="1"/>
          </p:cNvSpPr>
          <p:nvPr>
            <p:ph type="body" sz="quarter" idx="28" hasCustomPrompt="1"/>
          </p:nvPr>
        </p:nvSpPr>
        <p:spPr>
          <a:xfrm>
            <a:off x="4648200" y="3364216"/>
            <a:ext cx="4114800" cy="365760"/>
          </a:xfrm>
        </p:spPr>
        <p:txBody>
          <a:bodyPr vert="horz" lIns="91440" tIns="45720" rIns="91440" bIns="45720" rtlCol="0">
            <a:normAutofit/>
          </a:bodyPr>
          <a:lstStyle>
            <a:lvl1pPr marL="0" indent="0" algn="ctr">
              <a:buNone/>
              <a:defRPr lang="en-US" b="1" smtClean="0">
                <a:solidFill>
                  <a:schemeClr val="accent1"/>
                </a:solidFill>
              </a:defRPr>
            </a:lvl1pPr>
            <a:lvl2pPr>
              <a:defRPr lang="en-US" b="1" smtClean="0">
                <a:solidFill>
                  <a:schemeClr val="accent1"/>
                </a:solidFill>
              </a:defRPr>
            </a:lvl2pPr>
            <a:lvl3pPr>
              <a:defRPr lang="en-US" b="1" smtClean="0">
                <a:solidFill>
                  <a:schemeClr val="accent1"/>
                </a:solidFill>
              </a:defRPr>
            </a:lvl3pPr>
            <a:lvl4pPr>
              <a:defRPr lang="en-US" b="1" smtClean="0">
                <a:solidFill>
                  <a:schemeClr val="accent1"/>
                </a:solidFill>
              </a:defRPr>
            </a:lvl4pPr>
            <a:lvl5pPr>
              <a:defRPr lang="en-US" b="1">
                <a:solidFill>
                  <a:schemeClr val="accent1"/>
                </a:solidFill>
              </a:defRPr>
            </a:lvl5pPr>
          </a:lstStyle>
          <a:p>
            <a:pPr lvl="0"/>
            <a:r>
              <a:rPr lang="en-US"/>
              <a:t>Product Release Update 2</a:t>
            </a:r>
          </a:p>
        </p:txBody>
      </p:sp>
      <p:cxnSp>
        <p:nvCxnSpPr>
          <p:cNvPr id="4" name="Straight Connector 3">
            <a:extLst>
              <a:ext uri="{FF2B5EF4-FFF2-40B4-BE49-F238E27FC236}">
                <a16:creationId xmlns:a16="http://schemas.microsoft.com/office/drawing/2014/main" id="{C22CDB17-E1C3-E5A9-E634-4D07CAFF49B7}"/>
              </a:ext>
            </a:extLst>
          </p:cNvPr>
          <p:cNvCxnSpPr>
            <a:cxnSpLocks/>
          </p:cNvCxnSpPr>
          <p:nvPr userDrawn="1"/>
        </p:nvCxnSpPr>
        <p:spPr>
          <a:xfrm>
            <a:off x="380998" y="742950"/>
            <a:ext cx="8769308"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2622E11D-C465-7AAF-15F1-08713451BEBE}"/>
              </a:ext>
            </a:extLst>
          </p:cNvPr>
          <p:cNvSpPr>
            <a:spLocks noGrp="1"/>
          </p:cNvSpPr>
          <p:nvPr>
            <p:ph type="title"/>
          </p:nvPr>
        </p:nvSpPr>
        <p:spPr>
          <a:xfrm>
            <a:off x="304800" y="129230"/>
            <a:ext cx="7010400" cy="634986"/>
          </a:xfrm>
          <a:prstGeom prst="rect">
            <a:avLst/>
          </a:prstGeom>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634E7E15-4689-5E0D-F4FA-CAE1B92E9465}"/>
              </a:ext>
            </a:extLst>
          </p:cNvPr>
          <p:cNvSpPr>
            <a:spLocks noGrp="1"/>
          </p:cNvSpPr>
          <p:nvPr>
            <p:ph type="sldNum" sz="quarter" idx="30"/>
          </p:nvPr>
        </p:nvSpPr>
        <p:spPr/>
        <p:txBody>
          <a:bodyPr/>
          <a:lstStyle/>
          <a:p>
            <a:fld id="{6CC0B945-51BC-184C-9E4B-E8B42E9AF6BD}" type="slidenum">
              <a:rPr lang="en-US" smtClean="0"/>
              <a:pPr/>
              <a:t>‹#›</a:t>
            </a:fld>
            <a:endParaRPr lang="en-US"/>
          </a:p>
        </p:txBody>
      </p:sp>
      <p:sp>
        <p:nvSpPr>
          <p:cNvPr id="7" name="Text Placeholder 12">
            <a:extLst>
              <a:ext uri="{FF2B5EF4-FFF2-40B4-BE49-F238E27FC236}">
                <a16:creationId xmlns:a16="http://schemas.microsoft.com/office/drawing/2014/main" id="{502B4D6C-735D-CAAC-B131-354D2A5C9017}"/>
              </a:ext>
            </a:extLst>
          </p:cNvPr>
          <p:cNvSpPr>
            <a:spLocks noGrp="1"/>
          </p:cNvSpPr>
          <p:nvPr>
            <p:ph type="body" sz="quarter" idx="14" hasCustomPrompt="1"/>
          </p:nvPr>
        </p:nvSpPr>
        <p:spPr>
          <a:xfrm>
            <a:off x="7463118" y="140452"/>
            <a:ext cx="1680882" cy="393193"/>
          </a:xfrm>
          <a:solidFill>
            <a:schemeClr val="tx2">
              <a:alpha val="90000"/>
            </a:schemeClr>
          </a:solidFill>
          <a:ln w="19050">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normAutofit/>
          </a:bodyPr>
          <a:lstStyle>
            <a:lvl1pPr marL="0" indent="0">
              <a:buNone/>
              <a:defRPr lang="en-US" sz="1400" b="1" i="0" dirty="0">
                <a:solidFill>
                  <a:schemeClr val="lt1"/>
                </a:solidFill>
                <a:latin typeface="Figtree" pitchFamily="2" charset="0"/>
              </a:defRPr>
            </a:lvl1pPr>
          </a:lstStyle>
          <a:p>
            <a:pPr marL="0" lvl="0"/>
            <a:r>
              <a:rPr lang="en-US"/>
              <a:t>Optional Tag</a:t>
            </a:r>
          </a:p>
        </p:txBody>
      </p:sp>
      <p:sp>
        <p:nvSpPr>
          <p:cNvPr id="8" name="Footer Placeholder 1">
            <a:extLst>
              <a:ext uri="{FF2B5EF4-FFF2-40B4-BE49-F238E27FC236}">
                <a16:creationId xmlns:a16="http://schemas.microsoft.com/office/drawing/2014/main" id="{7609B8FE-9FE8-7C40-BADC-657887AC9A93}"/>
              </a:ext>
            </a:extLst>
          </p:cNvPr>
          <p:cNvSpPr>
            <a:spLocks noGrp="1"/>
          </p:cNvSpPr>
          <p:nvPr>
            <p:ph type="ftr" sz="quarter" idx="3"/>
          </p:nvPr>
        </p:nvSpPr>
        <p:spPr>
          <a:xfrm>
            <a:off x="3028950" y="4844820"/>
            <a:ext cx="3086100" cy="274637"/>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600" b="0" i="0">
                <a:solidFill>
                  <a:schemeClr val="tx1">
                    <a:tint val="82000"/>
                  </a:schemeClr>
                </a:solidFill>
                <a:latin typeface="Figtree" pitchFamily="2" charset="0"/>
              </a:defRPr>
            </a:lvl1pPr>
          </a:lstStyle>
          <a:p>
            <a:r>
              <a:rPr lang="en-US">
                <a:solidFill>
                  <a:srgbClr val="FFFFFF">
                    <a:lumMod val="50000"/>
                  </a:srgbClr>
                </a:solidFill>
              </a:rPr>
              <a:t>CONFIDENTIAL © Deltek, Inc. All Rights Reserved.</a:t>
            </a:r>
          </a:p>
        </p:txBody>
      </p:sp>
    </p:spTree>
    <p:extLst>
      <p:ext uri="{BB962C8B-B14F-4D97-AF65-F5344CB8AC3E}">
        <p14:creationId xmlns:p14="http://schemas.microsoft.com/office/powerpoint/2010/main" val="211600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oduct Update 3 Column">
    <p:spTree>
      <p:nvGrpSpPr>
        <p:cNvPr id="1" name=""/>
        <p:cNvGrpSpPr/>
        <p:nvPr/>
      </p:nvGrpSpPr>
      <p:grpSpPr>
        <a:xfrm>
          <a:off x="0" y="0"/>
          <a:ext cx="0" cy="0"/>
          <a:chOff x="0" y="0"/>
          <a:chExt cx="0" cy="0"/>
        </a:xfrm>
      </p:grpSpPr>
      <p:pic>
        <p:nvPicPr>
          <p:cNvPr id="5" name="Picture 4" descr="A blurry image of a colorful background&#10;&#10;Description automatically generated">
            <a:extLst>
              <a:ext uri="{FF2B5EF4-FFF2-40B4-BE49-F238E27FC236}">
                <a16:creationId xmlns:a16="http://schemas.microsoft.com/office/drawing/2014/main" id="{E2397662-C8FE-3E65-7DE7-7AED3BA4D9FF}"/>
              </a:ext>
            </a:extLst>
          </p:cNvPr>
          <p:cNvPicPr>
            <a:picLocks noChangeAspect="1"/>
          </p:cNvPicPr>
          <p:nvPr userDrawn="1"/>
        </p:nvPicPr>
        <p:blipFill rotWithShape="1">
          <a:blip r:embed="rId2"/>
          <a:srcRect t="15703"/>
          <a:stretch/>
        </p:blipFill>
        <p:spPr>
          <a:xfrm>
            <a:off x="-6309" y="1"/>
            <a:ext cx="9143999" cy="2556514"/>
          </a:xfrm>
          <a:prstGeom prst="rect">
            <a:avLst/>
          </a:prstGeom>
        </p:spPr>
      </p:pic>
      <p:cxnSp>
        <p:nvCxnSpPr>
          <p:cNvPr id="8" name="Straight Connector 7">
            <a:extLst>
              <a:ext uri="{FF2B5EF4-FFF2-40B4-BE49-F238E27FC236}">
                <a16:creationId xmlns:a16="http://schemas.microsoft.com/office/drawing/2014/main" id="{764E613E-43DA-FC0F-AEE6-1A91F813FA32}"/>
              </a:ext>
            </a:extLst>
          </p:cNvPr>
          <p:cNvCxnSpPr>
            <a:cxnSpLocks/>
          </p:cNvCxnSpPr>
          <p:nvPr userDrawn="1"/>
        </p:nvCxnSpPr>
        <p:spPr>
          <a:xfrm>
            <a:off x="3124200" y="2876550"/>
            <a:ext cx="0" cy="822960"/>
          </a:xfrm>
          <a:prstGeom prst="line">
            <a:avLst/>
          </a:prstGeom>
          <a:ln w="19050" cap="rnd">
            <a:gradFill>
              <a:gsLst>
                <a:gs pos="0">
                  <a:schemeClr val="accent1"/>
                </a:gs>
                <a:gs pos="100000">
                  <a:srgbClr val="24CEAD"/>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841A307-BDEC-CE8B-449A-A13484766515}"/>
              </a:ext>
            </a:extLst>
          </p:cNvPr>
          <p:cNvCxnSpPr>
            <a:cxnSpLocks/>
          </p:cNvCxnSpPr>
          <p:nvPr userDrawn="1"/>
        </p:nvCxnSpPr>
        <p:spPr>
          <a:xfrm>
            <a:off x="6019800" y="2876550"/>
            <a:ext cx="0" cy="822960"/>
          </a:xfrm>
          <a:prstGeom prst="line">
            <a:avLst/>
          </a:prstGeom>
          <a:ln w="19050" cap="rnd">
            <a:gradFill>
              <a:gsLst>
                <a:gs pos="0">
                  <a:schemeClr val="accent1"/>
                </a:gs>
                <a:gs pos="100000">
                  <a:srgbClr val="24CEAD"/>
                </a:gs>
              </a:gsLst>
              <a:lin ang="5400000" scaled="1"/>
            </a:gradFill>
          </a:ln>
        </p:spPr>
        <p:style>
          <a:lnRef idx="1">
            <a:schemeClr val="accent1"/>
          </a:lnRef>
          <a:fillRef idx="0">
            <a:schemeClr val="accent1"/>
          </a:fillRef>
          <a:effectRef idx="0">
            <a:schemeClr val="accent1"/>
          </a:effectRef>
          <a:fontRef idx="minor">
            <a:schemeClr val="tx1"/>
          </a:fontRef>
        </p:style>
      </p:cxnSp>
      <p:sp>
        <p:nvSpPr>
          <p:cNvPr id="13" name="Picture Placeholder 18">
            <a:extLst>
              <a:ext uri="{FF2B5EF4-FFF2-40B4-BE49-F238E27FC236}">
                <a16:creationId xmlns:a16="http://schemas.microsoft.com/office/drawing/2014/main" id="{51338D76-1238-9B28-8E7A-C9356D8910A5}"/>
              </a:ext>
            </a:extLst>
          </p:cNvPr>
          <p:cNvSpPr>
            <a:spLocks noGrp="1"/>
          </p:cNvSpPr>
          <p:nvPr>
            <p:ph type="pic" sz="quarter" idx="18" hasCustomPrompt="1"/>
          </p:nvPr>
        </p:nvSpPr>
        <p:spPr>
          <a:xfrm>
            <a:off x="304800" y="842201"/>
            <a:ext cx="2743200" cy="1577141"/>
          </a:xfrm>
          <a:ln>
            <a:noFill/>
          </a:ln>
          <a:effectLst>
            <a:outerShdw blurRad="254000" dist="101600" dir="2700000" algn="tl" rotWithShape="0">
              <a:srgbClr val="333333">
                <a:alpha val="45000"/>
              </a:srgbClr>
            </a:outerShdw>
          </a:effectLst>
        </p:spPr>
        <p:txBody>
          <a:bodyPr vert="horz" lIns="91440" tIns="45720" rIns="91440" bIns="45720" rtlCol="0" anchor="ctr">
            <a:normAutofit/>
          </a:bodyPr>
          <a:lstStyle>
            <a:lvl1pPr marL="0" indent="0" algn="ctr">
              <a:buNone/>
              <a:defRPr lang="en-US" baseline="0" dirty="0"/>
            </a:lvl1pPr>
          </a:lstStyle>
          <a:p>
            <a:pPr lvl="0" algn="ctr"/>
            <a:r>
              <a:rPr lang="en-US"/>
              <a:t>Insert screenshot 1</a:t>
            </a:r>
          </a:p>
        </p:txBody>
      </p:sp>
      <p:sp>
        <p:nvSpPr>
          <p:cNvPr id="14" name="Picture Placeholder 18">
            <a:extLst>
              <a:ext uri="{FF2B5EF4-FFF2-40B4-BE49-F238E27FC236}">
                <a16:creationId xmlns:a16="http://schemas.microsoft.com/office/drawing/2014/main" id="{5DCA51FB-4950-93FD-86A1-1D2BB865AF92}"/>
              </a:ext>
            </a:extLst>
          </p:cNvPr>
          <p:cNvSpPr>
            <a:spLocks noGrp="1"/>
          </p:cNvSpPr>
          <p:nvPr>
            <p:ph type="pic" sz="quarter" idx="19" hasCustomPrompt="1"/>
          </p:nvPr>
        </p:nvSpPr>
        <p:spPr>
          <a:xfrm>
            <a:off x="3200400" y="842201"/>
            <a:ext cx="2743200" cy="1577141"/>
          </a:xfrm>
          <a:ln>
            <a:noFill/>
          </a:ln>
          <a:effectLst>
            <a:outerShdw blurRad="254000" dist="101600" dir="2700000" algn="tl" rotWithShape="0">
              <a:srgbClr val="333333">
                <a:alpha val="45000"/>
              </a:srgbClr>
            </a:outerShdw>
          </a:effectLst>
        </p:spPr>
        <p:txBody>
          <a:bodyPr vert="horz" lIns="91440" tIns="45720" rIns="91440" bIns="45720" rtlCol="0" anchor="ctr">
            <a:normAutofit/>
          </a:bodyPr>
          <a:lstStyle>
            <a:lvl1pPr marL="0" indent="0" algn="ctr">
              <a:buNone/>
              <a:defRPr lang="en-US" baseline="0" dirty="0"/>
            </a:lvl1pPr>
          </a:lstStyle>
          <a:p>
            <a:pPr lvl="0" algn="ctr"/>
            <a:r>
              <a:rPr lang="en-US"/>
              <a:t>Insert screenshot 2</a:t>
            </a:r>
          </a:p>
        </p:txBody>
      </p:sp>
      <p:sp>
        <p:nvSpPr>
          <p:cNvPr id="15" name="Picture Placeholder 18">
            <a:extLst>
              <a:ext uri="{FF2B5EF4-FFF2-40B4-BE49-F238E27FC236}">
                <a16:creationId xmlns:a16="http://schemas.microsoft.com/office/drawing/2014/main" id="{7A09D502-5EE9-365C-FCBE-866EA41A8003}"/>
              </a:ext>
            </a:extLst>
          </p:cNvPr>
          <p:cNvSpPr>
            <a:spLocks noGrp="1"/>
          </p:cNvSpPr>
          <p:nvPr>
            <p:ph type="pic" sz="quarter" idx="20" hasCustomPrompt="1"/>
          </p:nvPr>
        </p:nvSpPr>
        <p:spPr>
          <a:xfrm>
            <a:off x="6096001" y="842201"/>
            <a:ext cx="2743200" cy="1577141"/>
          </a:xfrm>
          <a:ln>
            <a:noFill/>
          </a:ln>
          <a:effectLst>
            <a:outerShdw blurRad="254000" dist="101600" dir="2700000" algn="tl" rotWithShape="0">
              <a:srgbClr val="333333">
                <a:alpha val="45000"/>
              </a:srgbClr>
            </a:outerShdw>
          </a:effectLst>
        </p:spPr>
        <p:txBody>
          <a:bodyPr vert="horz" lIns="91440" tIns="45720" rIns="91440" bIns="45720" rtlCol="0" anchor="ctr">
            <a:normAutofit/>
          </a:bodyPr>
          <a:lstStyle>
            <a:lvl1pPr marL="0" indent="0" algn="ctr">
              <a:buNone/>
              <a:defRPr lang="en-US" baseline="0" dirty="0"/>
            </a:lvl1pPr>
          </a:lstStyle>
          <a:p>
            <a:pPr lvl="0" algn="ctr"/>
            <a:r>
              <a:rPr lang="en-US"/>
              <a:t>Insert screenshot 3</a:t>
            </a:r>
          </a:p>
        </p:txBody>
      </p:sp>
      <p:sp>
        <p:nvSpPr>
          <p:cNvPr id="16" name="Text Placeholder 27">
            <a:extLst>
              <a:ext uri="{FF2B5EF4-FFF2-40B4-BE49-F238E27FC236}">
                <a16:creationId xmlns:a16="http://schemas.microsoft.com/office/drawing/2014/main" id="{6A7EE263-1FE4-A784-847B-C57D7955ABEF}"/>
              </a:ext>
            </a:extLst>
          </p:cNvPr>
          <p:cNvSpPr>
            <a:spLocks noGrp="1"/>
          </p:cNvSpPr>
          <p:nvPr>
            <p:ph type="body" sz="quarter" idx="21"/>
          </p:nvPr>
        </p:nvSpPr>
        <p:spPr>
          <a:xfrm>
            <a:off x="304800" y="3333750"/>
            <a:ext cx="2743197" cy="1295390"/>
          </a:xfrm>
        </p:spPr>
        <p:txBody>
          <a:bodyPr>
            <a:noAutofit/>
          </a:bodyPr>
          <a:lstStyle>
            <a:lvl1pPr marL="0" indent="0" algn="ctr">
              <a:buNone/>
              <a:defRPr sz="1400"/>
            </a:lvl1pPr>
            <a:lvl2pPr marL="342891" indent="0" algn="ctr">
              <a:buNone/>
              <a:defRPr sz="1400"/>
            </a:lvl2pPr>
            <a:lvl3pPr marL="574660" indent="0" algn="ctr">
              <a:buNone/>
              <a:defRPr sz="1400"/>
            </a:lvl3pPr>
            <a:lvl4pPr marL="925489" indent="0" algn="ctr">
              <a:buNone/>
              <a:defRPr sz="1400"/>
            </a:lvl4pPr>
            <a:lvl5pPr marL="1262031" indent="0" algn="ctr">
              <a:buNone/>
              <a:defRPr sz="1400"/>
            </a:lvl5pPr>
          </a:lstStyle>
          <a:p>
            <a:pPr lvl="0"/>
            <a:r>
              <a:rPr lang="en-US"/>
              <a:t>Click to edit Master text styles</a:t>
            </a:r>
          </a:p>
        </p:txBody>
      </p:sp>
      <p:sp>
        <p:nvSpPr>
          <p:cNvPr id="17" name="Text Placeholder 27">
            <a:extLst>
              <a:ext uri="{FF2B5EF4-FFF2-40B4-BE49-F238E27FC236}">
                <a16:creationId xmlns:a16="http://schemas.microsoft.com/office/drawing/2014/main" id="{49A2B769-180F-5804-E13F-3F7245835B0D}"/>
              </a:ext>
            </a:extLst>
          </p:cNvPr>
          <p:cNvSpPr>
            <a:spLocks noGrp="1"/>
          </p:cNvSpPr>
          <p:nvPr>
            <p:ph type="body" sz="quarter" idx="22"/>
          </p:nvPr>
        </p:nvSpPr>
        <p:spPr>
          <a:xfrm>
            <a:off x="3200402" y="3333750"/>
            <a:ext cx="2743197" cy="1295390"/>
          </a:xfrm>
        </p:spPr>
        <p:txBody>
          <a:bodyPr>
            <a:noAutofit/>
          </a:bodyPr>
          <a:lstStyle>
            <a:lvl1pPr marL="0" indent="0" algn="ctr">
              <a:buNone/>
              <a:defRPr sz="1400"/>
            </a:lvl1pPr>
            <a:lvl2pPr marL="342891" indent="0" algn="ctr">
              <a:buNone/>
              <a:defRPr sz="1400"/>
            </a:lvl2pPr>
            <a:lvl3pPr marL="574660" indent="0" algn="ctr">
              <a:buNone/>
              <a:defRPr sz="1400"/>
            </a:lvl3pPr>
            <a:lvl4pPr marL="925489" indent="0" algn="ctr">
              <a:buNone/>
              <a:defRPr sz="1400"/>
            </a:lvl4pPr>
            <a:lvl5pPr marL="1262031" indent="0" algn="ctr">
              <a:buNone/>
              <a:defRPr sz="1400"/>
            </a:lvl5pPr>
          </a:lstStyle>
          <a:p>
            <a:pPr lvl="0"/>
            <a:r>
              <a:rPr lang="en-US"/>
              <a:t>Click to edit Master text styles</a:t>
            </a:r>
          </a:p>
        </p:txBody>
      </p:sp>
      <p:sp>
        <p:nvSpPr>
          <p:cNvPr id="25" name="Text Placeholder 27">
            <a:extLst>
              <a:ext uri="{FF2B5EF4-FFF2-40B4-BE49-F238E27FC236}">
                <a16:creationId xmlns:a16="http://schemas.microsoft.com/office/drawing/2014/main" id="{03B30757-345D-8AB0-0D1D-D42191C376CE}"/>
              </a:ext>
            </a:extLst>
          </p:cNvPr>
          <p:cNvSpPr>
            <a:spLocks noGrp="1"/>
          </p:cNvSpPr>
          <p:nvPr>
            <p:ph type="body" sz="quarter" idx="23"/>
          </p:nvPr>
        </p:nvSpPr>
        <p:spPr>
          <a:xfrm>
            <a:off x="6096003" y="3333750"/>
            <a:ext cx="2743197" cy="1295390"/>
          </a:xfrm>
        </p:spPr>
        <p:txBody>
          <a:bodyPr>
            <a:noAutofit/>
          </a:bodyPr>
          <a:lstStyle>
            <a:lvl1pPr marL="0" indent="0" algn="ctr">
              <a:buNone/>
              <a:defRPr sz="1400"/>
            </a:lvl1pPr>
            <a:lvl2pPr marL="342891" indent="0" algn="ctr">
              <a:buNone/>
              <a:defRPr sz="1400"/>
            </a:lvl2pPr>
            <a:lvl3pPr marL="574660" indent="0" algn="ctr">
              <a:buNone/>
              <a:defRPr sz="1400"/>
            </a:lvl3pPr>
            <a:lvl4pPr marL="925489" indent="0" algn="ctr">
              <a:buNone/>
              <a:defRPr sz="1400"/>
            </a:lvl4pPr>
            <a:lvl5pPr marL="1262031" indent="0" algn="ctr">
              <a:buNone/>
              <a:defRPr sz="1400"/>
            </a:lvl5pPr>
          </a:lstStyle>
          <a:p>
            <a:pPr lvl="0"/>
            <a:r>
              <a:rPr lang="en-US"/>
              <a:t>Click to edit Master text styles</a:t>
            </a:r>
          </a:p>
        </p:txBody>
      </p:sp>
      <p:sp>
        <p:nvSpPr>
          <p:cNvPr id="29" name="Text Placeholder 25">
            <a:extLst>
              <a:ext uri="{FF2B5EF4-FFF2-40B4-BE49-F238E27FC236}">
                <a16:creationId xmlns:a16="http://schemas.microsoft.com/office/drawing/2014/main" id="{ED86D5EA-1842-F276-7B19-5FF38B2CDF8E}"/>
              </a:ext>
            </a:extLst>
          </p:cNvPr>
          <p:cNvSpPr>
            <a:spLocks noGrp="1"/>
          </p:cNvSpPr>
          <p:nvPr>
            <p:ph type="body" sz="quarter" idx="27" hasCustomPrompt="1"/>
          </p:nvPr>
        </p:nvSpPr>
        <p:spPr>
          <a:xfrm>
            <a:off x="304800" y="2686053"/>
            <a:ext cx="2743200" cy="556460"/>
          </a:xfrm>
        </p:spPr>
        <p:txBody>
          <a:bodyPr vert="horz" lIns="91440" tIns="45720" rIns="91440" bIns="45720" rtlCol="0">
            <a:normAutofit/>
          </a:bodyPr>
          <a:lstStyle>
            <a:lvl1pPr marL="0" indent="0" algn="ctr">
              <a:buNone/>
              <a:defRPr lang="en-US" b="1" smtClean="0">
                <a:solidFill>
                  <a:schemeClr val="accent1"/>
                </a:solidFill>
              </a:defRPr>
            </a:lvl1pPr>
            <a:lvl2pPr>
              <a:defRPr lang="en-US" b="1" smtClean="0">
                <a:solidFill>
                  <a:schemeClr val="accent1"/>
                </a:solidFill>
              </a:defRPr>
            </a:lvl2pPr>
            <a:lvl3pPr>
              <a:defRPr lang="en-US" b="1" smtClean="0">
                <a:solidFill>
                  <a:schemeClr val="accent1"/>
                </a:solidFill>
              </a:defRPr>
            </a:lvl3pPr>
            <a:lvl4pPr>
              <a:defRPr lang="en-US" b="1" smtClean="0">
                <a:solidFill>
                  <a:schemeClr val="accent1"/>
                </a:solidFill>
              </a:defRPr>
            </a:lvl4pPr>
            <a:lvl5pPr>
              <a:defRPr lang="en-US" b="1">
                <a:solidFill>
                  <a:schemeClr val="accent1"/>
                </a:solidFill>
              </a:defRPr>
            </a:lvl5pPr>
          </a:lstStyle>
          <a:p>
            <a:pPr lvl="0"/>
            <a:r>
              <a:rPr lang="en-US"/>
              <a:t>Product Release Update 1</a:t>
            </a:r>
          </a:p>
        </p:txBody>
      </p:sp>
      <p:sp>
        <p:nvSpPr>
          <p:cNvPr id="30" name="Text Placeholder 25">
            <a:extLst>
              <a:ext uri="{FF2B5EF4-FFF2-40B4-BE49-F238E27FC236}">
                <a16:creationId xmlns:a16="http://schemas.microsoft.com/office/drawing/2014/main" id="{FE02C3A8-A7FC-FF48-6FCB-374F2450F812}"/>
              </a:ext>
            </a:extLst>
          </p:cNvPr>
          <p:cNvSpPr>
            <a:spLocks noGrp="1"/>
          </p:cNvSpPr>
          <p:nvPr>
            <p:ph type="body" sz="quarter" idx="28" hasCustomPrompt="1"/>
          </p:nvPr>
        </p:nvSpPr>
        <p:spPr>
          <a:xfrm>
            <a:off x="3200400" y="2686053"/>
            <a:ext cx="2743200" cy="556460"/>
          </a:xfrm>
        </p:spPr>
        <p:txBody>
          <a:bodyPr vert="horz" lIns="91440" tIns="45720" rIns="91440" bIns="45720" rtlCol="0">
            <a:normAutofit/>
          </a:bodyPr>
          <a:lstStyle>
            <a:lvl1pPr marL="0" indent="0" algn="ctr">
              <a:buNone/>
              <a:defRPr lang="en-US" b="1" smtClean="0">
                <a:solidFill>
                  <a:schemeClr val="accent1"/>
                </a:solidFill>
              </a:defRPr>
            </a:lvl1pPr>
            <a:lvl2pPr>
              <a:defRPr lang="en-US" b="1" smtClean="0">
                <a:solidFill>
                  <a:schemeClr val="accent1"/>
                </a:solidFill>
              </a:defRPr>
            </a:lvl2pPr>
            <a:lvl3pPr>
              <a:defRPr lang="en-US" b="1" smtClean="0">
                <a:solidFill>
                  <a:schemeClr val="accent1"/>
                </a:solidFill>
              </a:defRPr>
            </a:lvl3pPr>
            <a:lvl4pPr>
              <a:defRPr lang="en-US" b="1" smtClean="0">
                <a:solidFill>
                  <a:schemeClr val="accent1"/>
                </a:solidFill>
              </a:defRPr>
            </a:lvl4pPr>
            <a:lvl5pPr>
              <a:defRPr lang="en-US" b="1">
                <a:solidFill>
                  <a:schemeClr val="accent1"/>
                </a:solidFill>
              </a:defRPr>
            </a:lvl5pPr>
          </a:lstStyle>
          <a:p>
            <a:pPr lvl="0"/>
            <a:r>
              <a:rPr lang="en-US"/>
              <a:t>Product Release Update 2</a:t>
            </a:r>
          </a:p>
        </p:txBody>
      </p:sp>
      <p:sp>
        <p:nvSpPr>
          <p:cNvPr id="31" name="Text Placeholder 25">
            <a:extLst>
              <a:ext uri="{FF2B5EF4-FFF2-40B4-BE49-F238E27FC236}">
                <a16:creationId xmlns:a16="http://schemas.microsoft.com/office/drawing/2014/main" id="{03A8EC84-088A-05DB-9E54-2B8FCCB9987E}"/>
              </a:ext>
            </a:extLst>
          </p:cNvPr>
          <p:cNvSpPr>
            <a:spLocks noGrp="1"/>
          </p:cNvSpPr>
          <p:nvPr>
            <p:ph type="body" sz="quarter" idx="29" hasCustomPrompt="1"/>
          </p:nvPr>
        </p:nvSpPr>
        <p:spPr>
          <a:xfrm>
            <a:off x="6096000" y="2686053"/>
            <a:ext cx="2743200" cy="556460"/>
          </a:xfrm>
        </p:spPr>
        <p:txBody>
          <a:bodyPr vert="horz" lIns="91440" tIns="45720" rIns="91440" bIns="45720" rtlCol="0">
            <a:normAutofit/>
          </a:bodyPr>
          <a:lstStyle>
            <a:lvl1pPr marL="0" indent="0" algn="ctr">
              <a:buNone/>
              <a:defRPr lang="en-US" b="1" smtClean="0">
                <a:solidFill>
                  <a:schemeClr val="accent1"/>
                </a:solidFill>
              </a:defRPr>
            </a:lvl1pPr>
            <a:lvl2pPr>
              <a:defRPr lang="en-US" b="1" smtClean="0">
                <a:solidFill>
                  <a:schemeClr val="accent1"/>
                </a:solidFill>
              </a:defRPr>
            </a:lvl2pPr>
            <a:lvl3pPr>
              <a:defRPr lang="en-US" b="1" smtClean="0">
                <a:solidFill>
                  <a:schemeClr val="accent1"/>
                </a:solidFill>
              </a:defRPr>
            </a:lvl3pPr>
            <a:lvl4pPr>
              <a:defRPr lang="en-US" b="1" smtClean="0">
                <a:solidFill>
                  <a:schemeClr val="accent1"/>
                </a:solidFill>
              </a:defRPr>
            </a:lvl4pPr>
            <a:lvl5pPr>
              <a:defRPr lang="en-US" b="1">
                <a:solidFill>
                  <a:schemeClr val="accent1"/>
                </a:solidFill>
              </a:defRPr>
            </a:lvl5pPr>
          </a:lstStyle>
          <a:p>
            <a:pPr lvl="0"/>
            <a:r>
              <a:rPr lang="en-US"/>
              <a:t>Product Release Update 3</a:t>
            </a:r>
          </a:p>
        </p:txBody>
      </p:sp>
      <p:cxnSp>
        <p:nvCxnSpPr>
          <p:cNvPr id="3" name="Straight Connector 2">
            <a:extLst>
              <a:ext uri="{FF2B5EF4-FFF2-40B4-BE49-F238E27FC236}">
                <a16:creationId xmlns:a16="http://schemas.microsoft.com/office/drawing/2014/main" id="{D5E0B240-8F78-6868-02F6-5F2987143A11}"/>
              </a:ext>
            </a:extLst>
          </p:cNvPr>
          <p:cNvCxnSpPr>
            <a:cxnSpLocks/>
          </p:cNvCxnSpPr>
          <p:nvPr userDrawn="1"/>
        </p:nvCxnSpPr>
        <p:spPr>
          <a:xfrm>
            <a:off x="380998" y="742950"/>
            <a:ext cx="8769308"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a:extLst>
              <a:ext uri="{FF2B5EF4-FFF2-40B4-BE49-F238E27FC236}">
                <a16:creationId xmlns:a16="http://schemas.microsoft.com/office/drawing/2014/main" id="{E747BDE8-93F3-04B1-685D-7A695652CE4B}"/>
              </a:ext>
            </a:extLst>
          </p:cNvPr>
          <p:cNvSpPr>
            <a:spLocks noGrp="1"/>
          </p:cNvSpPr>
          <p:nvPr>
            <p:ph type="title"/>
          </p:nvPr>
        </p:nvSpPr>
        <p:spPr>
          <a:xfrm>
            <a:off x="304800" y="129230"/>
            <a:ext cx="7010400" cy="634986"/>
          </a:xfrm>
          <a:prstGeom prst="rect">
            <a:avLst/>
          </a:prstGeom>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B3638906-6F8B-57C6-06AE-B573EB771E17}"/>
              </a:ext>
            </a:extLst>
          </p:cNvPr>
          <p:cNvSpPr>
            <a:spLocks noGrp="1"/>
          </p:cNvSpPr>
          <p:nvPr>
            <p:ph type="sldNum" sz="quarter" idx="31"/>
          </p:nvPr>
        </p:nvSpPr>
        <p:spPr/>
        <p:txBody>
          <a:bodyPr/>
          <a:lstStyle/>
          <a:p>
            <a:fld id="{6CC0B945-51BC-184C-9E4B-E8B42E9AF6BD}" type="slidenum">
              <a:rPr lang="en-US" smtClean="0"/>
              <a:pPr/>
              <a:t>‹#›</a:t>
            </a:fld>
            <a:endParaRPr lang="en-US"/>
          </a:p>
        </p:txBody>
      </p:sp>
      <p:sp>
        <p:nvSpPr>
          <p:cNvPr id="7" name="Text Placeholder 12">
            <a:extLst>
              <a:ext uri="{FF2B5EF4-FFF2-40B4-BE49-F238E27FC236}">
                <a16:creationId xmlns:a16="http://schemas.microsoft.com/office/drawing/2014/main" id="{2D0324F8-FE89-7FD6-E646-64F48DC7AD1C}"/>
              </a:ext>
            </a:extLst>
          </p:cNvPr>
          <p:cNvSpPr>
            <a:spLocks noGrp="1"/>
          </p:cNvSpPr>
          <p:nvPr>
            <p:ph type="body" sz="quarter" idx="14" hasCustomPrompt="1"/>
          </p:nvPr>
        </p:nvSpPr>
        <p:spPr>
          <a:xfrm>
            <a:off x="7463118" y="140452"/>
            <a:ext cx="1687188" cy="393193"/>
          </a:xfrm>
          <a:solidFill>
            <a:schemeClr val="tx2">
              <a:alpha val="90000"/>
            </a:schemeClr>
          </a:solidFill>
          <a:ln w="19050">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normAutofit/>
          </a:bodyPr>
          <a:lstStyle>
            <a:lvl1pPr marL="0" indent="0">
              <a:buNone/>
              <a:defRPr lang="en-US" sz="1400" b="1" i="0" dirty="0">
                <a:solidFill>
                  <a:schemeClr val="lt1"/>
                </a:solidFill>
                <a:latin typeface="Figtree" pitchFamily="2" charset="0"/>
              </a:defRPr>
            </a:lvl1pPr>
          </a:lstStyle>
          <a:p>
            <a:pPr marL="0" lvl="0"/>
            <a:r>
              <a:rPr lang="en-US"/>
              <a:t>Optional Tag</a:t>
            </a:r>
          </a:p>
        </p:txBody>
      </p:sp>
      <p:sp>
        <p:nvSpPr>
          <p:cNvPr id="10" name="Footer Placeholder 1">
            <a:extLst>
              <a:ext uri="{FF2B5EF4-FFF2-40B4-BE49-F238E27FC236}">
                <a16:creationId xmlns:a16="http://schemas.microsoft.com/office/drawing/2014/main" id="{7159D3E1-C100-2B7E-AE6E-F3C48B095A89}"/>
              </a:ext>
            </a:extLst>
          </p:cNvPr>
          <p:cNvSpPr>
            <a:spLocks noGrp="1"/>
          </p:cNvSpPr>
          <p:nvPr>
            <p:ph type="ftr" sz="quarter" idx="3"/>
          </p:nvPr>
        </p:nvSpPr>
        <p:spPr>
          <a:xfrm>
            <a:off x="3028950" y="4844820"/>
            <a:ext cx="3086100" cy="274637"/>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600" b="0" i="0">
                <a:solidFill>
                  <a:schemeClr val="tx1">
                    <a:tint val="82000"/>
                  </a:schemeClr>
                </a:solidFill>
                <a:latin typeface="Figtree" pitchFamily="2" charset="0"/>
              </a:defRPr>
            </a:lvl1pPr>
          </a:lstStyle>
          <a:p>
            <a:r>
              <a:rPr lang="en-US">
                <a:solidFill>
                  <a:srgbClr val="FFFFFF">
                    <a:lumMod val="50000"/>
                  </a:srgbClr>
                </a:solidFill>
              </a:rPr>
              <a:t>CONFIDENTIAL © Deltek, Inc. All Rights Reserved.</a:t>
            </a:r>
          </a:p>
        </p:txBody>
      </p:sp>
    </p:spTree>
    <p:extLst>
      <p:ext uri="{BB962C8B-B14F-4D97-AF65-F5344CB8AC3E}">
        <p14:creationId xmlns:p14="http://schemas.microsoft.com/office/powerpoint/2010/main" val="281677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10" name="Picture 9" descr="A blue and green background&#10;&#10;Description automatically generated">
            <a:extLst>
              <a:ext uri="{FF2B5EF4-FFF2-40B4-BE49-F238E27FC236}">
                <a16:creationId xmlns:a16="http://schemas.microsoft.com/office/drawing/2014/main" id="{EE3683CE-1E1C-FAC9-67DA-86C5CD0B45A4}"/>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Chevron 1">
            <a:extLst>
              <a:ext uri="{FF2B5EF4-FFF2-40B4-BE49-F238E27FC236}">
                <a16:creationId xmlns:a16="http://schemas.microsoft.com/office/drawing/2014/main" id="{6B4AC25F-0736-1429-572A-71D6FF402EF0}"/>
              </a:ext>
            </a:extLst>
          </p:cNvPr>
          <p:cNvSpPr/>
          <p:nvPr userDrawn="1"/>
        </p:nvSpPr>
        <p:spPr>
          <a:xfrm>
            <a:off x="5867400" y="1657350"/>
            <a:ext cx="2927472" cy="3733793"/>
          </a:xfrm>
          <a:prstGeom prst="chevron">
            <a:avLst>
              <a:gd name="adj" fmla="val 52162"/>
            </a:avLst>
          </a:prstGeom>
          <a:solidFill>
            <a:schemeClr val="bg2">
              <a:alpha val="20077"/>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Chevron 3">
            <a:extLst>
              <a:ext uri="{FF2B5EF4-FFF2-40B4-BE49-F238E27FC236}">
                <a16:creationId xmlns:a16="http://schemas.microsoft.com/office/drawing/2014/main" id="{5BE4356D-A226-7279-6993-27F525738837}"/>
              </a:ext>
            </a:extLst>
          </p:cNvPr>
          <p:cNvSpPr/>
          <p:nvPr userDrawn="1"/>
        </p:nvSpPr>
        <p:spPr>
          <a:xfrm>
            <a:off x="7338305" y="278980"/>
            <a:ext cx="1762451" cy="2247888"/>
          </a:xfrm>
          <a:prstGeom prst="chevron">
            <a:avLst>
              <a:gd name="adj" fmla="val 52162"/>
            </a:avLst>
          </a:prstGeom>
          <a:solidFill>
            <a:schemeClr val="accent6">
              <a:alpha val="20077"/>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 name="Straight Connector 12"/>
          <p:cNvCxnSpPr>
            <a:cxnSpLocks/>
          </p:cNvCxnSpPr>
          <p:nvPr userDrawn="1"/>
        </p:nvCxnSpPr>
        <p:spPr>
          <a:xfrm>
            <a:off x="652409" y="2739016"/>
            <a:ext cx="8491591"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8" name="Text Placeholder 2">
            <a:extLst>
              <a:ext uri="{FF2B5EF4-FFF2-40B4-BE49-F238E27FC236}">
                <a16:creationId xmlns:a16="http://schemas.microsoft.com/office/drawing/2014/main" id="{09177389-A86F-1542-92B0-5DAB2B554DB7}"/>
              </a:ext>
            </a:extLst>
          </p:cNvPr>
          <p:cNvSpPr>
            <a:spLocks noGrp="1"/>
          </p:cNvSpPr>
          <p:nvPr>
            <p:ph type="body" sz="quarter" idx="14"/>
          </p:nvPr>
        </p:nvSpPr>
        <p:spPr>
          <a:xfrm>
            <a:off x="609600" y="2800350"/>
            <a:ext cx="4648199" cy="1219200"/>
          </a:xfrm>
        </p:spPr>
        <p:txBody>
          <a:bodyPr wrap="square" lIns="91440" rIns="45720">
            <a:normAutofit/>
          </a:bodyPr>
          <a:lstStyle>
            <a:lvl1pPr marL="0" indent="0">
              <a:buNone/>
              <a:defRPr sz="2000" b="1" i="0">
                <a:solidFill>
                  <a:schemeClr val="tx2"/>
                </a:solidFill>
                <a:latin typeface="Figtree SemiBold" pitchFamily="2" charset="0"/>
              </a:defRPr>
            </a:lvl1pPr>
            <a:lvl2pPr marL="342891" indent="0">
              <a:buNone/>
              <a:defRPr>
                <a:solidFill>
                  <a:schemeClr val="bg1"/>
                </a:solidFill>
              </a:defRPr>
            </a:lvl2pPr>
            <a:lvl3pPr marL="574660" indent="0">
              <a:buNone/>
              <a:defRPr>
                <a:solidFill>
                  <a:schemeClr val="bg1"/>
                </a:solidFill>
              </a:defRPr>
            </a:lvl3pPr>
            <a:lvl4pPr marL="925489" indent="0">
              <a:buNone/>
              <a:defRPr>
                <a:solidFill>
                  <a:schemeClr val="bg1"/>
                </a:solidFill>
              </a:defRPr>
            </a:lvl4pPr>
            <a:lvl5pPr marL="1262031" indent="0">
              <a:buNone/>
              <a:defRPr>
                <a:solidFill>
                  <a:schemeClr val="bg1"/>
                </a:solidFill>
              </a:defRPr>
            </a:lvl5pPr>
          </a:lstStyle>
          <a:p>
            <a:pPr lvl="0"/>
            <a:r>
              <a:rPr lang="en-US"/>
              <a:t>Edit Master text styles</a:t>
            </a:r>
          </a:p>
        </p:txBody>
      </p:sp>
      <p:sp>
        <p:nvSpPr>
          <p:cNvPr id="3" name="Title 2">
            <a:extLst>
              <a:ext uri="{FF2B5EF4-FFF2-40B4-BE49-F238E27FC236}">
                <a16:creationId xmlns:a16="http://schemas.microsoft.com/office/drawing/2014/main" id="{D3DAA3F6-A5BA-E743-B7F0-0ABDAC5BF59E}"/>
              </a:ext>
            </a:extLst>
          </p:cNvPr>
          <p:cNvSpPr>
            <a:spLocks noGrp="1"/>
          </p:cNvSpPr>
          <p:nvPr>
            <p:ph type="title" hasCustomPrompt="1"/>
          </p:nvPr>
        </p:nvSpPr>
        <p:spPr>
          <a:xfrm>
            <a:off x="609600" y="1352549"/>
            <a:ext cx="7239000" cy="1325133"/>
          </a:xfrm>
          <a:prstGeom prst="rect">
            <a:avLst/>
          </a:prstGeom>
        </p:spPr>
        <p:txBody>
          <a:bodyPr lIns="45720" rIns="45720">
            <a:normAutofit/>
          </a:bodyPr>
          <a:lstStyle>
            <a:lvl1pPr>
              <a:defRPr sz="3600" b="1" i="0">
                <a:solidFill>
                  <a:schemeClr val="bg1"/>
                </a:solidFill>
                <a:latin typeface="Figtree Black" pitchFamily="2" charset="0"/>
              </a:defRPr>
            </a:lvl1pPr>
          </a:lstStyle>
          <a:p>
            <a:r>
              <a:rPr lang="en-US"/>
              <a:t>Click to Edit Master Title Style</a:t>
            </a:r>
          </a:p>
        </p:txBody>
      </p:sp>
      <p:pic>
        <p:nvPicPr>
          <p:cNvPr id="7" name="Picture 6" descr="A blue text on a black background&#10;&#10;Description automatically generated">
            <a:extLst>
              <a:ext uri="{FF2B5EF4-FFF2-40B4-BE49-F238E27FC236}">
                <a16:creationId xmlns:a16="http://schemas.microsoft.com/office/drawing/2014/main" id="{457FAB24-9BB7-6AEE-B65A-6F0C1494023F}"/>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457200" y="541321"/>
            <a:ext cx="1464276" cy="685800"/>
          </a:xfrm>
          <a:prstGeom prst="rect">
            <a:avLst/>
          </a:prstGeom>
        </p:spPr>
      </p:pic>
      <p:sp>
        <p:nvSpPr>
          <p:cNvPr id="6" name="Chevron 5">
            <a:extLst>
              <a:ext uri="{FF2B5EF4-FFF2-40B4-BE49-F238E27FC236}">
                <a16:creationId xmlns:a16="http://schemas.microsoft.com/office/drawing/2014/main" id="{684B1F04-0A18-A06A-BFE4-BE73FCCC62B9}"/>
              </a:ext>
            </a:extLst>
          </p:cNvPr>
          <p:cNvSpPr/>
          <p:nvPr userDrawn="1"/>
        </p:nvSpPr>
        <p:spPr>
          <a:xfrm>
            <a:off x="5105400" y="3615817"/>
            <a:ext cx="1044874" cy="1332667"/>
          </a:xfrm>
          <a:prstGeom prst="chevron">
            <a:avLst>
              <a:gd name="adj" fmla="val 52162"/>
            </a:avLst>
          </a:prstGeom>
          <a:solidFill>
            <a:schemeClr val="accent2">
              <a:alpha val="20077"/>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0673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Roles">
    <p:spTree>
      <p:nvGrpSpPr>
        <p:cNvPr id="1" name=""/>
        <p:cNvGrpSpPr/>
        <p:nvPr/>
      </p:nvGrpSpPr>
      <p:grpSpPr>
        <a:xfrm>
          <a:off x="0" y="0"/>
          <a:ext cx="0" cy="0"/>
          <a:chOff x="0" y="0"/>
          <a:chExt cx="0" cy="0"/>
        </a:xfrm>
      </p:grpSpPr>
      <p:sp>
        <p:nvSpPr>
          <p:cNvPr id="7" name="Text Placeholder 12"/>
          <p:cNvSpPr>
            <a:spLocks noGrp="1"/>
          </p:cNvSpPr>
          <p:nvPr>
            <p:ph type="body" sz="quarter" idx="10" hasCustomPrompt="1"/>
          </p:nvPr>
        </p:nvSpPr>
        <p:spPr>
          <a:xfrm>
            <a:off x="304800" y="247648"/>
            <a:ext cx="4724400" cy="368300"/>
          </a:xfrm>
        </p:spPr>
        <p:txBody>
          <a:bodyPr tIns="0" bIns="0" anchor="b">
            <a:normAutofit/>
          </a:bodyPr>
          <a:lstStyle>
            <a:lvl1pPr marL="0" indent="0">
              <a:buNone/>
              <a:defRPr sz="1400" i="1"/>
            </a:lvl1pPr>
          </a:lstStyle>
          <a:p>
            <a:pPr lvl="0"/>
            <a:r>
              <a:rPr lang="en-US"/>
              <a:t>Running Head</a:t>
            </a:r>
          </a:p>
        </p:txBody>
      </p:sp>
      <p:sp>
        <p:nvSpPr>
          <p:cNvPr id="9" name="Content Placeholder 2"/>
          <p:cNvSpPr>
            <a:spLocks noGrp="1"/>
          </p:cNvSpPr>
          <p:nvPr>
            <p:ph idx="1"/>
          </p:nvPr>
        </p:nvSpPr>
        <p:spPr>
          <a:xfrm>
            <a:off x="304800" y="1200151"/>
            <a:ext cx="4724400" cy="3429001"/>
          </a:xfrm>
        </p:spPr>
        <p:txBody>
          <a:bodyPr>
            <a:normAutofit/>
          </a:bodyPr>
          <a:lstStyle>
            <a:lvl1pPr>
              <a:spcBef>
                <a:spcPts val="600"/>
              </a:spcBef>
              <a:defRPr sz="1800">
                <a:solidFill>
                  <a:schemeClr val="tx1"/>
                </a:solidFill>
              </a:defRPr>
            </a:lvl1pPr>
            <a:lvl2pPr>
              <a:spcBef>
                <a:spcPts val="600"/>
              </a:spcBef>
              <a:defRPr sz="1800">
                <a:solidFill>
                  <a:schemeClr val="tx1"/>
                </a:solidFill>
              </a:defRPr>
            </a:lvl2pPr>
            <a:lvl3pPr>
              <a:spcBef>
                <a:spcPts val="600"/>
              </a:spcBef>
              <a:defRPr sz="1800">
                <a:solidFill>
                  <a:schemeClr val="tx1"/>
                </a:solidFill>
              </a:defRPr>
            </a:lvl3pPr>
            <a:lvl4pPr>
              <a:spcBef>
                <a:spcPts val="600"/>
              </a:spcBef>
              <a:defRPr sz="1800">
                <a:solidFill>
                  <a:schemeClr val="tx1"/>
                </a:solidFill>
              </a:defRPr>
            </a:lvl4pPr>
            <a:lvl5pPr>
              <a:spcBef>
                <a:spcPts val="600"/>
              </a:spcBef>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hasCustomPrompt="1"/>
          </p:nvPr>
        </p:nvSpPr>
        <p:spPr>
          <a:xfrm>
            <a:off x="304800" y="655899"/>
            <a:ext cx="4724400" cy="468052"/>
          </a:xfrm>
          <a:prstGeom prst="rect">
            <a:avLst/>
          </a:prstGeom>
        </p:spPr>
        <p:txBody>
          <a:bodyPr/>
          <a:lstStyle/>
          <a:p>
            <a:r>
              <a:rPr lang="en-US"/>
              <a:t>Role Based Slide </a:t>
            </a:r>
          </a:p>
        </p:txBody>
      </p:sp>
      <p:sp>
        <p:nvSpPr>
          <p:cNvPr id="15" name="Text Placeholder 12"/>
          <p:cNvSpPr>
            <a:spLocks noGrp="1"/>
          </p:cNvSpPr>
          <p:nvPr>
            <p:ph type="body" sz="quarter" idx="14" hasCustomPrompt="1"/>
          </p:nvPr>
        </p:nvSpPr>
        <p:spPr>
          <a:xfrm>
            <a:off x="7463118" y="262706"/>
            <a:ext cx="1687188" cy="393193"/>
          </a:xfrm>
          <a:solidFill>
            <a:schemeClr val="accent1">
              <a:alpha val="90000"/>
            </a:schemeClr>
          </a:solidFill>
          <a:ln w="19050">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normAutofit/>
          </a:bodyPr>
          <a:lstStyle>
            <a:lvl1pPr marL="0" indent="0">
              <a:buNone/>
              <a:defRPr lang="en-US" sz="1400" b="1" i="0" dirty="0">
                <a:solidFill>
                  <a:schemeClr val="lt1"/>
                </a:solidFill>
                <a:latin typeface="Figtree" pitchFamily="2" charset="0"/>
              </a:defRPr>
            </a:lvl1pPr>
          </a:lstStyle>
          <a:p>
            <a:pPr marL="0" lvl="0"/>
            <a:r>
              <a:rPr lang="en-US"/>
              <a:t>Callout</a:t>
            </a:r>
          </a:p>
        </p:txBody>
      </p:sp>
      <p:cxnSp>
        <p:nvCxnSpPr>
          <p:cNvPr id="2" name="Straight Connector 1">
            <a:extLst>
              <a:ext uri="{FF2B5EF4-FFF2-40B4-BE49-F238E27FC236}">
                <a16:creationId xmlns:a16="http://schemas.microsoft.com/office/drawing/2014/main" id="{7BE40AD6-E16B-F2EF-F599-BC4CA0AF2456}"/>
              </a:ext>
            </a:extLst>
          </p:cNvPr>
          <p:cNvCxnSpPr>
            <a:cxnSpLocks/>
          </p:cNvCxnSpPr>
          <p:nvPr userDrawn="1"/>
        </p:nvCxnSpPr>
        <p:spPr>
          <a:xfrm>
            <a:off x="0" y="1123951"/>
            <a:ext cx="5029200" cy="0"/>
          </a:xfrm>
          <a:prstGeom prst="line">
            <a:avLst/>
          </a:prstGeom>
          <a:ln w="19050">
            <a:gradFill>
              <a:gsLst>
                <a:gs pos="100000">
                  <a:srgbClr val="48CED0"/>
                </a:gs>
                <a:gs pos="0">
                  <a:schemeClr val="accent1"/>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1FEB17C8-284A-2BE8-50A7-770EAA9E7DAB}"/>
              </a:ext>
            </a:extLst>
          </p:cNvPr>
          <p:cNvSpPr>
            <a:spLocks noGrp="1"/>
          </p:cNvSpPr>
          <p:nvPr>
            <p:ph type="sldNum" sz="quarter" idx="28"/>
          </p:nvPr>
        </p:nvSpPr>
        <p:spPr/>
        <p:txBody>
          <a:bodyPr/>
          <a:lstStyle/>
          <a:p>
            <a:fld id="{6CC0B945-51BC-184C-9E4B-E8B42E9AF6BD}" type="slidenum">
              <a:rPr lang="en-US" smtClean="0"/>
              <a:pPr/>
              <a:t>‹#›</a:t>
            </a:fld>
            <a:endParaRPr lang="en-US"/>
          </a:p>
        </p:txBody>
      </p:sp>
      <p:sp>
        <p:nvSpPr>
          <p:cNvPr id="6" name="Footer Placeholder 1">
            <a:extLst>
              <a:ext uri="{FF2B5EF4-FFF2-40B4-BE49-F238E27FC236}">
                <a16:creationId xmlns:a16="http://schemas.microsoft.com/office/drawing/2014/main" id="{E5000E75-A2DC-C2E8-3A27-D8AB1B473F4D}"/>
              </a:ext>
            </a:extLst>
          </p:cNvPr>
          <p:cNvSpPr>
            <a:spLocks noGrp="1"/>
          </p:cNvSpPr>
          <p:nvPr>
            <p:ph type="ftr" sz="quarter" idx="3"/>
          </p:nvPr>
        </p:nvSpPr>
        <p:spPr>
          <a:xfrm>
            <a:off x="3028950" y="4844820"/>
            <a:ext cx="3086100" cy="274637"/>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600" b="0" i="0">
                <a:solidFill>
                  <a:schemeClr val="tx1">
                    <a:tint val="82000"/>
                  </a:schemeClr>
                </a:solidFill>
                <a:latin typeface="Figtree" pitchFamily="2" charset="0"/>
              </a:defRPr>
            </a:lvl1pPr>
          </a:lstStyle>
          <a:p>
            <a:r>
              <a:rPr lang="en-US">
                <a:solidFill>
                  <a:srgbClr val="FFFFFF">
                    <a:lumMod val="50000"/>
                  </a:srgbClr>
                </a:solidFill>
              </a:rPr>
              <a:t>CONFIDENTIAL © Deltek, Inc. All Rights Reserved.</a:t>
            </a:r>
          </a:p>
        </p:txBody>
      </p:sp>
    </p:spTree>
    <p:extLst>
      <p:ext uri="{BB962C8B-B14F-4D97-AF65-F5344CB8AC3E}">
        <p14:creationId xmlns:p14="http://schemas.microsoft.com/office/powerpoint/2010/main" val="3485389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oadmap A - 2 Column">
    <p:spTree>
      <p:nvGrpSpPr>
        <p:cNvPr id="1" name=""/>
        <p:cNvGrpSpPr/>
        <p:nvPr/>
      </p:nvGrpSpPr>
      <p:grpSpPr>
        <a:xfrm>
          <a:off x="0" y="0"/>
          <a:ext cx="0" cy="0"/>
          <a:chOff x="0" y="0"/>
          <a:chExt cx="0" cy="0"/>
        </a:xfrm>
      </p:grpSpPr>
      <p:sp>
        <p:nvSpPr>
          <p:cNvPr id="10" name="Chevron 9">
            <a:extLst>
              <a:ext uri="{FF2B5EF4-FFF2-40B4-BE49-F238E27FC236}">
                <a16:creationId xmlns:a16="http://schemas.microsoft.com/office/drawing/2014/main" id="{C1019737-955F-4F89-88C7-A30FE5844EEA}"/>
              </a:ext>
            </a:extLst>
          </p:cNvPr>
          <p:cNvSpPr/>
          <p:nvPr userDrawn="1"/>
        </p:nvSpPr>
        <p:spPr>
          <a:xfrm>
            <a:off x="4272171" y="1700549"/>
            <a:ext cx="599659" cy="750160"/>
          </a:xfrm>
          <a:prstGeom prst="chevron">
            <a:avLst/>
          </a:prstGeom>
          <a:gradFill>
            <a:gsLst>
              <a:gs pos="0">
                <a:srgbClr val="48CED0"/>
              </a:gs>
              <a:gs pos="100000">
                <a:schemeClr val="accent1"/>
              </a:gs>
            </a:gsLst>
            <a:lin ang="5400000" scaled="1"/>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Text Placeholder 27">
            <a:extLst>
              <a:ext uri="{FF2B5EF4-FFF2-40B4-BE49-F238E27FC236}">
                <a16:creationId xmlns:a16="http://schemas.microsoft.com/office/drawing/2014/main" id="{A5C56E26-86EB-AAF5-1FCC-83205601AB45}"/>
              </a:ext>
            </a:extLst>
          </p:cNvPr>
          <p:cNvSpPr>
            <a:spLocks noGrp="1"/>
          </p:cNvSpPr>
          <p:nvPr>
            <p:ph type="body" sz="quarter" idx="20"/>
          </p:nvPr>
        </p:nvSpPr>
        <p:spPr>
          <a:xfrm>
            <a:off x="363594" y="1855469"/>
            <a:ext cx="3705486" cy="2327633"/>
          </a:xfrm>
        </p:spPr>
        <p:txBody>
          <a:bodyPr>
            <a:noAutofit/>
          </a:bodyPr>
          <a:lstStyle>
            <a:lvl1pPr marL="171450" indent="-171450" algn="l">
              <a:buFont typeface="System Font Regular"/>
              <a:buChar char="»"/>
              <a:tabLst/>
              <a:defRPr sz="1400"/>
            </a:lvl1pPr>
            <a:lvl2pPr marL="342891" indent="0" algn="ctr">
              <a:buNone/>
              <a:defRPr sz="1400"/>
            </a:lvl2pPr>
            <a:lvl3pPr marL="574660" indent="0" algn="ctr">
              <a:buNone/>
              <a:defRPr sz="1400"/>
            </a:lvl3pPr>
            <a:lvl4pPr marL="925489" indent="0" algn="ctr">
              <a:buNone/>
              <a:defRPr sz="1400"/>
            </a:lvl4pPr>
            <a:lvl5pPr marL="1262031" indent="0" algn="ctr">
              <a:buNone/>
              <a:defRPr sz="1400"/>
            </a:lvl5pPr>
          </a:lstStyle>
          <a:p>
            <a:pPr lvl="0"/>
            <a:r>
              <a:rPr lang="en-US"/>
              <a:t>Click to edit Master text styles</a:t>
            </a:r>
          </a:p>
        </p:txBody>
      </p:sp>
      <p:sp>
        <p:nvSpPr>
          <p:cNvPr id="21" name="Text Placeholder 27">
            <a:extLst>
              <a:ext uri="{FF2B5EF4-FFF2-40B4-BE49-F238E27FC236}">
                <a16:creationId xmlns:a16="http://schemas.microsoft.com/office/drawing/2014/main" id="{9700D9E8-4318-1FFF-B153-ED891079C504}"/>
              </a:ext>
            </a:extLst>
          </p:cNvPr>
          <p:cNvSpPr>
            <a:spLocks noGrp="1"/>
          </p:cNvSpPr>
          <p:nvPr>
            <p:ph type="body" sz="quarter" idx="21" hasCustomPrompt="1"/>
          </p:nvPr>
        </p:nvSpPr>
        <p:spPr>
          <a:xfrm>
            <a:off x="363594" y="895350"/>
            <a:ext cx="3705486" cy="320040"/>
          </a:xfrm>
        </p:spPr>
        <p:txBody>
          <a:bodyPr>
            <a:noAutofit/>
          </a:bodyPr>
          <a:lstStyle>
            <a:lvl1pPr marL="0" indent="0" algn="ctr">
              <a:buNone/>
              <a:defRPr sz="1400" b="1" spc="100" baseline="0">
                <a:solidFill>
                  <a:srgbClr val="0069AA"/>
                </a:solidFill>
              </a:defRPr>
            </a:lvl1pPr>
            <a:lvl2pPr marL="342891" indent="0" algn="ctr">
              <a:buNone/>
              <a:defRPr sz="1400"/>
            </a:lvl2pPr>
            <a:lvl3pPr marL="574660" indent="0" algn="ctr">
              <a:buNone/>
              <a:defRPr sz="1400"/>
            </a:lvl3pPr>
            <a:lvl4pPr marL="925489" indent="0" algn="ctr">
              <a:buNone/>
              <a:defRPr sz="1400"/>
            </a:lvl4pPr>
            <a:lvl5pPr marL="1262031" indent="0" algn="ctr">
              <a:buNone/>
              <a:defRPr sz="1400"/>
            </a:lvl5pPr>
          </a:lstStyle>
          <a:p>
            <a:pPr lvl="0"/>
            <a:r>
              <a:rPr lang="en-US"/>
              <a:t>1H 2023</a:t>
            </a:r>
          </a:p>
        </p:txBody>
      </p:sp>
      <p:sp>
        <p:nvSpPr>
          <p:cNvPr id="24" name="Text Placeholder 27">
            <a:extLst>
              <a:ext uri="{FF2B5EF4-FFF2-40B4-BE49-F238E27FC236}">
                <a16:creationId xmlns:a16="http://schemas.microsoft.com/office/drawing/2014/main" id="{62FED169-5394-DE24-8EA1-61FE631BD5DD}"/>
              </a:ext>
            </a:extLst>
          </p:cNvPr>
          <p:cNvSpPr>
            <a:spLocks noGrp="1"/>
          </p:cNvSpPr>
          <p:nvPr>
            <p:ph type="body" sz="quarter" idx="23"/>
          </p:nvPr>
        </p:nvSpPr>
        <p:spPr>
          <a:xfrm>
            <a:off x="5074920" y="1855469"/>
            <a:ext cx="3701365" cy="2327633"/>
          </a:xfrm>
        </p:spPr>
        <p:txBody>
          <a:bodyPr>
            <a:noAutofit/>
          </a:bodyPr>
          <a:lstStyle>
            <a:lvl1pPr marL="171450" indent="-171450" algn="l">
              <a:buFont typeface="System Font Regular"/>
              <a:buChar char="»"/>
              <a:tabLst/>
              <a:defRPr sz="1400"/>
            </a:lvl1pPr>
            <a:lvl2pPr marL="342891" indent="0" algn="ctr">
              <a:buNone/>
              <a:defRPr sz="1400"/>
            </a:lvl2pPr>
            <a:lvl3pPr marL="574660" indent="0" algn="ctr">
              <a:buNone/>
              <a:defRPr sz="1400"/>
            </a:lvl3pPr>
            <a:lvl4pPr marL="925489" indent="0" algn="ctr">
              <a:buNone/>
              <a:defRPr sz="1400"/>
            </a:lvl4pPr>
            <a:lvl5pPr marL="1262031" indent="0" algn="ctr">
              <a:buNone/>
              <a:defRPr sz="1400"/>
            </a:lvl5pPr>
          </a:lstStyle>
          <a:p>
            <a:pPr lvl="0"/>
            <a:r>
              <a:rPr lang="en-US"/>
              <a:t>Click to edit Master text styles</a:t>
            </a:r>
          </a:p>
        </p:txBody>
      </p:sp>
      <p:sp>
        <p:nvSpPr>
          <p:cNvPr id="25" name="Text Placeholder 27">
            <a:extLst>
              <a:ext uri="{FF2B5EF4-FFF2-40B4-BE49-F238E27FC236}">
                <a16:creationId xmlns:a16="http://schemas.microsoft.com/office/drawing/2014/main" id="{E0453EE2-597F-E502-B355-FF1D29659F48}"/>
              </a:ext>
            </a:extLst>
          </p:cNvPr>
          <p:cNvSpPr>
            <a:spLocks noGrp="1"/>
          </p:cNvSpPr>
          <p:nvPr>
            <p:ph type="body" sz="quarter" idx="24" hasCustomPrompt="1"/>
          </p:nvPr>
        </p:nvSpPr>
        <p:spPr>
          <a:xfrm>
            <a:off x="5074920" y="895350"/>
            <a:ext cx="3701365" cy="320040"/>
          </a:xfrm>
        </p:spPr>
        <p:txBody>
          <a:bodyPr>
            <a:noAutofit/>
          </a:bodyPr>
          <a:lstStyle>
            <a:lvl1pPr marL="0" indent="0" algn="ctr">
              <a:buNone/>
              <a:defRPr sz="1400" b="1" spc="100" baseline="0">
                <a:solidFill>
                  <a:srgbClr val="0069AA"/>
                </a:solidFill>
              </a:defRPr>
            </a:lvl1pPr>
            <a:lvl2pPr marL="342891" indent="0" algn="ctr">
              <a:buNone/>
              <a:defRPr sz="1400"/>
            </a:lvl2pPr>
            <a:lvl3pPr marL="574660" indent="0" algn="ctr">
              <a:buNone/>
              <a:defRPr sz="1400"/>
            </a:lvl3pPr>
            <a:lvl4pPr marL="925489" indent="0" algn="ctr">
              <a:buNone/>
              <a:defRPr sz="1400"/>
            </a:lvl4pPr>
            <a:lvl5pPr marL="1262031" indent="0" algn="ctr">
              <a:buNone/>
              <a:defRPr sz="1400"/>
            </a:lvl5pPr>
          </a:lstStyle>
          <a:p>
            <a:pPr lvl="0"/>
            <a:r>
              <a:rPr lang="en-US"/>
              <a:t>2H 2023</a:t>
            </a:r>
          </a:p>
        </p:txBody>
      </p:sp>
      <p:sp>
        <p:nvSpPr>
          <p:cNvPr id="8" name="Text Placeholder 7">
            <a:extLst>
              <a:ext uri="{FF2B5EF4-FFF2-40B4-BE49-F238E27FC236}">
                <a16:creationId xmlns:a16="http://schemas.microsoft.com/office/drawing/2014/main" id="{52F7C096-8DE9-330E-8400-1D24B5C8F14E}"/>
              </a:ext>
            </a:extLst>
          </p:cNvPr>
          <p:cNvSpPr>
            <a:spLocks noGrp="1"/>
          </p:cNvSpPr>
          <p:nvPr>
            <p:ph type="body" sz="quarter" idx="25" hasCustomPrompt="1"/>
          </p:nvPr>
        </p:nvSpPr>
        <p:spPr>
          <a:xfrm>
            <a:off x="363594" y="1306829"/>
            <a:ext cx="3705486" cy="507007"/>
          </a:xfrm>
        </p:spPr>
        <p:txBody>
          <a:bodyPr anchor="ctr">
            <a:normAutofit/>
          </a:bodyPr>
          <a:lstStyle>
            <a:lvl1pPr marL="0" indent="0" algn="ctr">
              <a:buNone/>
              <a:defRPr sz="1800" b="1">
                <a:solidFill>
                  <a:schemeClr val="accent1"/>
                </a:solidFill>
              </a:defRPr>
            </a:lvl1pPr>
            <a:lvl2pPr marL="342891" indent="0" algn="ctr">
              <a:buNone/>
              <a:defRPr b="1">
                <a:solidFill>
                  <a:schemeClr val="accent1"/>
                </a:solidFill>
              </a:defRPr>
            </a:lvl2pPr>
            <a:lvl3pPr marL="574660" indent="0" algn="ctr">
              <a:buNone/>
              <a:defRPr b="1">
                <a:solidFill>
                  <a:schemeClr val="accent1"/>
                </a:solidFill>
              </a:defRPr>
            </a:lvl3pPr>
            <a:lvl4pPr marL="925489" indent="0" algn="ctr">
              <a:buNone/>
              <a:defRPr b="1">
                <a:solidFill>
                  <a:schemeClr val="accent1"/>
                </a:solidFill>
              </a:defRPr>
            </a:lvl4pPr>
            <a:lvl5pPr marL="1262031" indent="0" algn="ctr">
              <a:buNone/>
              <a:defRPr b="1">
                <a:solidFill>
                  <a:schemeClr val="accent1"/>
                </a:solidFill>
              </a:defRPr>
            </a:lvl5pPr>
          </a:lstStyle>
          <a:p>
            <a:pPr lvl="0"/>
            <a:r>
              <a:rPr lang="en-US"/>
              <a:t>ITEM 1</a:t>
            </a:r>
          </a:p>
        </p:txBody>
      </p:sp>
      <p:sp>
        <p:nvSpPr>
          <p:cNvPr id="9" name="Text Placeholder 7">
            <a:extLst>
              <a:ext uri="{FF2B5EF4-FFF2-40B4-BE49-F238E27FC236}">
                <a16:creationId xmlns:a16="http://schemas.microsoft.com/office/drawing/2014/main" id="{77375328-12C2-FE19-5253-900E0D4A52AD}"/>
              </a:ext>
            </a:extLst>
          </p:cNvPr>
          <p:cNvSpPr>
            <a:spLocks noGrp="1"/>
          </p:cNvSpPr>
          <p:nvPr>
            <p:ph type="body" sz="quarter" idx="26" hasCustomPrompt="1"/>
          </p:nvPr>
        </p:nvSpPr>
        <p:spPr>
          <a:xfrm>
            <a:off x="5074920" y="1306829"/>
            <a:ext cx="3688080" cy="507001"/>
          </a:xfrm>
        </p:spPr>
        <p:txBody>
          <a:bodyPr anchor="ctr">
            <a:normAutofit/>
          </a:bodyPr>
          <a:lstStyle>
            <a:lvl1pPr marL="0" indent="0" algn="ctr">
              <a:buNone/>
              <a:defRPr sz="1800" b="1">
                <a:solidFill>
                  <a:schemeClr val="accent1"/>
                </a:solidFill>
              </a:defRPr>
            </a:lvl1pPr>
            <a:lvl2pPr marL="342891" indent="0" algn="ctr">
              <a:buNone/>
              <a:defRPr b="1">
                <a:solidFill>
                  <a:schemeClr val="accent1"/>
                </a:solidFill>
              </a:defRPr>
            </a:lvl2pPr>
            <a:lvl3pPr marL="574660" indent="0" algn="ctr">
              <a:buNone/>
              <a:defRPr b="1">
                <a:solidFill>
                  <a:schemeClr val="accent1"/>
                </a:solidFill>
              </a:defRPr>
            </a:lvl3pPr>
            <a:lvl4pPr marL="925489" indent="0" algn="ctr">
              <a:buNone/>
              <a:defRPr b="1">
                <a:solidFill>
                  <a:schemeClr val="accent1"/>
                </a:solidFill>
              </a:defRPr>
            </a:lvl4pPr>
            <a:lvl5pPr marL="1262031" indent="0" algn="ctr">
              <a:buNone/>
              <a:defRPr b="1">
                <a:solidFill>
                  <a:schemeClr val="accent1"/>
                </a:solidFill>
              </a:defRPr>
            </a:lvl5pPr>
          </a:lstStyle>
          <a:p>
            <a:pPr lvl="0"/>
            <a:r>
              <a:rPr lang="en-US"/>
              <a:t>ITEM 2</a:t>
            </a:r>
          </a:p>
        </p:txBody>
      </p:sp>
      <p:cxnSp>
        <p:nvCxnSpPr>
          <p:cNvPr id="11" name="Straight Connector 10">
            <a:extLst>
              <a:ext uri="{FF2B5EF4-FFF2-40B4-BE49-F238E27FC236}">
                <a16:creationId xmlns:a16="http://schemas.microsoft.com/office/drawing/2014/main" id="{2C65BBD7-9B22-B9B2-1E60-DF12956B6E2A}"/>
              </a:ext>
            </a:extLst>
          </p:cNvPr>
          <p:cNvCxnSpPr>
            <a:cxnSpLocks/>
          </p:cNvCxnSpPr>
          <p:nvPr userDrawn="1"/>
        </p:nvCxnSpPr>
        <p:spPr>
          <a:xfrm>
            <a:off x="1752600" y="1257019"/>
            <a:ext cx="914400" cy="0"/>
          </a:xfrm>
          <a:prstGeom prst="line">
            <a:avLst/>
          </a:prstGeom>
          <a:ln w="158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5AD90CA-872A-E6DC-9BC9-D27B8184FC78}"/>
              </a:ext>
            </a:extLst>
          </p:cNvPr>
          <p:cNvCxnSpPr>
            <a:cxnSpLocks/>
          </p:cNvCxnSpPr>
          <p:nvPr userDrawn="1"/>
        </p:nvCxnSpPr>
        <p:spPr>
          <a:xfrm>
            <a:off x="6477000" y="1257019"/>
            <a:ext cx="914400" cy="0"/>
          </a:xfrm>
          <a:prstGeom prst="line">
            <a:avLst/>
          </a:prstGeom>
          <a:ln w="158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52DBA66A-DD30-C6C4-322E-DB51BD487647}"/>
              </a:ext>
            </a:extLst>
          </p:cNvPr>
          <p:cNvGrpSpPr/>
          <p:nvPr userDrawn="1"/>
        </p:nvGrpSpPr>
        <p:grpSpPr>
          <a:xfrm>
            <a:off x="224479" y="4353290"/>
            <a:ext cx="8690921" cy="342637"/>
            <a:chOff x="224479" y="4353290"/>
            <a:chExt cx="8690921" cy="342637"/>
          </a:xfrm>
        </p:grpSpPr>
        <p:sp>
          <p:nvSpPr>
            <p:cNvPr id="22" name="Chevron 12">
              <a:extLst>
                <a:ext uri="{FF2B5EF4-FFF2-40B4-BE49-F238E27FC236}">
                  <a16:creationId xmlns:a16="http://schemas.microsoft.com/office/drawing/2014/main" id="{69C7580C-DE35-3CB6-FFC6-5539E719D443}"/>
                </a:ext>
              </a:extLst>
            </p:cNvPr>
            <p:cNvSpPr/>
            <p:nvPr userDrawn="1"/>
          </p:nvSpPr>
          <p:spPr>
            <a:xfrm>
              <a:off x="224479"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Chevron 12">
              <a:extLst>
                <a:ext uri="{FF2B5EF4-FFF2-40B4-BE49-F238E27FC236}">
                  <a16:creationId xmlns:a16="http://schemas.microsoft.com/office/drawing/2014/main" id="{76DE7A90-03F9-A4CF-3DE7-223215A30063}"/>
                </a:ext>
              </a:extLst>
            </p:cNvPr>
            <p:cNvSpPr/>
            <p:nvPr userDrawn="1"/>
          </p:nvSpPr>
          <p:spPr>
            <a:xfrm>
              <a:off x="379966"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Chevron 12">
              <a:extLst>
                <a:ext uri="{FF2B5EF4-FFF2-40B4-BE49-F238E27FC236}">
                  <a16:creationId xmlns:a16="http://schemas.microsoft.com/office/drawing/2014/main" id="{C72E4B63-C9BB-E5ED-AC79-AD6E62FA3F73}"/>
                </a:ext>
              </a:extLst>
            </p:cNvPr>
            <p:cNvSpPr/>
            <p:nvPr userDrawn="1"/>
          </p:nvSpPr>
          <p:spPr>
            <a:xfrm>
              <a:off x="690940"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Chevron 12">
              <a:extLst>
                <a:ext uri="{FF2B5EF4-FFF2-40B4-BE49-F238E27FC236}">
                  <a16:creationId xmlns:a16="http://schemas.microsoft.com/office/drawing/2014/main" id="{0CF81A6E-9CBF-A0E3-1EBB-47D79B6AA281}"/>
                </a:ext>
              </a:extLst>
            </p:cNvPr>
            <p:cNvSpPr/>
            <p:nvPr userDrawn="1"/>
          </p:nvSpPr>
          <p:spPr>
            <a:xfrm>
              <a:off x="1001914"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Chevron 12">
              <a:extLst>
                <a:ext uri="{FF2B5EF4-FFF2-40B4-BE49-F238E27FC236}">
                  <a16:creationId xmlns:a16="http://schemas.microsoft.com/office/drawing/2014/main" id="{26932DE4-F9ED-62BC-F508-E5078400220D}"/>
                </a:ext>
              </a:extLst>
            </p:cNvPr>
            <p:cNvSpPr/>
            <p:nvPr userDrawn="1"/>
          </p:nvSpPr>
          <p:spPr>
            <a:xfrm>
              <a:off x="1468375"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Chevron 12">
              <a:extLst>
                <a:ext uri="{FF2B5EF4-FFF2-40B4-BE49-F238E27FC236}">
                  <a16:creationId xmlns:a16="http://schemas.microsoft.com/office/drawing/2014/main" id="{6B673D21-1201-6A6D-4107-8145602557BE}"/>
                </a:ext>
              </a:extLst>
            </p:cNvPr>
            <p:cNvSpPr/>
            <p:nvPr userDrawn="1"/>
          </p:nvSpPr>
          <p:spPr>
            <a:xfrm>
              <a:off x="2090323"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Chevron 12">
              <a:extLst>
                <a:ext uri="{FF2B5EF4-FFF2-40B4-BE49-F238E27FC236}">
                  <a16:creationId xmlns:a16="http://schemas.microsoft.com/office/drawing/2014/main" id="{BD6E79BD-CC4B-110E-F513-BAC74F47723F}"/>
                </a:ext>
              </a:extLst>
            </p:cNvPr>
            <p:cNvSpPr/>
            <p:nvPr userDrawn="1"/>
          </p:nvSpPr>
          <p:spPr>
            <a:xfrm>
              <a:off x="2712271"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 name="Chevron 12">
              <a:extLst>
                <a:ext uri="{FF2B5EF4-FFF2-40B4-BE49-F238E27FC236}">
                  <a16:creationId xmlns:a16="http://schemas.microsoft.com/office/drawing/2014/main" id="{E88A6247-4F67-A537-5D6F-9182BF76A0E3}"/>
                </a:ext>
              </a:extLst>
            </p:cNvPr>
            <p:cNvSpPr/>
            <p:nvPr userDrawn="1"/>
          </p:nvSpPr>
          <p:spPr>
            <a:xfrm>
              <a:off x="535453"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 name="Chevron 12">
              <a:extLst>
                <a:ext uri="{FF2B5EF4-FFF2-40B4-BE49-F238E27FC236}">
                  <a16:creationId xmlns:a16="http://schemas.microsoft.com/office/drawing/2014/main" id="{B3949CDC-5689-8E59-0884-03D58FD046B3}"/>
                </a:ext>
              </a:extLst>
            </p:cNvPr>
            <p:cNvSpPr/>
            <p:nvPr userDrawn="1"/>
          </p:nvSpPr>
          <p:spPr>
            <a:xfrm>
              <a:off x="846427"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 name="Chevron 12">
              <a:extLst>
                <a:ext uri="{FF2B5EF4-FFF2-40B4-BE49-F238E27FC236}">
                  <a16:creationId xmlns:a16="http://schemas.microsoft.com/office/drawing/2014/main" id="{3B347E5C-9700-4DBE-4882-60B4BB086C18}"/>
                </a:ext>
              </a:extLst>
            </p:cNvPr>
            <p:cNvSpPr/>
            <p:nvPr userDrawn="1"/>
          </p:nvSpPr>
          <p:spPr>
            <a:xfrm>
              <a:off x="1312888"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5" name="Chevron 12">
              <a:extLst>
                <a:ext uri="{FF2B5EF4-FFF2-40B4-BE49-F238E27FC236}">
                  <a16:creationId xmlns:a16="http://schemas.microsoft.com/office/drawing/2014/main" id="{F36A4044-0D1E-B679-FE18-D9265C5B9B2F}"/>
                </a:ext>
              </a:extLst>
            </p:cNvPr>
            <p:cNvSpPr/>
            <p:nvPr userDrawn="1"/>
          </p:nvSpPr>
          <p:spPr>
            <a:xfrm>
              <a:off x="1779349"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Chevron 12">
              <a:extLst>
                <a:ext uri="{FF2B5EF4-FFF2-40B4-BE49-F238E27FC236}">
                  <a16:creationId xmlns:a16="http://schemas.microsoft.com/office/drawing/2014/main" id="{D8C6509E-9941-D6D7-D30A-917C5A54BE21}"/>
                </a:ext>
              </a:extLst>
            </p:cNvPr>
            <p:cNvSpPr/>
            <p:nvPr userDrawn="1"/>
          </p:nvSpPr>
          <p:spPr>
            <a:xfrm>
              <a:off x="2401297"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7" name="Chevron 12">
              <a:extLst>
                <a:ext uri="{FF2B5EF4-FFF2-40B4-BE49-F238E27FC236}">
                  <a16:creationId xmlns:a16="http://schemas.microsoft.com/office/drawing/2014/main" id="{96819267-9D36-9077-8CF2-FF7A60CCEA9A}"/>
                </a:ext>
              </a:extLst>
            </p:cNvPr>
            <p:cNvSpPr/>
            <p:nvPr userDrawn="1"/>
          </p:nvSpPr>
          <p:spPr>
            <a:xfrm>
              <a:off x="3178732"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 name="Chevron 12">
              <a:extLst>
                <a:ext uri="{FF2B5EF4-FFF2-40B4-BE49-F238E27FC236}">
                  <a16:creationId xmlns:a16="http://schemas.microsoft.com/office/drawing/2014/main" id="{BB4563B5-83EC-C3B6-4EB1-F67560603169}"/>
                </a:ext>
              </a:extLst>
            </p:cNvPr>
            <p:cNvSpPr/>
            <p:nvPr userDrawn="1"/>
          </p:nvSpPr>
          <p:spPr>
            <a:xfrm>
              <a:off x="3800680"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Chevron 12">
              <a:extLst>
                <a:ext uri="{FF2B5EF4-FFF2-40B4-BE49-F238E27FC236}">
                  <a16:creationId xmlns:a16="http://schemas.microsoft.com/office/drawing/2014/main" id="{90FF5325-68BF-9132-CA06-48FB5BCC2A82}"/>
                </a:ext>
              </a:extLst>
            </p:cNvPr>
            <p:cNvSpPr/>
            <p:nvPr userDrawn="1"/>
          </p:nvSpPr>
          <p:spPr>
            <a:xfrm>
              <a:off x="1157401"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Chevron 12">
              <a:extLst>
                <a:ext uri="{FF2B5EF4-FFF2-40B4-BE49-F238E27FC236}">
                  <a16:creationId xmlns:a16="http://schemas.microsoft.com/office/drawing/2014/main" id="{BD639861-FB9F-AE8D-833F-E2BB5B44BF72}"/>
                </a:ext>
              </a:extLst>
            </p:cNvPr>
            <p:cNvSpPr/>
            <p:nvPr userDrawn="1"/>
          </p:nvSpPr>
          <p:spPr>
            <a:xfrm>
              <a:off x="1623862"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1" name="Chevron 12">
              <a:extLst>
                <a:ext uri="{FF2B5EF4-FFF2-40B4-BE49-F238E27FC236}">
                  <a16:creationId xmlns:a16="http://schemas.microsoft.com/office/drawing/2014/main" id="{BEF5C387-4B4E-EAF2-B5B6-CDD1DDB82511}"/>
                </a:ext>
              </a:extLst>
            </p:cNvPr>
            <p:cNvSpPr/>
            <p:nvPr userDrawn="1"/>
          </p:nvSpPr>
          <p:spPr>
            <a:xfrm>
              <a:off x="2245810"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2" name="Chevron 12">
              <a:extLst>
                <a:ext uri="{FF2B5EF4-FFF2-40B4-BE49-F238E27FC236}">
                  <a16:creationId xmlns:a16="http://schemas.microsoft.com/office/drawing/2014/main" id="{C9AB60D5-BB7E-0529-6031-1BD7B473D7E5}"/>
                </a:ext>
              </a:extLst>
            </p:cNvPr>
            <p:cNvSpPr/>
            <p:nvPr userDrawn="1"/>
          </p:nvSpPr>
          <p:spPr>
            <a:xfrm>
              <a:off x="2867758"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 name="Chevron 12">
              <a:extLst>
                <a:ext uri="{FF2B5EF4-FFF2-40B4-BE49-F238E27FC236}">
                  <a16:creationId xmlns:a16="http://schemas.microsoft.com/office/drawing/2014/main" id="{09BC911A-CBF2-4300-D0CC-AF1C979D9B2A}"/>
                </a:ext>
              </a:extLst>
            </p:cNvPr>
            <p:cNvSpPr/>
            <p:nvPr userDrawn="1"/>
          </p:nvSpPr>
          <p:spPr>
            <a:xfrm>
              <a:off x="3489706"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4" name="Chevron 12">
              <a:extLst>
                <a:ext uri="{FF2B5EF4-FFF2-40B4-BE49-F238E27FC236}">
                  <a16:creationId xmlns:a16="http://schemas.microsoft.com/office/drawing/2014/main" id="{E7102428-8FAD-CA72-8BAC-09630505CB06}"/>
                </a:ext>
              </a:extLst>
            </p:cNvPr>
            <p:cNvSpPr/>
            <p:nvPr userDrawn="1"/>
          </p:nvSpPr>
          <p:spPr>
            <a:xfrm>
              <a:off x="4267141"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5" name="Chevron 12">
              <a:extLst>
                <a:ext uri="{FF2B5EF4-FFF2-40B4-BE49-F238E27FC236}">
                  <a16:creationId xmlns:a16="http://schemas.microsoft.com/office/drawing/2014/main" id="{1E8B149F-500A-170F-3BCA-85A12D457E54}"/>
                </a:ext>
              </a:extLst>
            </p:cNvPr>
            <p:cNvSpPr/>
            <p:nvPr userDrawn="1"/>
          </p:nvSpPr>
          <p:spPr>
            <a:xfrm>
              <a:off x="4889089"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6" name="Chevron 12">
              <a:extLst>
                <a:ext uri="{FF2B5EF4-FFF2-40B4-BE49-F238E27FC236}">
                  <a16:creationId xmlns:a16="http://schemas.microsoft.com/office/drawing/2014/main" id="{29E9884A-DAB6-0092-6B46-976ACED2C126}"/>
                </a:ext>
              </a:extLst>
            </p:cNvPr>
            <p:cNvSpPr/>
            <p:nvPr userDrawn="1"/>
          </p:nvSpPr>
          <p:spPr>
            <a:xfrm>
              <a:off x="1934836"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7" name="Chevron 12">
              <a:extLst>
                <a:ext uri="{FF2B5EF4-FFF2-40B4-BE49-F238E27FC236}">
                  <a16:creationId xmlns:a16="http://schemas.microsoft.com/office/drawing/2014/main" id="{BC740618-0256-8AF0-635F-3784A0F96100}"/>
                </a:ext>
              </a:extLst>
            </p:cNvPr>
            <p:cNvSpPr/>
            <p:nvPr userDrawn="1"/>
          </p:nvSpPr>
          <p:spPr>
            <a:xfrm>
              <a:off x="2556784"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8" name="Chevron 12">
              <a:extLst>
                <a:ext uri="{FF2B5EF4-FFF2-40B4-BE49-F238E27FC236}">
                  <a16:creationId xmlns:a16="http://schemas.microsoft.com/office/drawing/2014/main" id="{DF61821E-937C-5366-5F28-95D52B4ECB5A}"/>
                </a:ext>
              </a:extLst>
            </p:cNvPr>
            <p:cNvSpPr/>
            <p:nvPr userDrawn="1"/>
          </p:nvSpPr>
          <p:spPr>
            <a:xfrm>
              <a:off x="3334219"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9" name="Chevron 12">
              <a:extLst>
                <a:ext uri="{FF2B5EF4-FFF2-40B4-BE49-F238E27FC236}">
                  <a16:creationId xmlns:a16="http://schemas.microsoft.com/office/drawing/2014/main" id="{AC819C08-25D3-1F7D-0011-165FDDDE101D}"/>
                </a:ext>
              </a:extLst>
            </p:cNvPr>
            <p:cNvSpPr/>
            <p:nvPr userDrawn="1"/>
          </p:nvSpPr>
          <p:spPr>
            <a:xfrm>
              <a:off x="3956167"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0" name="Chevron 12">
              <a:extLst>
                <a:ext uri="{FF2B5EF4-FFF2-40B4-BE49-F238E27FC236}">
                  <a16:creationId xmlns:a16="http://schemas.microsoft.com/office/drawing/2014/main" id="{15F9A35C-75D4-9312-9FFC-ECCEA0FB566C}"/>
                </a:ext>
              </a:extLst>
            </p:cNvPr>
            <p:cNvSpPr/>
            <p:nvPr userDrawn="1"/>
          </p:nvSpPr>
          <p:spPr>
            <a:xfrm>
              <a:off x="4578115"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1" name="Chevron 12">
              <a:extLst>
                <a:ext uri="{FF2B5EF4-FFF2-40B4-BE49-F238E27FC236}">
                  <a16:creationId xmlns:a16="http://schemas.microsoft.com/office/drawing/2014/main" id="{327B1F07-AEA5-2E7B-9BE5-02C755E272B1}"/>
                </a:ext>
              </a:extLst>
            </p:cNvPr>
            <p:cNvSpPr/>
            <p:nvPr userDrawn="1"/>
          </p:nvSpPr>
          <p:spPr>
            <a:xfrm>
              <a:off x="5355550"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 name="Chevron 12">
              <a:extLst>
                <a:ext uri="{FF2B5EF4-FFF2-40B4-BE49-F238E27FC236}">
                  <a16:creationId xmlns:a16="http://schemas.microsoft.com/office/drawing/2014/main" id="{C28686EE-B32A-45A2-0AA1-7B78E7128509}"/>
                </a:ext>
              </a:extLst>
            </p:cNvPr>
            <p:cNvSpPr/>
            <p:nvPr userDrawn="1"/>
          </p:nvSpPr>
          <p:spPr>
            <a:xfrm>
              <a:off x="5977498"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3" name="Chevron 12">
              <a:extLst>
                <a:ext uri="{FF2B5EF4-FFF2-40B4-BE49-F238E27FC236}">
                  <a16:creationId xmlns:a16="http://schemas.microsoft.com/office/drawing/2014/main" id="{DEAFA250-FE45-6A8D-FAD7-6CBF6EB79C36}"/>
                </a:ext>
              </a:extLst>
            </p:cNvPr>
            <p:cNvSpPr/>
            <p:nvPr userDrawn="1"/>
          </p:nvSpPr>
          <p:spPr>
            <a:xfrm>
              <a:off x="3023245"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4" name="Chevron 12">
              <a:extLst>
                <a:ext uri="{FF2B5EF4-FFF2-40B4-BE49-F238E27FC236}">
                  <a16:creationId xmlns:a16="http://schemas.microsoft.com/office/drawing/2014/main" id="{B20D6CDC-D9C8-9D1E-7DB6-E7560DDE7DE5}"/>
                </a:ext>
              </a:extLst>
            </p:cNvPr>
            <p:cNvSpPr/>
            <p:nvPr userDrawn="1"/>
          </p:nvSpPr>
          <p:spPr>
            <a:xfrm>
              <a:off x="3645193"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5" name="Chevron 12">
              <a:extLst>
                <a:ext uri="{FF2B5EF4-FFF2-40B4-BE49-F238E27FC236}">
                  <a16:creationId xmlns:a16="http://schemas.microsoft.com/office/drawing/2014/main" id="{2EFD5551-8254-4D5E-B05F-B00D728F414A}"/>
                </a:ext>
              </a:extLst>
            </p:cNvPr>
            <p:cNvSpPr/>
            <p:nvPr userDrawn="1"/>
          </p:nvSpPr>
          <p:spPr>
            <a:xfrm>
              <a:off x="4422628"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6" name="Chevron 12">
              <a:extLst>
                <a:ext uri="{FF2B5EF4-FFF2-40B4-BE49-F238E27FC236}">
                  <a16:creationId xmlns:a16="http://schemas.microsoft.com/office/drawing/2014/main" id="{69F6E982-48F6-F584-A286-3FDAE2435A7A}"/>
                </a:ext>
              </a:extLst>
            </p:cNvPr>
            <p:cNvSpPr/>
            <p:nvPr userDrawn="1"/>
          </p:nvSpPr>
          <p:spPr>
            <a:xfrm>
              <a:off x="5044576"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7" name="Chevron 12">
              <a:extLst>
                <a:ext uri="{FF2B5EF4-FFF2-40B4-BE49-F238E27FC236}">
                  <a16:creationId xmlns:a16="http://schemas.microsoft.com/office/drawing/2014/main" id="{C8ECD8A3-6D1A-CD9B-8AB5-35955B0D2208}"/>
                </a:ext>
              </a:extLst>
            </p:cNvPr>
            <p:cNvSpPr/>
            <p:nvPr userDrawn="1"/>
          </p:nvSpPr>
          <p:spPr>
            <a:xfrm>
              <a:off x="5666524"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8" name="Chevron 12">
              <a:extLst>
                <a:ext uri="{FF2B5EF4-FFF2-40B4-BE49-F238E27FC236}">
                  <a16:creationId xmlns:a16="http://schemas.microsoft.com/office/drawing/2014/main" id="{F982D411-5E1C-A514-B98D-24C4B5DFA1E7}"/>
                </a:ext>
              </a:extLst>
            </p:cNvPr>
            <p:cNvSpPr/>
            <p:nvPr userDrawn="1"/>
          </p:nvSpPr>
          <p:spPr>
            <a:xfrm>
              <a:off x="6288472"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9" name="Chevron 12">
              <a:extLst>
                <a:ext uri="{FF2B5EF4-FFF2-40B4-BE49-F238E27FC236}">
                  <a16:creationId xmlns:a16="http://schemas.microsoft.com/office/drawing/2014/main" id="{BA175B76-4FEC-077A-D914-3336B00220F3}"/>
                </a:ext>
              </a:extLst>
            </p:cNvPr>
            <p:cNvSpPr/>
            <p:nvPr userDrawn="1"/>
          </p:nvSpPr>
          <p:spPr>
            <a:xfrm>
              <a:off x="6754933"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0" name="Chevron 12">
              <a:extLst>
                <a:ext uri="{FF2B5EF4-FFF2-40B4-BE49-F238E27FC236}">
                  <a16:creationId xmlns:a16="http://schemas.microsoft.com/office/drawing/2014/main" id="{222D2C72-769F-F47F-BF9E-DC7F884E6DE5}"/>
                </a:ext>
              </a:extLst>
            </p:cNvPr>
            <p:cNvSpPr/>
            <p:nvPr userDrawn="1"/>
          </p:nvSpPr>
          <p:spPr>
            <a:xfrm>
              <a:off x="4111654"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1" name="Chevron 12">
              <a:extLst>
                <a:ext uri="{FF2B5EF4-FFF2-40B4-BE49-F238E27FC236}">
                  <a16:creationId xmlns:a16="http://schemas.microsoft.com/office/drawing/2014/main" id="{61C153EF-6FFA-666A-C451-8D4E38F759F3}"/>
                </a:ext>
              </a:extLst>
            </p:cNvPr>
            <p:cNvSpPr/>
            <p:nvPr userDrawn="1"/>
          </p:nvSpPr>
          <p:spPr>
            <a:xfrm>
              <a:off x="4733602"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2" name="Chevron 12">
              <a:extLst>
                <a:ext uri="{FF2B5EF4-FFF2-40B4-BE49-F238E27FC236}">
                  <a16:creationId xmlns:a16="http://schemas.microsoft.com/office/drawing/2014/main" id="{27C26E2E-D098-EB4B-78E4-507CE4169FF7}"/>
                </a:ext>
              </a:extLst>
            </p:cNvPr>
            <p:cNvSpPr/>
            <p:nvPr userDrawn="1"/>
          </p:nvSpPr>
          <p:spPr>
            <a:xfrm>
              <a:off x="5511037"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3" name="Chevron 12">
              <a:extLst>
                <a:ext uri="{FF2B5EF4-FFF2-40B4-BE49-F238E27FC236}">
                  <a16:creationId xmlns:a16="http://schemas.microsoft.com/office/drawing/2014/main" id="{D3E11ABB-311F-B628-E65C-9CBADD49528E}"/>
                </a:ext>
              </a:extLst>
            </p:cNvPr>
            <p:cNvSpPr/>
            <p:nvPr userDrawn="1"/>
          </p:nvSpPr>
          <p:spPr>
            <a:xfrm>
              <a:off x="6132985"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4" name="Chevron 12">
              <a:extLst>
                <a:ext uri="{FF2B5EF4-FFF2-40B4-BE49-F238E27FC236}">
                  <a16:creationId xmlns:a16="http://schemas.microsoft.com/office/drawing/2014/main" id="{A53E9ACF-954A-3319-40C4-5C2AF072E0A9}"/>
                </a:ext>
              </a:extLst>
            </p:cNvPr>
            <p:cNvSpPr/>
            <p:nvPr userDrawn="1"/>
          </p:nvSpPr>
          <p:spPr>
            <a:xfrm>
              <a:off x="6599446"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5" name="Chevron 12">
              <a:extLst>
                <a:ext uri="{FF2B5EF4-FFF2-40B4-BE49-F238E27FC236}">
                  <a16:creationId xmlns:a16="http://schemas.microsoft.com/office/drawing/2014/main" id="{51F7CD53-EB0C-BB9C-BFC5-9B79E3E13F6B}"/>
                </a:ext>
              </a:extLst>
            </p:cNvPr>
            <p:cNvSpPr/>
            <p:nvPr userDrawn="1"/>
          </p:nvSpPr>
          <p:spPr>
            <a:xfrm>
              <a:off x="7065907"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6" name="Chevron 12">
              <a:extLst>
                <a:ext uri="{FF2B5EF4-FFF2-40B4-BE49-F238E27FC236}">
                  <a16:creationId xmlns:a16="http://schemas.microsoft.com/office/drawing/2014/main" id="{93661E68-F4FD-8F3E-25CB-B0211EAACA37}"/>
                </a:ext>
              </a:extLst>
            </p:cNvPr>
            <p:cNvSpPr/>
            <p:nvPr userDrawn="1"/>
          </p:nvSpPr>
          <p:spPr>
            <a:xfrm>
              <a:off x="7376881"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7" name="Chevron 12">
              <a:extLst>
                <a:ext uri="{FF2B5EF4-FFF2-40B4-BE49-F238E27FC236}">
                  <a16:creationId xmlns:a16="http://schemas.microsoft.com/office/drawing/2014/main" id="{83294EBE-C132-D304-E8A8-AC0A0CAE51B5}"/>
                </a:ext>
              </a:extLst>
            </p:cNvPr>
            <p:cNvSpPr/>
            <p:nvPr userDrawn="1"/>
          </p:nvSpPr>
          <p:spPr>
            <a:xfrm>
              <a:off x="5200063"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8" name="Chevron 12">
              <a:extLst>
                <a:ext uri="{FF2B5EF4-FFF2-40B4-BE49-F238E27FC236}">
                  <a16:creationId xmlns:a16="http://schemas.microsoft.com/office/drawing/2014/main" id="{DA8C4E39-A1AF-564C-4BD3-782649FB23A2}"/>
                </a:ext>
              </a:extLst>
            </p:cNvPr>
            <p:cNvSpPr/>
            <p:nvPr userDrawn="1"/>
          </p:nvSpPr>
          <p:spPr>
            <a:xfrm>
              <a:off x="5822011"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9" name="Chevron 12">
              <a:extLst>
                <a:ext uri="{FF2B5EF4-FFF2-40B4-BE49-F238E27FC236}">
                  <a16:creationId xmlns:a16="http://schemas.microsoft.com/office/drawing/2014/main" id="{3BB4227D-63E1-14E2-F187-CB76535F0CE0}"/>
                </a:ext>
              </a:extLst>
            </p:cNvPr>
            <p:cNvSpPr/>
            <p:nvPr userDrawn="1"/>
          </p:nvSpPr>
          <p:spPr>
            <a:xfrm>
              <a:off x="6443959"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0" name="Chevron 12">
              <a:extLst>
                <a:ext uri="{FF2B5EF4-FFF2-40B4-BE49-F238E27FC236}">
                  <a16:creationId xmlns:a16="http://schemas.microsoft.com/office/drawing/2014/main" id="{78193F2C-44CF-5AD7-46F7-6F3E3DD6EA2B}"/>
                </a:ext>
              </a:extLst>
            </p:cNvPr>
            <p:cNvSpPr/>
            <p:nvPr userDrawn="1"/>
          </p:nvSpPr>
          <p:spPr>
            <a:xfrm>
              <a:off x="6910420"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1" name="Chevron 12">
              <a:extLst>
                <a:ext uri="{FF2B5EF4-FFF2-40B4-BE49-F238E27FC236}">
                  <a16:creationId xmlns:a16="http://schemas.microsoft.com/office/drawing/2014/main" id="{6925E29B-1295-B737-C4F2-21C15027890B}"/>
                </a:ext>
              </a:extLst>
            </p:cNvPr>
            <p:cNvSpPr/>
            <p:nvPr userDrawn="1"/>
          </p:nvSpPr>
          <p:spPr>
            <a:xfrm>
              <a:off x="7221394"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2" name="Chevron 12">
              <a:extLst>
                <a:ext uri="{FF2B5EF4-FFF2-40B4-BE49-F238E27FC236}">
                  <a16:creationId xmlns:a16="http://schemas.microsoft.com/office/drawing/2014/main" id="{EB27D83F-B8A0-73DA-C19B-3DF50E78FE31}"/>
                </a:ext>
              </a:extLst>
            </p:cNvPr>
            <p:cNvSpPr/>
            <p:nvPr userDrawn="1"/>
          </p:nvSpPr>
          <p:spPr>
            <a:xfrm>
              <a:off x="7532368"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3" name="Chevron 12">
              <a:extLst>
                <a:ext uri="{FF2B5EF4-FFF2-40B4-BE49-F238E27FC236}">
                  <a16:creationId xmlns:a16="http://schemas.microsoft.com/office/drawing/2014/main" id="{35F807D7-D253-845D-23F4-37689A5B83D6}"/>
                </a:ext>
              </a:extLst>
            </p:cNvPr>
            <p:cNvSpPr/>
            <p:nvPr userDrawn="1"/>
          </p:nvSpPr>
          <p:spPr>
            <a:xfrm>
              <a:off x="7687855"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4" name="Chevron 12">
              <a:extLst>
                <a:ext uri="{FF2B5EF4-FFF2-40B4-BE49-F238E27FC236}">
                  <a16:creationId xmlns:a16="http://schemas.microsoft.com/office/drawing/2014/main" id="{CB419F3E-7F46-8153-DAD9-9F1FE76BFB5A}"/>
                </a:ext>
              </a:extLst>
            </p:cNvPr>
            <p:cNvSpPr/>
            <p:nvPr userDrawn="1"/>
          </p:nvSpPr>
          <p:spPr>
            <a:xfrm>
              <a:off x="7843342"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5" name="Chevron 12">
              <a:extLst>
                <a:ext uri="{FF2B5EF4-FFF2-40B4-BE49-F238E27FC236}">
                  <a16:creationId xmlns:a16="http://schemas.microsoft.com/office/drawing/2014/main" id="{2CB06990-B0AC-A80D-BA94-00683DB38ECF}"/>
                </a:ext>
              </a:extLst>
            </p:cNvPr>
            <p:cNvSpPr/>
            <p:nvPr userDrawn="1"/>
          </p:nvSpPr>
          <p:spPr>
            <a:xfrm>
              <a:off x="7998829"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6" name="Chevron 12">
              <a:extLst>
                <a:ext uri="{FF2B5EF4-FFF2-40B4-BE49-F238E27FC236}">
                  <a16:creationId xmlns:a16="http://schemas.microsoft.com/office/drawing/2014/main" id="{A1E3558B-EE72-2DD1-B371-69546CA552B7}"/>
                </a:ext>
              </a:extLst>
            </p:cNvPr>
            <p:cNvSpPr/>
            <p:nvPr userDrawn="1"/>
          </p:nvSpPr>
          <p:spPr>
            <a:xfrm>
              <a:off x="8154316"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7" name="Chevron 12">
              <a:extLst>
                <a:ext uri="{FF2B5EF4-FFF2-40B4-BE49-F238E27FC236}">
                  <a16:creationId xmlns:a16="http://schemas.microsoft.com/office/drawing/2014/main" id="{53012C22-401F-272F-8344-BB82957BE581}"/>
                </a:ext>
              </a:extLst>
            </p:cNvPr>
            <p:cNvSpPr/>
            <p:nvPr userDrawn="1"/>
          </p:nvSpPr>
          <p:spPr>
            <a:xfrm>
              <a:off x="8309803"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8" name="Chevron 12">
              <a:extLst>
                <a:ext uri="{FF2B5EF4-FFF2-40B4-BE49-F238E27FC236}">
                  <a16:creationId xmlns:a16="http://schemas.microsoft.com/office/drawing/2014/main" id="{ECB1666F-8C41-D3E2-97A7-027A374680EC}"/>
                </a:ext>
              </a:extLst>
            </p:cNvPr>
            <p:cNvSpPr/>
            <p:nvPr userDrawn="1"/>
          </p:nvSpPr>
          <p:spPr>
            <a:xfrm>
              <a:off x="8465290"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9" name="Chevron 12">
              <a:extLst>
                <a:ext uri="{FF2B5EF4-FFF2-40B4-BE49-F238E27FC236}">
                  <a16:creationId xmlns:a16="http://schemas.microsoft.com/office/drawing/2014/main" id="{F051270D-DCB1-1EE1-25C2-85199424D4C7}"/>
                </a:ext>
              </a:extLst>
            </p:cNvPr>
            <p:cNvSpPr/>
            <p:nvPr userDrawn="1"/>
          </p:nvSpPr>
          <p:spPr>
            <a:xfrm>
              <a:off x="8620777"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0" name="Chevron 12">
              <a:extLst>
                <a:ext uri="{FF2B5EF4-FFF2-40B4-BE49-F238E27FC236}">
                  <a16:creationId xmlns:a16="http://schemas.microsoft.com/office/drawing/2014/main" id="{2468C55F-C1C1-DAE7-9F65-805039526663}"/>
                </a:ext>
              </a:extLst>
            </p:cNvPr>
            <p:cNvSpPr/>
            <p:nvPr userDrawn="1"/>
          </p:nvSpPr>
          <p:spPr>
            <a:xfrm>
              <a:off x="8776285"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4" name="Title 1">
            <a:extLst>
              <a:ext uri="{FF2B5EF4-FFF2-40B4-BE49-F238E27FC236}">
                <a16:creationId xmlns:a16="http://schemas.microsoft.com/office/drawing/2014/main" id="{2E85D70E-9036-6A03-2897-FDF6B22430E3}"/>
              </a:ext>
            </a:extLst>
          </p:cNvPr>
          <p:cNvSpPr>
            <a:spLocks noGrp="1"/>
          </p:cNvSpPr>
          <p:nvPr>
            <p:ph type="title"/>
          </p:nvPr>
        </p:nvSpPr>
        <p:spPr>
          <a:xfrm>
            <a:off x="304800" y="105849"/>
            <a:ext cx="8458200" cy="685795"/>
          </a:xfrm>
          <a:prstGeom prst="rect">
            <a:avLst/>
          </a:prstGeom>
        </p:spPr>
        <p:txBody>
          <a:bodyPr/>
          <a:lstStyle/>
          <a:p>
            <a:r>
              <a:rPr lang="en-US"/>
              <a:t>Click to edit Master title style</a:t>
            </a:r>
          </a:p>
        </p:txBody>
      </p:sp>
      <p:cxnSp>
        <p:nvCxnSpPr>
          <p:cNvPr id="5" name="Straight Connector 4">
            <a:extLst>
              <a:ext uri="{FF2B5EF4-FFF2-40B4-BE49-F238E27FC236}">
                <a16:creationId xmlns:a16="http://schemas.microsoft.com/office/drawing/2014/main" id="{C79B7774-E325-0DBB-F568-AE4D393E95C8}"/>
              </a:ext>
            </a:extLst>
          </p:cNvPr>
          <p:cNvCxnSpPr>
            <a:cxnSpLocks/>
          </p:cNvCxnSpPr>
          <p:nvPr userDrawn="1"/>
        </p:nvCxnSpPr>
        <p:spPr>
          <a:xfrm>
            <a:off x="381000" y="763866"/>
            <a:ext cx="8763000" cy="0"/>
          </a:xfrm>
          <a:prstGeom prst="line">
            <a:avLst/>
          </a:prstGeom>
          <a:ln w="19050">
            <a:gradFill>
              <a:gsLst>
                <a:gs pos="100000">
                  <a:srgbClr val="48CED0"/>
                </a:gs>
                <a:gs pos="0">
                  <a:schemeClr val="accent1"/>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7F475636-4406-1AD2-EE3D-C5176F6C0462}"/>
              </a:ext>
            </a:extLst>
          </p:cNvPr>
          <p:cNvSpPr>
            <a:spLocks noGrp="1"/>
          </p:cNvSpPr>
          <p:nvPr>
            <p:ph type="sldNum" sz="quarter" idx="28"/>
          </p:nvPr>
        </p:nvSpPr>
        <p:spPr/>
        <p:txBody>
          <a:bodyPr/>
          <a:lstStyle/>
          <a:p>
            <a:fld id="{6CC0B945-51BC-184C-9E4B-E8B42E9AF6BD}" type="slidenum">
              <a:rPr lang="en-US" smtClean="0"/>
              <a:pPr/>
              <a:t>‹#›</a:t>
            </a:fld>
            <a:endParaRPr lang="en-US"/>
          </a:p>
        </p:txBody>
      </p:sp>
      <p:sp>
        <p:nvSpPr>
          <p:cNvPr id="6" name="Footer Placeholder 1">
            <a:extLst>
              <a:ext uri="{FF2B5EF4-FFF2-40B4-BE49-F238E27FC236}">
                <a16:creationId xmlns:a16="http://schemas.microsoft.com/office/drawing/2014/main" id="{98DFA213-FA05-C21C-D16D-744627F7947C}"/>
              </a:ext>
            </a:extLst>
          </p:cNvPr>
          <p:cNvSpPr>
            <a:spLocks noGrp="1"/>
          </p:cNvSpPr>
          <p:nvPr>
            <p:ph type="ftr" sz="quarter" idx="3"/>
          </p:nvPr>
        </p:nvSpPr>
        <p:spPr>
          <a:xfrm>
            <a:off x="3028950" y="4844820"/>
            <a:ext cx="3086100" cy="274637"/>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600" b="0" i="0">
                <a:solidFill>
                  <a:schemeClr val="tx1">
                    <a:tint val="82000"/>
                  </a:schemeClr>
                </a:solidFill>
                <a:latin typeface="Figtree" pitchFamily="2" charset="0"/>
              </a:defRPr>
            </a:lvl1pPr>
          </a:lstStyle>
          <a:p>
            <a:r>
              <a:rPr lang="en-US">
                <a:solidFill>
                  <a:srgbClr val="FFFFFF">
                    <a:lumMod val="50000"/>
                  </a:srgbClr>
                </a:solidFill>
              </a:rPr>
              <a:t>CONFIDENTIAL © Deltek, Inc. All Rights Reserved.</a:t>
            </a:r>
          </a:p>
        </p:txBody>
      </p:sp>
    </p:spTree>
    <p:extLst>
      <p:ext uri="{BB962C8B-B14F-4D97-AF65-F5344CB8AC3E}">
        <p14:creationId xmlns:p14="http://schemas.microsoft.com/office/powerpoint/2010/main" val="276217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oadmap A - 3 Column">
    <p:spTree>
      <p:nvGrpSpPr>
        <p:cNvPr id="1" name=""/>
        <p:cNvGrpSpPr/>
        <p:nvPr/>
      </p:nvGrpSpPr>
      <p:grpSpPr>
        <a:xfrm>
          <a:off x="0" y="0"/>
          <a:ext cx="0" cy="0"/>
          <a:chOff x="0" y="0"/>
          <a:chExt cx="0" cy="0"/>
        </a:xfrm>
      </p:grpSpPr>
      <p:sp>
        <p:nvSpPr>
          <p:cNvPr id="4" name="Chevron 3">
            <a:extLst>
              <a:ext uri="{FF2B5EF4-FFF2-40B4-BE49-F238E27FC236}">
                <a16:creationId xmlns:a16="http://schemas.microsoft.com/office/drawing/2014/main" id="{24C7BC0D-20D6-9D99-D24E-968524E59DD8}"/>
              </a:ext>
            </a:extLst>
          </p:cNvPr>
          <p:cNvSpPr/>
          <p:nvPr userDrawn="1"/>
        </p:nvSpPr>
        <p:spPr>
          <a:xfrm>
            <a:off x="5867400" y="1286271"/>
            <a:ext cx="462135" cy="578121"/>
          </a:xfrm>
          <a:prstGeom prst="chevron">
            <a:avLst/>
          </a:prstGeom>
          <a:gradFill>
            <a:gsLst>
              <a:gs pos="0">
                <a:srgbClr val="48CED0"/>
              </a:gs>
              <a:gs pos="100000">
                <a:schemeClr val="accent1"/>
              </a:gs>
            </a:gsLst>
            <a:lin ang="5400000" scaled="1"/>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Chevron 4">
            <a:extLst>
              <a:ext uri="{FF2B5EF4-FFF2-40B4-BE49-F238E27FC236}">
                <a16:creationId xmlns:a16="http://schemas.microsoft.com/office/drawing/2014/main" id="{1D0931C9-86BA-3328-ACC6-82F4B4178AF3}"/>
              </a:ext>
            </a:extLst>
          </p:cNvPr>
          <p:cNvSpPr/>
          <p:nvPr userDrawn="1"/>
        </p:nvSpPr>
        <p:spPr>
          <a:xfrm>
            <a:off x="2814465" y="1286271"/>
            <a:ext cx="462135" cy="578121"/>
          </a:xfrm>
          <a:prstGeom prst="chevron">
            <a:avLst/>
          </a:prstGeom>
          <a:gradFill>
            <a:gsLst>
              <a:gs pos="0">
                <a:srgbClr val="48CED0"/>
              </a:gs>
              <a:gs pos="100000">
                <a:schemeClr val="accent1"/>
              </a:gs>
            </a:gsLst>
            <a:lin ang="5400000" scaled="1"/>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Text Placeholder 27">
            <a:extLst>
              <a:ext uri="{FF2B5EF4-FFF2-40B4-BE49-F238E27FC236}">
                <a16:creationId xmlns:a16="http://schemas.microsoft.com/office/drawing/2014/main" id="{A5C56E26-86EB-AAF5-1FCC-83205601AB45}"/>
              </a:ext>
            </a:extLst>
          </p:cNvPr>
          <p:cNvSpPr>
            <a:spLocks noGrp="1"/>
          </p:cNvSpPr>
          <p:nvPr>
            <p:ph type="body" sz="quarter" idx="20"/>
          </p:nvPr>
        </p:nvSpPr>
        <p:spPr>
          <a:xfrm>
            <a:off x="335660" y="1809749"/>
            <a:ext cx="2377440" cy="2310521"/>
          </a:xfrm>
        </p:spPr>
        <p:txBody>
          <a:bodyPr>
            <a:noAutofit/>
          </a:bodyPr>
          <a:lstStyle>
            <a:lvl1pPr marL="171450" indent="-171450" algn="l">
              <a:buFont typeface="System Font Regular"/>
              <a:buChar char="»"/>
              <a:tabLst/>
              <a:defRPr sz="1400"/>
            </a:lvl1pPr>
            <a:lvl2pPr marL="342891" indent="0" algn="ctr">
              <a:buNone/>
              <a:defRPr sz="1400"/>
            </a:lvl2pPr>
            <a:lvl3pPr marL="574660" indent="0" algn="ctr">
              <a:buNone/>
              <a:defRPr sz="1400"/>
            </a:lvl3pPr>
            <a:lvl4pPr marL="925489" indent="0" algn="ctr">
              <a:buNone/>
              <a:defRPr sz="1400"/>
            </a:lvl4pPr>
            <a:lvl5pPr marL="1262031" indent="0" algn="ctr">
              <a:buNone/>
              <a:defRPr sz="1400"/>
            </a:lvl5pPr>
          </a:lstStyle>
          <a:p>
            <a:pPr lvl="0"/>
            <a:r>
              <a:rPr lang="en-US"/>
              <a:t>Click to edit Master text styles</a:t>
            </a:r>
          </a:p>
        </p:txBody>
      </p:sp>
      <p:sp>
        <p:nvSpPr>
          <p:cNvPr id="21" name="Text Placeholder 27">
            <a:extLst>
              <a:ext uri="{FF2B5EF4-FFF2-40B4-BE49-F238E27FC236}">
                <a16:creationId xmlns:a16="http://schemas.microsoft.com/office/drawing/2014/main" id="{9700D9E8-4318-1FFF-B153-ED891079C504}"/>
              </a:ext>
            </a:extLst>
          </p:cNvPr>
          <p:cNvSpPr>
            <a:spLocks noGrp="1"/>
          </p:cNvSpPr>
          <p:nvPr>
            <p:ph type="body" sz="quarter" idx="21" hasCustomPrompt="1"/>
          </p:nvPr>
        </p:nvSpPr>
        <p:spPr>
          <a:xfrm>
            <a:off x="335660" y="895350"/>
            <a:ext cx="2377440" cy="307777"/>
          </a:xfrm>
        </p:spPr>
        <p:txBody>
          <a:bodyPr>
            <a:noAutofit/>
          </a:bodyPr>
          <a:lstStyle>
            <a:lvl1pPr marL="0" indent="0" algn="ctr">
              <a:buNone/>
              <a:defRPr sz="1400" b="1" spc="100" baseline="0">
                <a:solidFill>
                  <a:srgbClr val="0069AA"/>
                </a:solidFill>
              </a:defRPr>
            </a:lvl1pPr>
            <a:lvl2pPr marL="342891" indent="0" algn="ctr">
              <a:buNone/>
              <a:defRPr sz="1400"/>
            </a:lvl2pPr>
            <a:lvl3pPr marL="574660" indent="0" algn="ctr">
              <a:buNone/>
              <a:defRPr sz="1400"/>
            </a:lvl3pPr>
            <a:lvl4pPr marL="925489" indent="0" algn="ctr">
              <a:buNone/>
              <a:defRPr sz="1400"/>
            </a:lvl4pPr>
            <a:lvl5pPr marL="1262031" indent="0" algn="ctr">
              <a:buNone/>
              <a:defRPr sz="1400"/>
            </a:lvl5pPr>
          </a:lstStyle>
          <a:p>
            <a:pPr lvl="0"/>
            <a:r>
              <a:rPr lang="en-US"/>
              <a:t>1H 2023</a:t>
            </a:r>
          </a:p>
        </p:txBody>
      </p:sp>
      <p:sp>
        <p:nvSpPr>
          <p:cNvPr id="24" name="Text Placeholder 27">
            <a:extLst>
              <a:ext uri="{FF2B5EF4-FFF2-40B4-BE49-F238E27FC236}">
                <a16:creationId xmlns:a16="http://schemas.microsoft.com/office/drawing/2014/main" id="{62FED169-5394-DE24-8EA1-61FE631BD5DD}"/>
              </a:ext>
            </a:extLst>
          </p:cNvPr>
          <p:cNvSpPr>
            <a:spLocks noGrp="1"/>
          </p:cNvSpPr>
          <p:nvPr>
            <p:ph type="body" sz="quarter" idx="23"/>
          </p:nvPr>
        </p:nvSpPr>
        <p:spPr>
          <a:xfrm>
            <a:off x="6420943" y="1809749"/>
            <a:ext cx="2377440" cy="2310521"/>
          </a:xfrm>
        </p:spPr>
        <p:txBody>
          <a:bodyPr>
            <a:noAutofit/>
          </a:bodyPr>
          <a:lstStyle>
            <a:lvl1pPr marL="171450" indent="-171450" algn="l">
              <a:buFont typeface="System Font Regular"/>
              <a:buChar char="»"/>
              <a:tabLst/>
              <a:defRPr sz="1400"/>
            </a:lvl1pPr>
            <a:lvl2pPr marL="342891" indent="0" algn="ctr">
              <a:buNone/>
              <a:defRPr sz="1400"/>
            </a:lvl2pPr>
            <a:lvl3pPr marL="574660" indent="0" algn="ctr">
              <a:buNone/>
              <a:defRPr sz="1400"/>
            </a:lvl3pPr>
            <a:lvl4pPr marL="925489" indent="0" algn="ctr">
              <a:buNone/>
              <a:defRPr sz="1400"/>
            </a:lvl4pPr>
            <a:lvl5pPr marL="1262031" indent="0" algn="ctr">
              <a:buNone/>
              <a:defRPr sz="1400"/>
            </a:lvl5pPr>
          </a:lstStyle>
          <a:p>
            <a:pPr lvl="0"/>
            <a:r>
              <a:rPr lang="en-US"/>
              <a:t>Click to edit Master text styles</a:t>
            </a:r>
          </a:p>
        </p:txBody>
      </p:sp>
      <p:sp>
        <p:nvSpPr>
          <p:cNvPr id="25" name="Text Placeholder 27">
            <a:extLst>
              <a:ext uri="{FF2B5EF4-FFF2-40B4-BE49-F238E27FC236}">
                <a16:creationId xmlns:a16="http://schemas.microsoft.com/office/drawing/2014/main" id="{E0453EE2-597F-E502-B355-FF1D29659F48}"/>
              </a:ext>
            </a:extLst>
          </p:cNvPr>
          <p:cNvSpPr>
            <a:spLocks noGrp="1"/>
          </p:cNvSpPr>
          <p:nvPr>
            <p:ph type="body" sz="quarter" idx="24" hasCustomPrompt="1"/>
          </p:nvPr>
        </p:nvSpPr>
        <p:spPr>
          <a:xfrm>
            <a:off x="6420943" y="895350"/>
            <a:ext cx="2377440" cy="307777"/>
          </a:xfrm>
        </p:spPr>
        <p:txBody>
          <a:bodyPr>
            <a:noAutofit/>
          </a:bodyPr>
          <a:lstStyle>
            <a:lvl1pPr marL="0" indent="0" algn="ctr">
              <a:buNone/>
              <a:defRPr sz="1400" b="1" spc="100" baseline="0">
                <a:solidFill>
                  <a:srgbClr val="0069AA"/>
                </a:solidFill>
              </a:defRPr>
            </a:lvl1pPr>
            <a:lvl2pPr marL="342891" indent="0" algn="ctr">
              <a:buNone/>
              <a:defRPr sz="1400"/>
            </a:lvl2pPr>
            <a:lvl3pPr marL="574660" indent="0" algn="ctr">
              <a:buNone/>
              <a:defRPr sz="1400"/>
            </a:lvl3pPr>
            <a:lvl4pPr marL="925489" indent="0" algn="ctr">
              <a:buNone/>
              <a:defRPr sz="1400"/>
            </a:lvl4pPr>
            <a:lvl5pPr marL="1262031" indent="0" algn="ctr">
              <a:buNone/>
              <a:defRPr sz="1400"/>
            </a:lvl5pPr>
          </a:lstStyle>
          <a:p>
            <a:pPr lvl="0"/>
            <a:r>
              <a:rPr lang="en-US"/>
              <a:t>1H 2024</a:t>
            </a:r>
          </a:p>
        </p:txBody>
      </p:sp>
      <p:sp>
        <p:nvSpPr>
          <p:cNvPr id="11" name="Text Placeholder 27">
            <a:extLst>
              <a:ext uri="{FF2B5EF4-FFF2-40B4-BE49-F238E27FC236}">
                <a16:creationId xmlns:a16="http://schemas.microsoft.com/office/drawing/2014/main" id="{87947EB1-56CD-1B24-13F8-E7EDAE5113F0}"/>
              </a:ext>
            </a:extLst>
          </p:cNvPr>
          <p:cNvSpPr>
            <a:spLocks noGrp="1"/>
          </p:cNvSpPr>
          <p:nvPr>
            <p:ph type="body" sz="quarter" idx="26"/>
          </p:nvPr>
        </p:nvSpPr>
        <p:spPr>
          <a:xfrm>
            <a:off x="3383280" y="1809749"/>
            <a:ext cx="2377440" cy="2310521"/>
          </a:xfrm>
        </p:spPr>
        <p:txBody>
          <a:bodyPr>
            <a:noAutofit/>
          </a:bodyPr>
          <a:lstStyle>
            <a:lvl1pPr marL="171450" indent="-171450" algn="l">
              <a:buFont typeface="System Font Regular"/>
              <a:buChar char="»"/>
              <a:tabLst/>
              <a:defRPr sz="1400"/>
            </a:lvl1pPr>
            <a:lvl2pPr marL="342891" indent="0" algn="ctr">
              <a:buNone/>
              <a:defRPr sz="1400"/>
            </a:lvl2pPr>
            <a:lvl3pPr marL="574660" indent="0" algn="ctr">
              <a:buNone/>
              <a:defRPr sz="1400"/>
            </a:lvl3pPr>
            <a:lvl4pPr marL="925489" indent="0" algn="ctr">
              <a:buNone/>
              <a:defRPr sz="1400"/>
            </a:lvl4pPr>
            <a:lvl5pPr marL="1262031" indent="0" algn="ctr">
              <a:buNone/>
              <a:defRPr sz="1400"/>
            </a:lvl5pPr>
          </a:lstStyle>
          <a:p>
            <a:pPr lvl="0"/>
            <a:r>
              <a:rPr lang="en-US"/>
              <a:t>Click to edit Master text styles</a:t>
            </a:r>
          </a:p>
        </p:txBody>
      </p:sp>
      <p:sp>
        <p:nvSpPr>
          <p:cNvPr id="12" name="Text Placeholder 27">
            <a:extLst>
              <a:ext uri="{FF2B5EF4-FFF2-40B4-BE49-F238E27FC236}">
                <a16:creationId xmlns:a16="http://schemas.microsoft.com/office/drawing/2014/main" id="{270617CE-7DDB-143D-1746-DE9E84E040AA}"/>
              </a:ext>
            </a:extLst>
          </p:cNvPr>
          <p:cNvSpPr>
            <a:spLocks noGrp="1"/>
          </p:cNvSpPr>
          <p:nvPr>
            <p:ph type="body" sz="quarter" idx="27" hasCustomPrompt="1"/>
          </p:nvPr>
        </p:nvSpPr>
        <p:spPr>
          <a:xfrm>
            <a:off x="3383280" y="895350"/>
            <a:ext cx="2377440" cy="307777"/>
          </a:xfrm>
        </p:spPr>
        <p:txBody>
          <a:bodyPr>
            <a:noAutofit/>
          </a:bodyPr>
          <a:lstStyle>
            <a:lvl1pPr marL="0" indent="0" algn="ctr">
              <a:buNone/>
              <a:defRPr sz="1400" b="1" spc="100" baseline="0">
                <a:solidFill>
                  <a:srgbClr val="0069AA"/>
                </a:solidFill>
              </a:defRPr>
            </a:lvl1pPr>
            <a:lvl2pPr marL="342891" indent="0" algn="ctr">
              <a:buNone/>
              <a:defRPr sz="1400"/>
            </a:lvl2pPr>
            <a:lvl3pPr marL="574660" indent="0" algn="ctr">
              <a:buNone/>
              <a:defRPr sz="1400"/>
            </a:lvl3pPr>
            <a:lvl4pPr marL="925489" indent="0" algn="ctr">
              <a:buNone/>
              <a:defRPr sz="1400"/>
            </a:lvl4pPr>
            <a:lvl5pPr marL="1262031" indent="0" algn="ctr">
              <a:buNone/>
              <a:defRPr sz="1400"/>
            </a:lvl5pPr>
          </a:lstStyle>
          <a:p>
            <a:pPr lvl="0"/>
            <a:r>
              <a:rPr lang="en-US"/>
              <a:t>2H 2023</a:t>
            </a:r>
          </a:p>
        </p:txBody>
      </p:sp>
      <p:sp>
        <p:nvSpPr>
          <p:cNvPr id="10" name="Text Placeholder 7">
            <a:extLst>
              <a:ext uri="{FF2B5EF4-FFF2-40B4-BE49-F238E27FC236}">
                <a16:creationId xmlns:a16="http://schemas.microsoft.com/office/drawing/2014/main" id="{CDE7F896-418C-926F-45A2-7877B0A8DCC5}"/>
              </a:ext>
            </a:extLst>
          </p:cNvPr>
          <p:cNvSpPr>
            <a:spLocks noGrp="1"/>
          </p:cNvSpPr>
          <p:nvPr>
            <p:ph type="body" sz="quarter" idx="28" hasCustomPrompt="1"/>
          </p:nvPr>
        </p:nvSpPr>
        <p:spPr>
          <a:xfrm>
            <a:off x="335660" y="1346734"/>
            <a:ext cx="2377440" cy="457200"/>
          </a:xfrm>
        </p:spPr>
        <p:txBody>
          <a:bodyPr anchor="ctr">
            <a:normAutofit/>
          </a:bodyPr>
          <a:lstStyle>
            <a:lvl1pPr marL="0" indent="0" algn="ctr">
              <a:buNone/>
              <a:defRPr sz="1800" b="1">
                <a:solidFill>
                  <a:schemeClr val="accent1"/>
                </a:solidFill>
              </a:defRPr>
            </a:lvl1pPr>
            <a:lvl2pPr marL="342891" indent="0" algn="ctr">
              <a:buNone/>
              <a:defRPr b="1">
                <a:solidFill>
                  <a:schemeClr val="accent1"/>
                </a:solidFill>
              </a:defRPr>
            </a:lvl2pPr>
            <a:lvl3pPr marL="574660" indent="0" algn="ctr">
              <a:buNone/>
              <a:defRPr b="1">
                <a:solidFill>
                  <a:schemeClr val="accent1"/>
                </a:solidFill>
              </a:defRPr>
            </a:lvl3pPr>
            <a:lvl4pPr marL="925489" indent="0" algn="ctr">
              <a:buNone/>
              <a:defRPr b="1">
                <a:solidFill>
                  <a:schemeClr val="accent1"/>
                </a:solidFill>
              </a:defRPr>
            </a:lvl4pPr>
            <a:lvl5pPr marL="1262031" indent="0" algn="ctr">
              <a:buNone/>
              <a:defRPr b="1">
                <a:solidFill>
                  <a:schemeClr val="accent1"/>
                </a:solidFill>
              </a:defRPr>
            </a:lvl5pPr>
          </a:lstStyle>
          <a:p>
            <a:pPr lvl="0"/>
            <a:r>
              <a:rPr lang="en-US"/>
              <a:t>ITEM 1</a:t>
            </a:r>
          </a:p>
        </p:txBody>
      </p:sp>
      <p:cxnSp>
        <p:nvCxnSpPr>
          <p:cNvPr id="13" name="Straight Connector 12">
            <a:extLst>
              <a:ext uri="{FF2B5EF4-FFF2-40B4-BE49-F238E27FC236}">
                <a16:creationId xmlns:a16="http://schemas.microsoft.com/office/drawing/2014/main" id="{84FE1622-3569-0FBC-0E7B-E9A51C57919B}"/>
              </a:ext>
            </a:extLst>
          </p:cNvPr>
          <p:cNvCxnSpPr>
            <a:cxnSpLocks/>
          </p:cNvCxnSpPr>
          <p:nvPr userDrawn="1"/>
        </p:nvCxnSpPr>
        <p:spPr>
          <a:xfrm>
            <a:off x="1067180" y="1261110"/>
            <a:ext cx="914400" cy="0"/>
          </a:xfrm>
          <a:prstGeom prst="line">
            <a:avLst/>
          </a:prstGeom>
          <a:ln w="158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7">
            <a:extLst>
              <a:ext uri="{FF2B5EF4-FFF2-40B4-BE49-F238E27FC236}">
                <a16:creationId xmlns:a16="http://schemas.microsoft.com/office/drawing/2014/main" id="{366D36A2-2B2D-F2AF-AD7A-7C199E758E87}"/>
              </a:ext>
            </a:extLst>
          </p:cNvPr>
          <p:cNvSpPr>
            <a:spLocks noGrp="1"/>
          </p:cNvSpPr>
          <p:nvPr>
            <p:ph type="body" sz="quarter" idx="29" hasCustomPrompt="1"/>
          </p:nvPr>
        </p:nvSpPr>
        <p:spPr>
          <a:xfrm>
            <a:off x="3383281" y="1346734"/>
            <a:ext cx="2377440" cy="457200"/>
          </a:xfrm>
        </p:spPr>
        <p:txBody>
          <a:bodyPr anchor="ctr">
            <a:normAutofit/>
          </a:bodyPr>
          <a:lstStyle>
            <a:lvl1pPr marL="0" indent="0" algn="ctr">
              <a:buNone/>
              <a:defRPr sz="1800" b="1">
                <a:solidFill>
                  <a:schemeClr val="accent1"/>
                </a:solidFill>
              </a:defRPr>
            </a:lvl1pPr>
            <a:lvl2pPr marL="342891" indent="0" algn="ctr">
              <a:buNone/>
              <a:defRPr b="1">
                <a:solidFill>
                  <a:schemeClr val="accent1"/>
                </a:solidFill>
              </a:defRPr>
            </a:lvl2pPr>
            <a:lvl3pPr marL="574660" indent="0" algn="ctr">
              <a:buNone/>
              <a:defRPr b="1">
                <a:solidFill>
                  <a:schemeClr val="accent1"/>
                </a:solidFill>
              </a:defRPr>
            </a:lvl3pPr>
            <a:lvl4pPr marL="925489" indent="0" algn="ctr">
              <a:buNone/>
              <a:defRPr b="1">
                <a:solidFill>
                  <a:schemeClr val="accent1"/>
                </a:solidFill>
              </a:defRPr>
            </a:lvl4pPr>
            <a:lvl5pPr marL="1262031" indent="0" algn="ctr">
              <a:buNone/>
              <a:defRPr b="1">
                <a:solidFill>
                  <a:schemeClr val="accent1"/>
                </a:solidFill>
              </a:defRPr>
            </a:lvl5pPr>
          </a:lstStyle>
          <a:p>
            <a:pPr lvl="0"/>
            <a:r>
              <a:rPr lang="en-US"/>
              <a:t>ITEM 2</a:t>
            </a:r>
          </a:p>
        </p:txBody>
      </p:sp>
      <p:sp>
        <p:nvSpPr>
          <p:cNvPr id="18" name="Text Placeholder 7">
            <a:extLst>
              <a:ext uri="{FF2B5EF4-FFF2-40B4-BE49-F238E27FC236}">
                <a16:creationId xmlns:a16="http://schemas.microsoft.com/office/drawing/2014/main" id="{88072E1F-8694-8CAC-5AAD-0B75EDCC63AE}"/>
              </a:ext>
            </a:extLst>
          </p:cNvPr>
          <p:cNvSpPr>
            <a:spLocks noGrp="1"/>
          </p:cNvSpPr>
          <p:nvPr>
            <p:ph type="body" sz="quarter" idx="30" hasCustomPrompt="1"/>
          </p:nvPr>
        </p:nvSpPr>
        <p:spPr>
          <a:xfrm>
            <a:off x="6420943" y="1346734"/>
            <a:ext cx="2377440" cy="457200"/>
          </a:xfrm>
        </p:spPr>
        <p:txBody>
          <a:bodyPr anchor="ctr">
            <a:normAutofit/>
          </a:bodyPr>
          <a:lstStyle>
            <a:lvl1pPr marL="0" indent="0" algn="ctr">
              <a:buNone/>
              <a:defRPr sz="1800" b="1">
                <a:solidFill>
                  <a:schemeClr val="accent1"/>
                </a:solidFill>
              </a:defRPr>
            </a:lvl1pPr>
            <a:lvl2pPr marL="342891" indent="0" algn="ctr">
              <a:buNone/>
              <a:defRPr b="1">
                <a:solidFill>
                  <a:schemeClr val="accent1"/>
                </a:solidFill>
              </a:defRPr>
            </a:lvl2pPr>
            <a:lvl3pPr marL="574660" indent="0" algn="ctr">
              <a:buNone/>
              <a:defRPr b="1">
                <a:solidFill>
                  <a:schemeClr val="accent1"/>
                </a:solidFill>
              </a:defRPr>
            </a:lvl3pPr>
            <a:lvl4pPr marL="925489" indent="0" algn="ctr">
              <a:buNone/>
              <a:defRPr b="1">
                <a:solidFill>
                  <a:schemeClr val="accent1"/>
                </a:solidFill>
              </a:defRPr>
            </a:lvl4pPr>
            <a:lvl5pPr marL="1262031" indent="0" algn="ctr">
              <a:buNone/>
              <a:defRPr b="1">
                <a:solidFill>
                  <a:schemeClr val="accent1"/>
                </a:solidFill>
              </a:defRPr>
            </a:lvl5pPr>
          </a:lstStyle>
          <a:p>
            <a:pPr lvl="0"/>
            <a:r>
              <a:rPr lang="en-US"/>
              <a:t>ITEM 2</a:t>
            </a:r>
          </a:p>
        </p:txBody>
      </p:sp>
      <p:cxnSp>
        <p:nvCxnSpPr>
          <p:cNvPr id="19" name="Straight Connector 18">
            <a:extLst>
              <a:ext uri="{FF2B5EF4-FFF2-40B4-BE49-F238E27FC236}">
                <a16:creationId xmlns:a16="http://schemas.microsoft.com/office/drawing/2014/main" id="{8959F807-FEC2-80BD-ED38-D275E46CAFC6}"/>
              </a:ext>
            </a:extLst>
          </p:cNvPr>
          <p:cNvCxnSpPr>
            <a:cxnSpLocks/>
          </p:cNvCxnSpPr>
          <p:nvPr userDrawn="1"/>
        </p:nvCxnSpPr>
        <p:spPr>
          <a:xfrm>
            <a:off x="4114800" y="1261110"/>
            <a:ext cx="914400" cy="0"/>
          </a:xfrm>
          <a:prstGeom prst="line">
            <a:avLst/>
          </a:prstGeom>
          <a:ln w="158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F81B9C4-E9DB-6905-C570-CA97C1013DE1}"/>
              </a:ext>
            </a:extLst>
          </p:cNvPr>
          <p:cNvCxnSpPr>
            <a:cxnSpLocks/>
          </p:cNvCxnSpPr>
          <p:nvPr userDrawn="1"/>
        </p:nvCxnSpPr>
        <p:spPr>
          <a:xfrm>
            <a:off x="7152463" y="1261110"/>
            <a:ext cx="914400" cy="0"/>
          </a:xfrm>
          <a:prstGeom prst="line">
            <a:avLst/>
          </a:prstGeom>
          <a:ln w="158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33" name="Group 132">
            <a:extLst>
              <a:ext uri="{FF2B5EF4-FFF2-40B4-BE49-F238E27FC236}">
                <a16:creationId xmlns:a16="http://schemas.microsoft.com/office/drawing/2014/main" id="{42C2145C-7446-2828-39AC-E173AA87E940}"/>
              </a:ext>
            </a:extLst>
          </p:cNvPr>
          <p:cNvGrpSpPr/>
          <p:nvPr userDrawn="1"/>
        </p:nvGrpSpPr>
        <p:grpSpPr>
          <a:xfrm>
            <a:off x="224479" y="4353290"/>
            <a:ext cx="8690921" cy="342637"/>
            <a:chOff x="224479" y="4353290"/>
            <a:chExt cx="8690921" cy="342637"/>
          </a:xfrm>
        </p:grpSpPr>
        <p:sp>
          <p:nvSpPr>
            <p:cNvPr id="26" name="Chevron 12">
              <a:extLst>
                <a:ext uri="{FF2B5EF4-FFF2-40B4-BE49-F238E27FC236}">
                  <a16:creationId xmlns:a16="http://schemas.microsoft.com/office/drawing/2014/main" id="{D807471D-0FA6-D40A-4F58-0983A4464DD5}"/>
                </a:ext>
              </a:extLst>
            </p:cNvPr>
            <p:cNvSpPr/>
            <p:nvPr userDrawn="1"/>
          </p:nvSpPr>
          <p:spPr>
            <a:xfrm>
              <a:off x="224479"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Chevron 12">
              <a:extLst>
                <a:ext uri="{FF2B5EF4-FFF2-40B4-BE49-F238E27FC236}">
                  <a16:creationId xmlns:a16="http://schemas.microsoft.com/office/drawing/2014/main" id="{8E1A1F25-C060-DDA8-BCC2-E1935EF7C62E}"/>
                </a:ext>
              </a:extLst>
            </p:cNvPr>
            <p:cNvSpPr/>
            <p:nvPr userDrawn="1"/>
          </p:nvSpPr>
          <p:spPr>
            <a:xfrm>
              <a:off x="379966"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Chevron 12">
              <a:extLst>
                <a:ext uri="{FF2B5EF4-FFF2-40B4-BE49-F238E27FC236}">
                  <a16:creationId xmlns:a16="http://schemas.microsoft.com/office/drawing/2014/main" id="{74EFF33C-F125-8F5D-CC5B-E04E4BEF48B3}"/>
                </a:ext>
              </a:extLst>
            </p:cNvPr>
            <p:cNvSpPr/>
            <p:nvPr userDrawn="1"/>
          </p:nvSpPr>
          <p:spPr>
            <a:xfrm>
              <a:off x="690940"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Chevron 12">
              <a:extLst>
                <a:ext uri="{FF2B5EF4-FFF2-40B4-BE49-F238E27FC236}">
                  <a16:creationId xmlns:a16="http://schemas.microsoft.com/office/drawing/2014/main" id="{E60E8761-7198-F3EE-FD47-B10E28815F06}"/>
                </a:ext>
              </a:extLst>
            </p:cNvPr>
            <p:cNvSpPr/>
            <p:nvPr userDrawn="1"/>
          </p:nvSpPr>
          <p:spPr>
            <a:xfrm>
              <a:off x="1001914"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Chevron 12">
              <a:extLst>
                <a:ext uri="{FF2B5EF4-FFF2-40B4-BE49-F238E27FC236}">
                  <a16:creationId xmlns:a16="http://schemas.microsoft.com/office/drawing/2014/main" id="{F627B193-07D7-9DB2-6EFA-BC107FA060D2}"/>
                </a:ext>
              </a:extLst>
            </p:cNvPr>
            <p:cNvSpPr/>
            <p:nvPr userDrawn="1"/>
          </p:nvSpPr>
          <p:spPr>
            <a:xfrm>
              <a:off x="1468375"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Chevron 12">
              <a:extLst>
                <a:ext uri="{FF2B5EF4-FFF2-40B4-BE49-F238E27FC236}">
                  <a16:creationId xmlns:a16="http://schemas.microsoft.com/office/drawing/2014/main" id="{1AD7593A-8B9B-C69F-8702-E0B3B2894B0C}"/>
                </a:ext>
              </a:extLst>
            </p:cNvPr>
            <p:cNvSpPr/>
            <p:nvPr userDrawn="1"/>
          </p:nvSpPr>
          <p:spPr>
            <a:xfrm>
              <a:off x="2090323"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 name="Chevron 12">
              <a:extLst>
                <a:ext uri="{FF2B5EF4-FFF2-40B4-BE49-F238E27FC236}">
                  <a16:creationId xmlns:a16="http://schemas.microsoft.com/office/drawing/2014/main" id="{FA246D0F-24EC-9372-B00D-4570C0E39FBD}"/>
                </a:ext>
              </a:extLst>
            </p:cNvPr>
            <p:cNvSpPr/>
            <p:nvPr userDrawn="1"/>
          </p:nvSpPr>
          <p:spPr>
            <a:xfrm>
              <a:off x="2712271"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0" name="Chevron 12">
              <a:extLst>
                <a:ext uri="{FF2B5EF4-FFF2-40B4-BE49-F238E27FC236}">
                  <a16:creationId xmlns:a16="http://schemas.microsoft.com/office/drawing/2014/main" id="{8F779A94-97F3-4F87-07FD-EC7893D88730}"/>
                </a:ext>
              </a:extLst>
            </p:cNvPr>
            <p:cNvSpPr/>
            <p:nvPr userDrawn="1"/>
          </p:nvSpPr>
          <p:spPr>
            <a:xfrm>
              <a:off x="535453"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1" name="Chevron 12">
              <a:extLst>
                <a:ext uri="{FF2B5EF4-FFF2-40B4-BE49-F238E27FC236}">
                  <a16:creationId xmlns:a16="http://schemas.microsoft.com/office/drawing/2014/main" id="{918E1674-E5DE-213C-F31B-BCD8BB7BE413}"/>
                </a:ext>
              </a:extLst>
            </p:cNvPr>
            <p:cNvSpPr/>
            <p:nvPr userDrawn="1"/>
          </p:nvSpPr>
          <p:spPr>
            <a:xfrm>
              <a:off x="846427"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2" name="Chevron 12">
              <a:extLst>
                <a:ext uri="{FF2B5EF4-FFF2-40B4-BE49-F238E27FC236}">
                  <a16:creationId xmlns:a16="http://schemas.microsoft.com/office/drawing/2014/main" id="{F43C0A03-51D0-C592-7A03-46ED05835EB7}"/>
                </a:ext>
              </a:extLst>
            </p:cNvPr>
            <p:cNvSpPr/>
            <p:nvPr userDrawn="1"/>
          </p:nvSpPr>
          <p:spPr>
            <a:xfrm>
              <a:off x="1312888"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3" name="Chevron 12">
              <a:extLst>
                <a:ext uri="{FF2B5EF4-FFF2-40B4-BE49-F238E27FC236}">
                  <a16:creationId xmlns:a16="http://schemas.microsoft.com/office/drawing/2014/main" id="{F800B80E-ACC6-F65D-ED2D-B609F4A849DF}"/>
                </a:ext>
              </a:extLst>
            </p:cNvPr>
            <p:cNvSpPr/>
            <p:nvPr userDrawn="1"/>
          </p:nvSpPr>
          <p:spPr>
            <a:xfrm>
              <a:off x="1779349"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4" name="Chevron 12">
              <a:extLst>
                <a:ext uri="{FF2B5EF4-FFF2-40B4-BE49-F238E27FC236}">
                  <a16:creationId xmlns:a16="http://schemas.microsoft.com/office/drawing/2014/main" id="{00BE2D62-86B2-D8DA-5187-31CCF27D6B2E}"/>
                </a:ext>
              </a:extLst>
            </p:cNvPr>
            <p:cNvSpPr/>
            <p:nvPr userDrawn="1"/>
          </p:nvSpPr>
          <p:spPr>
            <a:xfrm>
              <a:off x="2401297"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5" name="Chevron 12">
              <a:extLst>
                <a:ext uri="{FF2B5EF4-FFF2-40B4-BE49-F238E27FC236}">
                  <a16:creationId xmlns:a16="http://schemas.microsoft.com/office/drawing/2014/main" id="{19A3C260-BAE4-5CDF-E385-1216BA9A946E}"/>
                </a:ext>
              </a:extLst>
            </p:cNvPr>
            <p:cNvSpPr/>
            <p:nvPr userDrawn="1"/>
          </p:nvSpPr>
          <p:spPr>
            <a:xfrm>
              <a:off x="3178732"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6" name="Chevron 12">
              <a:extLst>
                <a:ext uri="{FF2B5EF4-FFF2-40B4-BE49-F238E27FC236}">
                  <a16:creationId xmlns:a16="http://schemas.microsoft.com/office/drawing/2014/main" id="{B44F6142-C7BC-B5DB-C07F-41754E434639}"/>
                </a:ext>
              </a:extLst>
            </p:cNvPr>
            <p:cNvSpPr/>
            <p:nvPr userDrawn="1"/>
          </p:nvSpPr>
          <p:spPr>
            <a:xfrm>
              <a:off x="3800680"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7" name="Chevron 12">
              <a:extLst>
                <a:ext uri="{FF2B5EF4-FFF2-40B4-BE49-F238E27FC236}">
                  <a16:creationId xmlns:a16="http://schemas.microsoft.com/office/drawing/2014/main" id="{F89D055A-8204-1791-C335-E3BC537F6B2E}"/>
                </a:ext>
              </a:extLst>
            </p:cNvPr>
            <p:cNvSpPr/>
            <p:nvPr userDrawn="1"/>
          </p:nvSpPr>
          <p:spPr>
            <a:xfrm>
              <a:off x="1157401"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8" name="Chevron 12">
              <a:extLst>
                <a:ext uri="{FF2B5EF4-FFF2-40B4-BE49-F238E27FC236}">
                  <a16:creationId xmlns:a16="http://schemas.microsoft.com/office/drawing/2014/main" id="{E1B39C62-C15E-8D71-F2B8-7F5168B4CEE9}"/>
                </a:ext>
              </a:extLst>
            </p:cNvPr>
            <p:cNvSpPr/>
            <p:nvPr userDrawn="1"/>
          </p:nvSpPr>
          <p:spPr>
            <a:xfrm>
              <a:off x="1623862"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9" name="Chevron 12">
              <a:extLst>
                <a:ext uri="{FF2B5EF4-FFF2-40B4-BE49-F238E27FC236}">
                  <a16:creationId xmlns:a16="http://schemas.microsoft.com/office/drawing/2014/main" id="{34DAA831-DA58-2D34-D882-CAA40A0B9D08}"/>
                </a:ext>
              </a:extLst>
            </p:cNvPr>
            <p:cNvSpPr/>
            <p:nvPr userDrawn="1"/>
          </p:nvSpPr>
          <p:spPr>
            <a:xfrm>
              <a:off x="2245810"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0" name="Chevron 12">
              <a:extLst>
                <a:ext uri="{FF2B5EF4-FFF2-40B4-BE49-F238E27FC236}">
                  <a16:creationId xmlns:a16="http://schemas.microsoft.com/office/drawing/2014/main" id="{CFB2E519-2D4F-198F-81C5-5332E13303D6}"/>
                </a:ext>
              </a:extLst>
            </p:cNvPr>
            <p:cNvSpPr/>
            <p:nvPr userDrawn="1"/>
          </p:nvSpPr>
          <p:spPr>
            <a:xfrm>
              <a:off x="2867758"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1" name="Chevron 12">
              <a:extLst>
                <a:ext uri="{FF2B5EF4-FFF2-40B4-BE49-F238E27FC236}">
                  <a16:creationId xmlns:a16="http://schemas.microsoft.com/office/drawing/2014/main" id="{5CE6F959-20F9-35C4-DF57-7A30F3787486}"/>
                </a:ext>
              </a:extLst>
            </p:cNvPr>
            <p:cNvSpPr/>
            <p:nvPr userDrawn="1"/>
          </p:nvSpPr>
          <p:spPr>
            <a:xfrm>
              <a:off x="3489706"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2" name="Chevron 12">
              <a:extLst>
                <a:ext uri="{FF2B5EF4-FFF2-40B4-BE49-F238E27FC236}">
                  <a16:creationId xmlns:a16="http://schemas.microsoft.com/office/drawing/2014/main" id="{03ABAFE0-ED15-580B-0404-5326463D0F85}"/>
                </a:ext>
              </a:extLst>
            </p:cNvPr>
            <p:cNvSpPr/>
            <p:nvPr userDrawn="1"/>
          </p:nvSpPr>
          <p:spPr>
            <a:xfrm>
              <a:off x="4267141"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3" name="Chevron 12">
              <a:extLst>
                <a:ext uri="{FF2B5EF4-FFF2-40B4-BE49-F238E27FC236}">
                  <a16:creationId xmlns:a16="http://schemas.microsoft.com/office/drawing/2014/main" id="{DD4777BA-9EB8-6C12-91B9-2940E37EE142}"/>
                </a:ext>
              </a:extLst>
            </p:cNvPr>
            <p:cNvSpPr/>
            <p:nvPr userDrawn="1"/>
          </p:nvSpPr>
          <p:spPr>
            <a:xfrm>
              <a:off x="4889089"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4" name="Chevron 12">
              <a:extLst>
                <a:ext uri="{FF2B5EF4-FFF2-40B4-BE49-F238E27FC236}">
                  <a16:creationId xmlns:a16="http://schemas.microsoft.com/office/drawing/2014/main" id="{64A587C4-03C0-0829-24BB-E8DBF8E705C7}"/>
                </a:ext>
              </a:extLst>
            </p:cNvPr>
            <p:cNvSpPr/>
            <p:nvPr userDrawn="1"/>
          </p:nvSpPr>
          <p:spPr>
            <a:xfrm>
              <a:off x="1934836"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5" name="Chevron 12">
              <a:extLst>
                <a:ext uri="{FF2B5EF4-FFF2-40B4-BE49-F238E27FC236}">
                  <a16:creationId xmlns:a16="http://schemas.microsoft.com/office/drawing/2014/main" id="{A87BA3F9-CA93-4D7C-BFA9-86F9FFD88266}"/>
                </a:ext>
              </a:extLst>
            </p:cNvPr>
            <p:cNvSpPr/>
            <p:nvPr userDrawn="1"/>
          </p:nvSpPr>
          <p:spPr>
            <a:xfrm>
              <a:off x="2556784"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6" name="Chevron 12">
              <a:extLst>
                <a:ext uri="{FF2B5EF4-FFF2-40B4-BE49-F238E27FC236}">
                  <a16:creationId xmlns:a16="http://schemas.microsoft.com/office/drawing/2014/main" id="{E73C35F1-4969-9F71-8483-8F0869556CB4}"/>
                </a:ext>
              </a:extLst>
            </p:cNvPr>
            <p:cNvSpPr/>
            <p:nvPr userDrawn="1"/>
          </p:nvSpPr>
          <p:spPr>
            <a:xfrm>
              <a:off x="3334219"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7" name="Chevron 12">
              <a:extLst>
                <a:ext uri="{FF2B5EF4-FFF2-40B4-BE49-F238E27FC236}">
                  <a16:creationId xmlns:a16="http://schemas.microsoft.com/office/drawing/2014/main" id="{5B7B7867-16C2-0BD6-549E-83CDFE2C08F2}"/>
                </a:ext>
              </a:extLst>
            </p:cNvPr>
            <p:cNvSpPr/>
            <p:nvPr userDrawn="1"/>
          </p:nvSpPr>
          <p:spPr>
            <a:xfrm>
              <a:off x="3956167"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8" name="Chevron 12">
              <a:extLst>
                <a:ext uri="{FF2B5EF4-FFF2-40B4-BE49-F238E27FC236}">
                  <a16:creationId xmlns:a16="http://schemas.microsoft.com/office/drawing/2014/main" id="{DBEF71D6-E900-5208-A1E9-5F04EC673891}"/>
                </a:ext>
              </a:extLst>
            </p:cNvPr>
            <p:cNvSpPr/>
            <p:nvPr userDrawn="1"/>
          </p:nvSpPr>
          <p:spPr>
            <a:xfrm>
              <a:off x="4578115"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9" name="Chevron 12">
              <a:extLst>
                <a:ext uri="{FF2B5EF4-FFF2-40B4-BE49-F238E27FC236}">
                  <a16:creationId xmlns:a16="http://schemas.microsoft.com/office/drawing/2014/main" id="{674FD1C8-CDDC-62E1-222C-33FDDD62DC75}"/>
                </a:ext>
              </a:extLst>
            </p:cNvPr>
            <p:cNvSpPr/>
            <p:nvPr userDrawn="1"/>
          </p:nvSpPr>
          <p:spPr>
            <a:xfrm>
              <a:off x="5355550"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0" name="Chevron 12">
              <a:extLst>
                <a:ext uri="{FF2B5EF4-FFF2-40B4-BE49-F238E27FC236}">
                  <a16:creationId xmlns:a16="http://schemas.microsoft.com/office/drawing/2014/main" id="{F9ECCCFE-C999-02C4-FB27-73E2F6F36A2C}"/>
                </a:ext>
              </a:extLst>
            </p:cNvPr>
            <p:cNvSpPr/>
            <p:nvPr userDrawn="1"/>
          </p:nvSpPr>
          <p:spPr>
            <a:xfrm>
              <a:off x="5977498"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1" name="Chevron 12">
              <a:extLst>
                <a:ext uri="{FF2B5EF4-FFF2-40B4-BE49-F238E27FC236}">
                  <a16:creationId xmlns:a16="http://schemas.microsoft.com/office/drawing/2014/main" id="{010E71DE-1041-B635-7E86-D0BDB4CE8D26}"/>
                </a:ext>
              </a:extLst>
            </p:cNvPr>
            <p:cNvSpPr/>
            <p:nvPr userDrawn="1"/>
          </p:nvSpPr>
          <p:spPr>
            <a:xfrm>
              <a:off x="3023245"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2" name="Chevron 12">
              <a:extLst>
                <a:ext uri="{FF2B5EF4-FFF2-40B4-BE49-F238E27FC236}">
                  <a16:creationId xmlns:a16="http://schemas.microsoft.com/office/drawing/2014/main" id="{2E062555-4CA1-07CA-0C99-85ED75558390}"/>
                </a:ext>
              </a:extLst>
            </p:cNvPr>
            <p:cNvSpPr/>
            <p:nvPr userDrawn="1"/>
          </p:nvSpPr>
          <p:spPr>
            <a:xfrm>
              <a:off x="3645193"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3" name="Chevron 12">
              <a:extLst>
                <a:ext uri="{FF2B5EF4-FFF2-40B4-BE49-F238E27FC236}">
                  <a16:creationId xmlns:a16="http://schemas.microsoft.com/office/drawing/2014/main" id="{7C515B30-6312-4520-8900-7813F46CAA33}"/>
                </a:ext>
              </a:extLst>
            </p:cNvPr>
            <p:cNvSpPr/>
            <p:nvPr userDrawn="1"/>
          </p:nvSpPr>
          <p:spPr>
            <a:xfrm>
              <a:off x="4422628"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4" name="Chevron 12">
              <a:extLst>
                <a:ext uri="{FF2B5EF4-FFF2-40B4-BE49-F238E27FC236}">
                  <a16:creationId xmlns:a16="http://schemas.microsoft.com/office/drawing/2014/main" id="{08086CA0-10F0-BE60-7928-1D2A754A4254}"/>
                </a:ext>
              </a:extLst>
            </p:cNvPr>
            <p:cNvSpPr/>
            <p:nvPr userDrawn="1"/>
          </p:nvSpPr>
          <p:spPr>
            <a:xfrm>
              <a:off x="5044576"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5" name="Chevron 12">
              <a:extLst>
                <a:ext uri="{FF2B5EF4-FFF2-40B4-BE49-F238E27FC236}">
                  <a16:creationId xmlns:a16="http://schemas.microsoft.com/office/drawing/2014/main" id="{6CF2E175-0149-F599-C65D-56D6F365156C}"/>
                </a:ext>
              </a:extLst>
            </p:cNvPr>
            <p:cNvSpPr/>
            <p:nvPr userDrawn="1"/>
          </p:nvSpPr>
          <p:spPr>
            <a:xfrm>
              <a:off x="5666524"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6" name="Chevron 12">
              <a:extLst>
                <a:ext uri="{FF2B5EF4-FFF2-40B4-BE49-F238E27FC236}">
                  <a16:creationId xmlns:a16="http://schemas.microsoft.com/office/drawing/2014/main" id="{3A992CE8-6080-55B0-3AC0-77B4D5D7CB6B}"/>
                </a:ext>
              </a:extLst>
            </p:cNvPr>
            <p:cNvSpPr/>
            <p:nvPr userDrawn="1"/>
          </p:nvSpPr>
          <p:spPr>
            <a:xfrm>
              <a:off x="6288472"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7" name="Chevron 12">
              <a:extLst>
                <a:ext uri="{FF2B5EF4-FFF2-40B4-BE49-F238E27FC236}">
                  <a16:creationId xmlns:a16="http://schemas.microsoft.com/office/drawing/2014/main" id="{4525A26C-698D-F470-1C5B-47C603196FC0}"/>
                </a:ext>
              </a:extLst>
            </p:cNvPr>
            <p:cNvSpPr/>
            <p:nvPr userDrawn="1"/>
          </p:nvSpPr>
          <p:spPr>
            <a:xfrm>
              <a:off x="6754933"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8" name="Chevron 12">
              <a:extLst>
                <a:ext uri="{FF2B5EF4-FFF2-40B4-BE49-F238E27FC236}">
                  <a16:creationId xmlns:a16="http://schemas.microsoft.com/office/drawing/2014/main" id="{58E81921-5066-D8EA-1486-EB56A8141287}"/>
                </a:ext>
              </a:extLst>
            </p:cNvPr>
            <p:cNvSpPr/>
            <p:nvPr userDrawn="1"/>
          </p:nvSpPr>
          <p:spPr>
            <a:xfrm>
              <a:off x="4111654"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9" name="Chevron 12">
              <a:extLst>
                <a:ext uri="{FF2B5EF4-FFF2-40B4-BE49-F238E27FC236}">
                  <a16:creationId xmlns:a16="http://schemas.microsoft.com/office/drawing/2014/main" id="{2EB69A5A-5F40-5C2A-EB2D-2772A1917070}"/>
                </a:ext>
              </a:extLst>
            </p:cNvPr>
            <p:cNvSpPr/>
            <p:nvPr userDrawn="1"/>
          </p:nvSpPr>
          <p:spPr>
            <a:xfrm>
              <a:off x="4733602"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0" name="Chevron 12">
              <a:extLst>
                <a:ext uri="{FF2B5EF4-FFF2-40B4-BE49-F238E27FC236}">
                  <a16:creationId xmlns:a16="http://schemas.microsoft.com/office/drawing/2014/main" id="{F17435D2-DF36-6A07-E465-4952EE9DF99C}"/>
                </a:ext>
              </a:extLst>
            </p:cNvPr>
            <p:cNvSpPr/>
            <p:nvPr userDrawn="1"/>
          </p:nvSpPr>
          <p:spPr>
            <a:xfrm>
              <a:off x="5511037"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1" name="Chevron 12">
              <a:extLst>
                <a:ext uri="{FF2B5EF4-FFF2-40B4-BE49-F238E27FC236}">
                  <a16:creationId xmlns:a16="http://schemas.microsoft.com/office/drawing/2014/main" id="{E72113F9-63DD-39B2-40F7-18AEF85F2A88}"/>
                </a:ext>
              </a:extLst>
            </p:cNvPr>
            <p:cNvSpPr/>
            <p:nvPr userDrawn="1"/>
          </p:nvSpPr>
          <p:spPr>
            <a:xfrm>
              <a:off x="6132985"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2" name="Chevron 12">
              <a:extLst>
                <a:ext uri="{FF2B5EF4-FFF2-40B4-BE49-F238E27FC236}">
                  <a16:creationId xmlns:a16="http://schemas.microsoft.com/office/drawing/2014/main" id="{AA03F02B-72F4-64B8-477D-865A43CFDD91}"/>
                </a:ext>
              </a:extLst>
            </p:cNvPr>
            <p:cNvSpPr/>
            <p:nvPr userDrawn="1"/>
          </p:nvSpPr>
          <p:spPr>
            <a:xfrm>
              <a:off x="6599446"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3" name="Chevron 12">
              <a:extLst>
                <a:ext uri="{FF2B5EF4-FFF2-40B4-BE49-F238E27FC236}">
                  <a16:creationId xmlns:a16="http://schemas.microsoft.com/office/drawing/2014/main" id="{B2E677EE-D706-434C-94D0-39F5BF1C9D5F}"/>
                </a:ext>
              </a:extLst>
            </p:cNvPr>
            <p:cNvSpPr/>
            <p:nvPr userDrawn="1"/>
          </p:nvSpPr>
          <p:spPr>
            <a:xfrm>
              <a:off x="7065907"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4" name="Chevron 12">
              <a:extLst>
                <a:ext uri="{FF2B5EF4-FFF2-40B4-BE49-F238E27FC236}">
                  <a16:creationId xmlns:a16="http://schemas.microsoft.com/office/drawing/2014/main" id="{833FEDEA-F462-5EC3-DB16-E482EF1FF037}"/>
                </a:ext>
              </a:extLst>
            </p:cNvPr>
            <p:cNvSpPr/>
            <p:nvPr userDrawn="1"/>
          </p:nvSpPr>
          <p:spPr>
            <a:xfrm>
              <a:off x="7376881"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5" name="Chevron 12">
              <a:extLst>
                <a:ext uri="{FF2B5EF4-FFF2-40B4-BE49-F238E27FC236}">
                  <a16:creationId xmlns:a16="http://schemas.microsoft.com/office/drawing/2014/main" id="{18E2DE15-C3CF-BB03-4504-15EB92092E4F}"/>
                </a:ext>
              </a:extLst>
            </p:cNvPr>
            <p:cNvSpPr/>
            <p:nvPr userDrawn="1"/>
          </p:nvSpPr>
          <p:spPr>
            <a:xfrm>
              <a:off x="5200063"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6" name="Chevron 12">
              <a:extLst>
                <a:ext uri="{FF2B5EF4-FFF2-40B4-BE49-F238E27FC236}">
                  <a16:creationId xmlns:a16="http://schemas.microsoft.com/office/drawing/2014/main" id="{8F7770B3-E5FE-81CF-1E3C-E58D8A7A822A}"/>
                </a:ext>
              </a:extLst>
            </p:cNvPr>
            <p:cNvSpPr/>
            <p:nvPr userDrawn="1"/>
          </p:nvSpPr>
          <p:spPr>
            <a:xfrm>
              <a:off x="5822011"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7" name="Chevron 12">
              <a:extLst>
                <a:ext uri="{FF2B5EF4-FFF2-40B4-BE49-F238E27FC236}">
                  <a16:creationId xmlns:a16="http://schemas.microsoft.com/office/drawing/2014/main" id="{D4F453AF-029D-D704-69B8-32F1AFF1617C}"/>
                </a:ext>
              </a:extLst>
            </p:cNvPr>
            <p:cNvSpPr/>
            <p:nvPr userDrawn="1"/>
          </p:nvSpPr>
          <p:spPr>
            <a:xfrm>
              <a:off x="6443959"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8" name="Chevron 12">
              <a:extLst>
                <a:ext uri="{FF2B5EF4-FFF2-40B4-BE49-F238E27FC236}">
                  <a16:creationId xmlns:a16="http://schemas.microsoft.com/office/drawing/2014/main" id="{2E39064F-0309-76EC-2A65-B582B3A15BAC}"/>
                </a:ext>
              </a:extLst>
            </p:cNvPr>
            <p:cNvSpPr/>
            <p:nvPr userDrawn="1"/>
          </p:nvSpPr>
          <p:spPr>
            <a:xfrm>
              <a:off x="6910420"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9" name="Chevron 12">
              <a:extLst>
                <a:ext uri="{FF2B5EF4-FFF2-40B4-BE49-F238E27FC236}">
                  <a16:creationId xmlns:a16="http://schemas.microsoft.com/office/drawing/2014/main" id="{2BEEDFD2-18A3-66C9-B1C9-24224DD61859}"/>
                </a:ext>
              </a:extLst>
            </p:cNvPr>
            <p:cNvSpPr/>
            <p:nvPr userDrawn="1"/>
          </p:nvSpPr>
          <p:spPr>
            <a:xfrm>
              <a:off x="7221394"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0" name="Chevron 12">
              <a:extLst>
                <a:ext uri="{FF2B5EF4-FFF2-40B4-BE49-F238E27FC236}">
                  <a16:creationId xmlns:a16="http://schemas.microsoft.com/office/drawing/2014/main" id="{472F4561-BC4D-15A0-76DF-E20AC72E4DA3}"/>
                </a:ext>
              </a:extLst>
            </p:cNvPr>
            <p:cNvSpPr/>
            <p:nvPr userDrawn="1"/>
          </p:nvSpPr>
          <p:spPr>
            <a:xfrm>
              <a:off x="7532368"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1" name="Chevron 12">
              <a:extLst>
                <a:ext uri="{FF2B5EF4-FFF2-40B4-BE49-F238E27FC236}">
                  <a16:creationId xmlns:a16="http://schemas.microsoft.com/office/drawing/2014/main" id="{6ED668B5-C8C7-F9D1-8D01-9E61265516C7}"/>
                </a:ext>
              </a:extLst>
            </p:cNvPr>
            <p:cNvSpPr/>
            <p:nvPr userDrawn="1"/>
          </p:nvSpPr>
          <p:spPr>
            <a:xfrm>
              <a:off x="7687855"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2" name="Chevron 12">
              <a:extLst>
                <a:ext uri="{FF2B5EF4-FFF2-40B4-BE49-F238E27FC236}">
                  <a16:creationId xmlns:a16="http://schemas.microsoft.com/office/drawing/2014/main" id="{595CBBCD-65AB-A2AB-60A4-FE0DD7FDC271}"/>
                </a:ext>
              </a:extLst>
            </p:cNvPr>
            <p:cNvSpPr/>
            <p:nvPr userDrawn="1"/>
          </p:nvSpPr>
          <p:spPr>
            <a:xfrm>
              <a:off x="7843342"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3" name="Chevron 12">
              <a:extLst>
                <a:ext uri="{FF2B5EF4-FFF2-40B4-BE49-F238E27FC236}">
                  <a16:creationId xmlns:a16="http://schemas.microsoft.com/office/drawing/2014/main" id="{4DBEE781-1EDF-91B7-9A5D-0AC4348269A4}"/>
                </a:ext>
              </a:extLst>
            </p:cNvPr>
            <p:cNvSpPr/>
            <p:nvPr userDrawn="1"/>
          </p:nvSpPr>
          <p:spPr>
            <a:xfrm>
              <a:off x="7998829"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4" name="Chevron 12">
              <a:extLst>
                <a:ext uri="{FF2B5EF4-FFF2-40B4-BE49-F238E27FC236}">
                  <a16:creationId xmlns:a16="http://schemas.microsoft.com/office/drawing/2014/main" id="{4018DC7C-B467-1A87-0E4D-18CEE6ED43AA}"/>
                </a:ext>
              </a:extLst>
            </p:cNvPr>
            <p:cNvSpPr/>
            <p:nvPr userDrawn="1"/>
          </p:nvSpPr>
          <p:spPr>
            <a:xfrm>
              <a:off x="8154316"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5" name="Chevron 12">
              <a:extLst>
                <a:ext uri="{FF2B5EF4-FFF2-40B4-BE49-F238E27FC236}">
                  <a16:creationId xmlns:a16="http://schemas.microsoft.com/office/drawing/2014/main" id="{E9C194E2-CF5A-D0A1-CA1E-76130CD253C5}"/>
                </a:ext>
              </a:extLst>
            </p:cNvPr>
            <p:cNvSpPr/>
            <p:nvPr userDrawn="1"/>
          </p:nvSpPr>
          <p:spPr>
            <a:xfrm>
              <a:off x="8309803"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6" name="Chevron 12">
              <a:extLst>
                <a:ext uri="{FF2B5EF4-FFF2-40B4-BE49-F238E27FC236}">
                  <a16:creationId xmlns:a16="http://schemas.microsoft.com/office/drawing/2014/main" id="{6D86A241-C451-CBD4-B7D5-34FCA331B0BC}"/>
                </a:ext>
              </a:extLst>
            </p:cNvPr>
            <p:cNvSpPr/>
            <p:nvPr userDrawn="1"/>
          </p:nvSpPr>
          <p:spPr>
            <a:xfrm>
              <a:off x="8465290"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7" name="Chevron 12">
              <a:extLst>
                <a:ext uri="{FF2B5EF4-FFF2-40B4-BE49-F238E27FC236}">
                  <a16:creationId xmlns:a16="http://schemas.microsoft.com/office/drawing/2014/main" id="{25E846CC-1BD7-D487-2E38-78DF349CB18E}"/>
                </a:ext>
              </a:extLst>
            </p:cNvPr>
            <p:cNvSpPr/>
            <p:nvPr userDrawn="1"/>
          </p:nvSpPr>
          <p:spPr>
            <a:xfrm>
              <a:off x="8620777"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8" name="Chevron 12">
              <a:extLst>
                <a:ext uri="{FF2B5EF4-FFF2-40B4-BE49-F238E27FC236}">
                  <a16:creationId xmlns:a16="http://schemas.microsoft.com/office/drawing/2014/main" id="{6EAF2C6F-0A6B-6E6E-AD9D-814FD1C45E00}"/>
                </a:ext>
              </a:extLst>
            </p:cNvPr>
            <p:cNvSpPr/>
            <p:nvPr userDrawn="1"/>
          </p:nvSpPr>
          <p:spPr>
            <a:xfrm>
              <a:off x="8776285" y="4353290"/>
              <a:ext cx="139115" cy="342637"/>
            </a:xfrm>
            <a:custGeom>
              <a:avLst/>
              <a:gdLst>
                <a:gd name="connsiteX0" fmla="*/ 0 w 992367"/>
                <a:gd name="connsiteY0" fmla="*/ 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6" fmla="*/ 0 w 992367"/>
                <a:gd name="connsiteY6" fmla="*/ 0 h 1402670"/>
                <a:gd name="connsiteX0" fmla="*/ 569500 w 992367"/>
                <a:gd name="connsiteY0" fmla="*/ 701335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5" fmla="*/ 569500 w 992367"/>
                <a:gd name="connsiteY5" fmla="*/ 701335 h 140267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4" fmla="*/ 0 w 992367"/>
                <a:gd name="connsiteY4" fmla="*/ 1402670 h 1402670"/>
                <a:gd name="connsiteX0" fmla="*/ 0 w 992367"/>
                <a:gd name="connsiteY0" fmla="*/ 1402670 h 1494110"/>
                <a:gd name="connsiteX1" fmla="*/ 422867 w 992367"/>
                <a:gd name="connsiteY1" fmla="*/ 0 h 1494110"/>
                <a:gd name="connsiteX2" fmla="*/ 992367 w 992367"/>
                <a:gd name="connsiteY2" fmla="*/ 701335 h 1494110"/>
                <a:gd name="connsiteX3" fmla="*/ 422867 w 992367"/>
                <a:gd name="connsiteY3" fmla="*/ 1402670 h 1494110"/>
                <a:gd name="connsiteX4" fmla="*/ 91440 w 992367"/>
                <a:gd name="connsiteY4" fmla="*/ 1494110 h 1494110"/>
                <a:gd name="connsiteX0" fmla="*/ 0 w 992367"/>
                <a:gd name="connsiteY0" fmla="*/ 1402670 h 1402670"/>
                <a:gd name="connsiteX1" fmla="*/ 422867 w 992367"/>
                <a:gd name="connsiteY1" fmla="*/ 0 h 1402670"/>
                <a:gd name="connsiteX2" fmla="*/ 992367 w 992367"/>
                <a:gd name="connsiteY2" fmla="*/ 701335 h 1402670"/>
                <a:gd name="connsiteX3" fmla="*/ 422867 w 992367"/>
                <a:gd name="connsiteY3" fmla="*/ 1402670 h 1402670"/>
                <a:gd name="connsiteX0" fmla="*/ 0 w 569500"/>
                <a:gd name="connsiteY0" fmla="*/ 0 h 1402670"/>
                <a:gd name="connsiteX1" fmla="*/ 569500 w 569500"/>
                <a:gd name="connsiteY1" fmla="*/ 701335 h 1402670"/>
                <a:gd name="connsiteX2" fmla="*/ 0 w 569500"/>
                <a:gd name="connsiteY2" fmla="*/ 1402670 h 1402670"/>
              </a:gdLst>
              <a:ahLst/>
              <a:cxnLst>
                <a:cxn ang="0">
                  <a:pos x="connsiteX0" y="connsiteY0"/>
                </a:cxn>
                <a:cxn ang="0">
                  <a:pos x="connsiteX1" y="connsiteY1"/>
                </a:cxn>
                <a:cxn ang="0">
                  <a:pos x="connsiteX2" y="connsiteY2"/>
                </a:cxn>
              </a:cxnLst>
              <a:rect l="l" t="t" r="r" b="b"/>
              <a:pathLst>
                <a:path w="569500" h="1402670">
                  <a:moveTo>
                    <a:pt x="0" y="0"/>
                  </a:moveTo>
                  <a:lnTo>
                    <a:pt x="569500" y="701335"/>
                  </a:lnTo>
                  <a:lnTo>
                    <a:pt x="0" y="1402670"/>
                  </a:lnTo>
                </a:path>
              </a:pathLst>
            </a:custGeom>
            <a:noFill/>
            <a:ln w="12700">
              <a:solidFill>
                <a:srgbClr val="24CE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6" name="Title 1">
            <a:extLst>
              <a:ext uri="{FF2B5EF4-FFF2-40B4-BE49-F238E27FC236}">
                <a16:creationId xmlns:a16="http://schemas.microsoft.com/office/drawing/2014/main" id="{D52E42D4-8186-C6CB-71DD-14A16DCA135C}"/>
              </a:ext>
            </a:extLst>
          </p:cNvPr>
          <p:cNvSpPr>
            <a:spLocks noGrp="1"/>
          </p:cNvSpPr>
          <p:nvPr>
            <p:ph type="title"/>
          </p:nvPr>
        </p:nvSpPr>
        <p:spPr>
          <a:xfrm>
            <a:off x="304800" y="105849"/>
            <a:ext cx="8458200" cy="685795"/>
          </a:xfrm>
          <a:prstGeom prst="rect">
            <a:avLst/>
          </a:prstGeom>
        </p:spPr>
        <p:txBody>
          <a:bodyPr/>
          <a:lstStyle/>
          <a:p>
            <a:r>
              <a:rPr lang="en-US"/>
              <a:t>Click to edit Master title style</a:t>
            </a:r>
          </a:p>
        </p:txBody>
      </p:sp>
      <p:cxnSp>
        <p:nvCxnSpPr>
          <p:cNvPr id="7" name="Straight Connector 6">
            <a:extLst>
              <a:ext uri="{FF2B5EF4-FFF2-40B4-BE49-F238E27FC236}">
                <a16:creationId xmlns:a16="http://schemas.microsoft.com/office/drawing/2014/main" id="{827D9BF8-AD46-D52A-B660-D044AE4D63E1}"/>
              </a:ext>
            </a:extLst>
          </p:cNvPr>
          <p:cNvCxnSpPr>
            <a:cxnSpLocks/>
          </p:cNvCxnSpPr>
          <p:nvPr userDrawn="1"/>
        </p:nvCxnSpPr>
        <p:spPr>
          <a:xfrm>
            <a:off x="381000" y="763866"/>
            <a:ext cx="8763000" cy="0"/>
          </a:xfrm>
          <a:prstGeom prst="line">
            <a:avLst/>
          </a:prstGeom>
          <a:ln w="19050">
            <a:gradFill>
              <a:gsLst>
                <a:gs pos="100000">
                  <a:srgbClr val="48CED0"/>
                </a:gs>
                <a:gs pos="0">
                  <a:schemeClr val="accent1"/>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00F78707-14E8-3A84-6D96-C99658839B23}"/>
              </a:ext>
            </a:extLst>
          </p:cNvPr>
          <p:cNvSpPr>
            <a:spLocks noGrp="1"/>
          </p:cNvSpPr>
          <p:nvPr>
            <p:ph type="sldNum" sz="quarter" idx="32"/>
          </p:nvPr>
        </p:nvSpPr>
        <p:spPr/>
        <p:txBody>
          <a:bodyPr/>
          <a:lstStyle/>
          <a:p>
            <a:fld id="{6CC0B945-51BC-184C-9E4B-E8B42E9AF6BD}" type="slidenum">
              <a:rPr lang="en-US" smtClean="0"/>
              <a:pPr/>
              <a:t>‹#›</a:t>
            </a:fld>
            <a:endParaRPr lang="en-US"/>
          </a:p>
        </p:txBody>
      </p:sp>
      <p:sp>
        <p:nvSpPr>
          <p:cNvPr id="8" name="Footer Placeholder 1">
            <a:extLst>
              <a:ext uri="{FF2B5EF4-FFF2-40B4-BE49-F238E27FC236}">
                <a16:creationId xmlns:a16="http://schemas.microsoft.com/office/drawing/2014/main" id="{90F457D5-1215-424D-AA2A-F81CEFD17C58}"/>
              </a:ext>
            </a:extLst>
          </p:cNvPr>
          <p:cNvSpPr>
            <a:spLocks noGrp="1"/>
          </p:cNvSpPr>
          <p:nvPr>
            <p:ph type="ftr" sz="quarter" idx="3"/>
          </p:nvPr>
        </p:nvSpPr>
        <p:spPr>
          <a:xfrm>
            <a:off x="3028950" y="4844820"/>
            <a:ext cx="3086100" cy="274637"/>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600" b="0" i="0">
                <a:solidFill>
                  <a:schemeClr val="tx1">
                    <a:tint val="82000"/>
                  </a:schemeClr>
                </a:solidFill>
                <a:latin typeface="Figtree" pitchFamily="2" charset="0"/>
              </a:defRPr>
            </a:lvl1pPr>
          </a:lstStyle>
          <a:p>
            <a:r>
              <a:rPr lang="en-US">
                <a:solidFill>
                  <a:srgbClr val="FFFFFF">
                    <a:lumMod val="50000"/>
                  </a:srgbClr>
                </a:solidFill>
              </a:rPr>
              <a:t>CONFIDENTIAL © Deltek, Inc. All Rights Reserved.</a:t>
            </a:r>
          </a:p>
        </p:txBody>
      </p:sp>
    </p:spTree>
    <p:extLst>
      <p:ext uri="{BB962C8B-B14F-4D97-AF65-F5344CB8AC3E}">
        <p14:creationId xmlns:p14="http://schemas.microsoft.com/office/powerpoint/2010/main" val="173464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oadmap B">
    <p:spTree>
      <p:nvGrpSpPr>
        <p:cNvPr id="1" name=""/>
        <p:cNvGrpSpPr/>
        <p:nvPr/>
      </p:nvGrpSpPr>
      <p:grpSpPr>
        <a:xfrm>
          <a:off x="0" y="0"/>
          <a:ext cx="0" cy="0"/>
          <a:chOff x="0" y="0"/>
          <a:chExt cx="0" cy="0"/>
        </a:xfrm>
      </p:grpSpPr>
      <p:pic>
        <p:nvPicPr>
          <p:cNvPr id="2" name="Picture 1" descr="A picture containing text, clock&#10;&#10;Description automatically generated">
            <a:extLst>
              <a:ext uri="{FF2B5EF4-FFF2-40B4-BE49-F238E27FC236}">
                <a16:creationId xmlns:a16="http://schemas.microsoft.com/office/drawing/2014/main" id="{1D57B059-8F81-E586-B54E-E137F86A81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19200" y="361950"/>
            <a:ext cx="7772400" cy="3424204"/>
          </a:xfrm>
          <a:prstGeom prst="rect">
            <a:avLst/>
          </a:prstGeom>
        </p:spPr>
      </p:pic>
      <p:sp>
        <p:nvSpPr>
          <p:cNvPr id="5" name="Title 4"/>
          <p:cNvSpPr>
            <a:spLocks noGrp="1"/>
          </p:cNvSpPr>
          <p:nvPr>
            <p:ph type="title"/>
          </p:nvPr>
        </p:nvSpPr>
        <p:spPr>
          <a:xfrm>
            <a:off x="381000" y="361950"/>
            <a:ext cx="2667002" cy="1066793"/>
          </a:xfrm>
          <a:prstGeom prst="rect">
            <a:avLst/>
          </a:prstGeom>
        </p:spPr>
        <p:txBody>
          <a:bodyPr anchor="t">
            <a:noAutofit/>
          </a:bodyPr>
          <a:lstStyle>
            <a:lvl1pPr algn="r">
              <a:defRPr sz="2800">
                <a:solidFill>
                  <a:schemeClr val="tx2"/>
                </a:solidFill>
              </a:defRPr>
            </a:lvl1pPr>
          </a:lstStyle>
          <a:p>
            <a:r>
              <a:rPr lang="en-US"/>
              <a:t>Click to edit Master title style</a:t>
            </a:r>
          </a:p>
        </p:txBody>
      </p:sp>
      <p:sp>
        <p:nvSpPr>
          <p:cNvPr id="22" name="Text Placeholder 27">
            <a:extLst>
              <a:ext uri="{FF2B5EF4-FFF2-40B4-BE49-F238E27FC236}">
                <a16:creationId xmlns:a16="http://schemas.microsoft.com/office/drawing/2014/main" id="{D5873868-BCB0-2C12-D2F9-CD3EE8C682FE}"/>
              </a:ext>
            </a:extLst>
          </p:cNvPr>
          <p:cNvSpPr>
            <a:spLocks noGrp="1"/>
          </p:cNvSpPr>
          <p:nvPr>
            <p:ph type="body" sz="quarter" idx="21" hasCustomPrompt="1"/>
          </p:nvPr>
        </p:nvSpPr>
        <p:spPr>
          <a:xfrm>
            <a:off x="3858130" y="449405"/>
            <a:ext cx="2377440" cy="365760"/>
          </a:xfrm>
        </p:spPr>
        <p:txBody>
          <a:bodyPr anchor="t">
            <a:noAutofit/>
          </a:bodyPr>
          <a:lstStyle>
            <a:lvl1pPr marL="0" indent="0" algn="ctr">
              <a:buNone/>
              <a:defRPr sz="1800" b="1">
                <a:solidFill>
                  <a:schemeClr val="bg1"/>
                </a:solidFill>
              </a:defRPr>
            </a:lvl1pPr>
            <a:lvl2pPr marL="342891" indent="0" algn="ctr">
              <a:buNone/>
              <a:defRPr sz="1400"/>
            </a:lvl2pPr>
            <a:lvl3pPr marL="574660" indent="0" algn="ctr">
              <a:buNone/>
              <a:defRPr sz="1400"/>
            </a:lvl3pPr>
            <a:lvl4pPr marL="925489" indent="0" algn="ctr">
              <a:buNone/>
              <a:defRPr sz="1400"/>
            </a:lvl4pPr>
            <a:lvl5pPr marL="1262031" indent="0" algn="ctr">
              <a:buNone/>
              <a:defRPr sz="1400"/>
            </a:lvl5pPr>
          </a:lstStyle>
          <a:p>
            <a:pPr lvl="0"/>
            <a:r>
              <a:rPr lang="en-US"/>
              <a:t>Q1 2023</a:t>
            </a:r>
          </a:p>
        </p:txBody>
      </p:sp>
      <p:sp>
        <p:nvSpPr>
          <p:cNvPr id="23" name="Text Placeholder 27">
            <a:extLst>
              <a:ext uri="{FF2B5EF4-FFF2-40B4-BE49-F238E27FC236}">
                <a16:creationId xmlns:a16="http://schemas.microsoft.com/office/drawing/2014/main" id="{30680810-EA8C-C5FE-2D76-A6C2FF6EEFB2}"/>
              </a:ext>
            </a:extLst>
          </p:cNvPr>
          <p:cNvSpPr>
            <a:spLocks noGrp="1"/>
          </p:cNvSpPr>
          <p:nvPr>
            <p:ph type="body" sz="quarter" idx="22" hasCustomPrompt="1"/>
          </p:nvPr>
        </p:nvSpPr>
        <p:spPr>
          <a:xfrm>
            <a:off x="5591237" y="1885949"/>
            <a:ext cx="2377440" cy="365760"/>
          </a:xfrm>
        </p:spPr>
        <p:txBody>
          <a:bodyPr anchor="t">
            <a:noAutofit/>
          </a:bodyPr>
          <a:lstStyle>
            <a:lvl1pPr marL="0" indent="0" algn="ctr">
              <a:buNone/>
              <a:defRPr sz="1800" b="1">
                <a:solidFill>
                  <a:schemeClr val="bg1"/>
                </a:solidFill>
              </a:defRPr>
            </a:lvl1pPr>
            <a:lvl2pPr marL="342891" indent="0" algn="ctr">
              <a:buNone/>
              <a:defRPr sz="1400"/>
            </a:lvl2pPr>
            <a:lvl3pPr marL="574660" indent="0" algn="ctr">
              <a:buNone/>
              <a:defRPr sz="1400"/>
            </a:lvl3pPr>
            <a:lvl4pPr marL="925489" indent="0" algn="ctr">
              <a:buNone/>
              <a:defRPr sz="1400"/>
            </a:lvl4pPr>
            <a:lvl5pPr marL="1262031" indent="0" algn="ctr">
              <a:buNone/>
              <a:defRPr sz="1400"/>
            </a:lvl5pPr>
          </a:lstStyle>
          <a:p>
            <a:pPr lvl="0"/>
            <a:r>
              <a:rPr lang="en-US"/>
              <a:t>Q2 2023</a:t>
            </a:r>
          </a:p>
        </p:txBody>
      </p:sp>
      <p:sp>
        <p:nvSpPr>
          <p:cNvPr id="24" name="Text Placeholder 27">
            <a:extLst>
              <a:ext uri="{FF2B5EF4-FFF2-40B4-BE49-F238E27FC236}">
                <a16:creationId xmlns:a16="http://schemas.microsoft.com/office/drawing/2014/main" id="{45C47D14-A1A4-C892-6B7A-F086595AF602}"/>
              </a:ext>
            </a:extLst>
          </p:cNvPr>
          <p:cNvSpPr>
            <a:spLocks noGrp="1"/>
          </p:cNvSpPr>
          <p:nvPr>
            <p:ph type="body" sz="quarter" idx="23" hasCustomPrompt="1"/>
          </p:nvPr>
        </p:nvSpPr>
        <p:spPr>
          <a:xfrm>
            <a:off x="2188818" y="1885949"/>
            <a:ext cx="2377440" cy="365760"/>
          </a:xfrm>
        </p:spPr>
        <p:txBody>
          <a:bodyPr anchor="t">
            <a:noAutofit/>
          </a:bodyPr>
          <a:lstStyle>
            <a:lvl1pPr marL="0" indent="0" algn="ctr">
              <a:buNone/>
              <a:defRPr sz="1800" b="1">
                <a:solidFill>
                  <a:schemeClr val="bg1"/>
                </a:solidFill>
              </a:defRPr>
            </a:lvl1pPr>
            <a:lvl2pPr marL="342891" indent="0" algn="ctr">
              <a:buNone/>
              <a:defRPr sz="1400"/>
            </a:lvl2pPr>
            <a:lvl3pPr marL="574660" indent="0" algn="ctr">
              <a:buNone/>
              <a:defRPr sz="1400"/>
            </a:lvl3pPr>
            <a:lvl4pPr marL="925489" indent="0" algn="ctr">
              <a:buNone/>
              <a:defRPr sz="1400"/>
            </a:lvl4pPr>
            <a:lvl5pPr marL="1262031" indent="0" algn="ctr">
              <a:buNone/>
              <a:defRPr sz="1400"/>
            </a:lvl5pPr>
          </a:lstStyle>
          <a:p>
            <a:pPr lvl="0"/>
            <a:r>
              <a:rPr lang="en-US"/>
              <a:t>Q3 2023</a:t>
            </a:r>
          </a:p>
        </p:txBody>
      </p:sp>
      <p:sp>
        <p:nvSpPr>
          <p:cNvPr id="26" name="Text Placeholder 27">
            <a:extLst>
              <a:ext uri="{FF2B5EF4-FFF2-40B4-BE49-F238E27FC236}">
                <a16:creationId xmlns:a16="http://schemas.microsoft.com/office/drawing/2014/main" id="{ACDAD28D-7289-7659-D5BA-B01D6DC5D341}"/>
              </a:ext>
            </a:extLst>
          </p:cNvPr>
          <p:cNvSpPr>
            <a:spLocks noGrp="1"/>
          </p:cNvSpPr>
          <p:nvPr>
            <p:ph type="body" sz="quarter" idx="24" hasCustomPrompt="1"/>
          </p:nvPr>
        </p:nvSpPr>
        <p:spPr>
          <a:xfrm>
            <a:off x="3858130" y="3362725"/>
            <a:ext cx="2377440" cy="365760"/>
          </a:xfrm>
        </p:spPr>
        <p:txBody>
          <a:bodyPr anchor="t">
            <a:noAutofit/>
          </a:bodyPr>
          <a:lstStyle>
            <a:lvl1pPr marL="0" indent="0" algn="ctr">
              <a:buNone/>
              <a:defRPr sz="1800" b="1">
                <a:solidFill>
                  <a:schemeClr val="bg1"/>
                </a:solidFill>
              </a:defRPr>
            </a:lvl1pPr>
            <a:lvl2pPr marL="342891" indent="0" algn="ctr">
              <a:buNone/>
              <a:defRPr sz="1400"/>
            </a:lvl2pPr>
            <a:lvl3pPr marL="574660" indent="0" algn="ctr">
              <a:buNone/>
              <a:defRPr sz="1400"/>
            </a:lvl3pPr>
            <a:lvl4pPr marL="925489" indent="0" algn="ctr">
              <a:buNone/>
              <a:defRPr sz="1400"/>
            </a:lvl4pPr>
            <a:lvl5pPr marL="1262031" indent="0" algn="ctr">
              <a:buNone/>
              <a:defRPr sz="1400"/>
            </a:lvl5pPr>
          </a:lstStyle>
          <a:p>
            <a:pPr lvl="0"/>
            <a:r>
              <a:rPr lang="en-US"/>
              <a:t>Q4 2023</a:t>
            </a:r>
          </a:p>
        </p:txBody>
      </p:sp>
      <p:sp>
        <p:nvSpPr>
          <p:cNvPr id="28" name="Text Placeholder 27">
            <a:extLst>
              <a:ext uri="{FF2B5EF4-FFF2-40B4-BE49-F238E27FC236}">
                <a16:creationId xmlns:a16="http://schemas.microsoft.com/office/drawing/2014/main" id="{91196E57-B6CA-6281-B0A2-74965886D8F4}"/>
              </a:ext>
            </a:extLst>
          </p:cNvPr>
          <p:cNvSpPr>
            <a:spLocks noGrp="1"/>
          </p:cNvSpPr>
          <p:nvPr>
            <p:ph type="body" sz="quarter" idx="25"/>
          </p:nvPr>
        </p:nvSpPr>
        <p:spPr>
          <a:xfrm>
            <a:off x="3124204" y="938824"/>
            <a:ext cx="1737360" cy="731520"/>
          </a:xfrm>
        </p:spPr>
        <p:txBody>
          <a:bodyPr>
            <a:normAutofit/>
          </a:bodyPr>
          <a:lstStyle>
            <a:lvl1pPr marL="0" indent="0">
              <a:buNone/>
              <a:defRPr sz="1400" b="1">
                <a:solidFill>
                  <a:schemeClr val="accent1"/>
                </a:solidFill>
              </a:defRPr>
            </a:lvl1pPr>
            <a:lvl2pPr marL="342891" indent="0">
              <a:buNone/>
              <a:defRPr/>
            </a:lvl2pPr>
            <a:lvl3pPr marL="574660" indent="0">
              <a:buNone/>
              <a:defRPr/>
            </a:lvl3pPr>
            <a:lvl4pPr marL="925489" indent="0">
              <a:buNone/>
              <a:defRPr/>
            </a:lvl4pPr>
            <a:lvl5pPr marL="1262031" indent="0">
              <a:buNone/>
              <a:defRPr/>
            </a:lvl5pPr>
          </a:lstStyle>
          <a:p>
            <a:pPr lvl="0"/>
            <a:r>
              <a:rPr lang="en-US"/>
              <a:t>Click to edit Master text styles</a:t>
            </a:r>
          </a:p>
        </p:txBody>
      </p:sp>
      <p:sp>
        <p:nvSpPr>
          <p:cNvPr id="29" name="Text Placeholder 27">
            <a:extLst>
              <a:ext uri="{FF2B5EF4-FFF2-40B4-BE49-F238E27FC236}">
                <a16:creationId xmlns:a16="http://schemas.microsoft.com/office/drawing/2014/main" id="{55FAB04F-265E-A2FB-7072-CA864F55C8F3}"/>
              </a:ext>
            </a:extLst>
          </p:cNvPr>
          <p:cNvSpPr>
            <a:spLocks noGrp="1"/>
          </p:cNvSpPr>
          <p:nvPr>
            <p:ph type="body" sz="quarter" idx="26"/>
          </p:nvPr>
        </p:nvSpPr>
        <p:spPr>
          <a:xfrm>
            <a:off x="4937766" y="938824"/>
            <a:ext cx="1828800" cy="731520"/>
          </a:xfrm>
        </p:spPr>
        <p:txBody>
          <a:bodyPr>
            <a:normAutofit/>
          </a:bodyPr>
          <a:lstStyle>
            <a:lvl1pPr marL="0" indent="0" algn="l">
              <a:buNone/>
              <a:defRPr sz="1050"/>
            </a:lvl1pPr>
            <a:lvl2pPr marL="342891" indent="0">
              <a:buNone/>
              <a:defRPr/>
            </a:lvl2pPr>
            <a:lvl3pPr marL="574660" indent="0">
              <a:buNone/>
              <a:defRPr/>
            </a:lvl3pPr>
            <a:lvl4pPr marL="925489" indent="0">
              <a:buNone/>
              <a:defRPr/>
            </a:lvl4pPr>
            <a:lvl5pPr marL="1262031" indent="0">
              <a:buNone/>
              <a:defRPr/>
            </a:lvl5pPr>
          </a:lstStyle>
          <a:p>
            <a:pPr lvl="0"/>
            <a:r>
              <a:rPr lang="en-US"/>
              <a:t>Click to edit Master text styles</a:t>
            </a:r>
          </a:p>
        </p:txBody>
      </p:sp>
      <p:sp>
        <p:nvSpPr>
          <p:cNvPr id="30" name="Text Placeholder 27">
            <a:extLst>
              <a:ext uri="{FF2B5EF4-FFF2-40B4-BE49-F238E27FC236}">
                <a16:creationId xmlns:a16="http://schemas.microsoft.com/office/drawing/2014/main" id="{E111FFC4-778D-F97C-3549-EC8BB7FB53E8}"/>
              </a:ext>
            </a:extLst>
          </p:cNvPr>
          <p:cNvSpPr>
            <a:spLocks noGrp="1"/>
          </p:cNvSpPr>
          <p:nvPr>
            <p:ph type="body" sz="quarter" idx="27"/>
          </p:nvPr>
        </p:nvSpPr>
        <p:spPr>
          <a:xfrm>
            <a:off x="1890828" y="2407920"/>
            <a:ext cx="1463040" cy="822960"/>
          </a:xfrm>
        </p:spPr>
        <p:txBody>
          <a:bodyPr>
            <a:normAutofit/>
          </a:bodyPr>
          <a:lstStyle>
            <a:lvl1pPr marL="0" indent="0">
              <a:buNone/>
              <a:defRPr sz="1400" b="1">
                <a:solidFill>
                  <a:schemeClr val="accent1"/>
                </a:solidFill>
              </a:defRPr>
            </a:lvl1pPr>
            <a:lvl2pPr marL="342891" indent="0">
              <a:buNone/>
              <a:defRPr/>
            </a:lvl2pPr>
            <a:lvl3pPr marL="574660" indent="0">
              <a:buNone/>
              <a:defRPr/>
            </a:lvl3pPr>
            <a:lvl4pPr marL="925489" indent="0">
              <a:buNone/>
              <a:defRPr/>
            </a:lvl4pPr>
            <a:lvl5pPr marL="1262031" indent="0">
              <a:buNone/>
              <a:defRPr/>
            </a:lvl5pPr>
          </a:lstStyle>
          <a:p>
            <a:pPr lvl="0"/>
            <a:r>
              <a:rPr lang="en-US"/>
              <a:t>Click to edit Master text styles</a:t>
            </a:r>
          </a:p>
        </p:txBody>
      </p:sp>
      <p:sp>
        <p:nvSpPr>
          <p:cNvPr id="31" name="Text Placeholder 27">
            <a:extLst>
              <a:ext uri="{FF2B5EF4-FFF2-40B4-BE49-F238E27FC236}">
                <a16:creationId xmlns:a16="http://schemas.microsoft.com/office/drawing/2014/main" id="{4C1E01EA-ABD3-70EC-E01F-25EA1AA0A408}"/>
              </a:ext>
            </a:extLst>
          </p:cNvPr>
          <p:cNvSpPr>
            <a:spLocks noGrp="1"/>
          </p:cNvSpPr>
          <p:nvPr>
            <p:ph type="body" sz="quarter" idx="28"/>
          </p:nvPr>
        </p:nvSpPr>
        <p:spPr>
          <a:xfrm>
            <a:off x="3429000" y="2407920"/>
            <a:ext cx="1691640" cy="822960"/>
          </a:xfrm>
        </p:spPr>
        <p:txBody>
          <a:bodyPr>
            <a:normAutofit/>
          </a:bodyPr>
          <a:lstStyle>
            <a:lvl1pPr marL="0" indent="0" algn="l">
              <a:buNone/>
              <a:defRPr sz="1050"/>
            </a:lvl1pPr>
            <a:lvl2pPr marL="342891" indent="0">
              <a:buNone/>
              <a:defRPr/>
            </a:lvl2pPr>
            <a:lvl3pPr marL="574660" indent="0">
              <a:buNone/>
              <a:defRPr/>
            </a:lvl3pPr>
            <a:lvl4pPr marL="925489" indent="0">
              <a:buNone/>
              <a:defRPr/>
            </a:lvl4pPr>
            <a:lvl5pPr marL="1262031" indent="0">
              <a:buNone/>
              <a:defRPr/>
            </a:lvl5pPr>
          </a:lstStyle>
          <a:p>
            <a:pPr lvl="0"/>
            <a:r>
              <a:rPr lang="en-US"/>
              <a:t>Click to edit Master text styles</a:t>
            </a:r>
          </a:p>
        </p:txBody>
      </p:sp>
      <p:sp>
        <p:nvSpPr>
          <p:cNvPr id="33" name="Text Placeholder 27">
            <a:extLst>
              <a:ext uri="{FF2B5EF4-FFF2-40B4-BE49-F238E27FC236}">
                <a16:creationId xmlns:a16="http://schemas.microsoft.com/office/drawing/2014/main" id="{3000AF4F-EDE1-EC28-8FE0-043E65FE38A7}"/>
              </a:ext>
            </a:extLst>
          </p:cNvPr>
          <p:cNvSpPr>
            <a:spLocks noGrp="1"/>
          </p:cNvSpPr>
          <p:nvPr>
            <p:ph type="body" sz="quarter" idx="29"/>
          </p:nvPr>
        </p:nvSpPr>
        <p:spPr>
          <a:xfrm>
            <a:off x="5402832" y="2407920"/>
            <a:ext cx="1461972" cy="822960"/>
          </a:xfrm>
        </p:spPr>
        <p:txBody>
          <a:bodyPr>
            <a:normAutofit/>
          </a:bodyPr>
          <a:lstStyle>
            <a:lvl1pPr marL="0" indent="0">
              <a:buNone/>
              <a:defRPr sz="1400" b="1">
                <a:solidFill>
                  <a:schemeClr val="accent1"/>
                </a:solidFill>
              </a:defRPr>
            </a:lvl1pPr>
            <a:lvl2pPr marL="342891" indent="0">
              <a:buNone/>
              <a:defRPr/>
            </a:lvl2pPr>
            <a:lvl3pPr marL="574660" indent="0">
              <a:buNone/>
              <a:defRPr/>
            </a:lvl3pPr>
            <a:lvl4pPr marL="925489" indent="0">
              <a:buNone/>
              <a:defRPr/>
            </a:lvl4pPr>
            <a:lvl5pPr marL="1262031" indent="0">
              <a:buNone/>
              <a:defRPr/>
            </a:lvl5pPr>
          </a:lstStyle>
          <a:p>
            <a:pPr lvl="0"/>
            <a:r>
              <a:rPr lang="en-US"/>
              <a:t>Click to edit Master text styles</a:t>
            </a:r>
          </a:p>
        </p:txBody>
      </p:sp>
      <p:sp>
        <p:nvSpPr>
          <p:cNvPr id="34" name="Text Placeholder 27">
            <a:extLst>
              <a:ext uri="{FF2B5EF4-FFF2-40B4-BE49-F238E27FC236}">
                <a16:creationId xmlns:a16="http://schemas.microsoft.com/office/drawing/2014/main" id="{AE6F5D03-E441-8162-9568-2F42977156A4}"/>
              </a:ext>
            </a:extLst>
          </p:cNvPr>
          <p:cNvSpPr>
            <a:spLocks noGrp="1"/>
          </p:cNvSpPr>
          <p:nvPr>
            <p:ph type="body" sz="quarter" idx="30"/>
          </p:nvPr>
        </p:nvSpPr>
        <p:spPr>
          <a:xfrm>
            <a:off x="6950149" y="2407920"/>
            <a:ext cx="1691640" cy="822960"/>
          </a:xfrm>
        </p:spPr>
        <p:txBody>
          <a:bodyPr>
            <a:normAutofit/>
          </a:bodyPr>
          <a:lstStyle>
            <a:lvl1pPr marL="0" indent="0" algn="l">
              <a:buNone/>
              <a:defRPr sz="1050"/>
            </a:lvl1pPr>
            <a:lvl2pPr marL="342891" indent="0">
              <a:buNone/>
              <a:defRPr/>
            </a:lvl2pPr>
            <a:lvl3pPr marL="574660" indent="0">
              <a:buNone/>
              <a:defRPr/>
            </a:lvl3pPr>
            <a:lvl4pPr marL="925489" indent="0">
              <a:buNone/>
              <a:defRPr/>
            </a:lvl4pPr>
            <a:lvl5pPr marL="1262031" indent="0">
              <a:buNone/>
              <a:defRPr/>
            </a:lvl5pPr>
          </a:lstStyle>
          <a:p>
            <a:pPr lvl="0"/>
            <a:r>
              <a:rPr lang="en-US"/>
              <a:t>Click to edit Master text styles</a:t>
            </a:r>
          </a:p>
        </p:txBody>
      </p:sp>
      <p:sp>
        <p:nvSpPr>
          <p:cNvPr id="35" name="Text Placeholder 27">
            <a:extLst>
              <a:ext uri="{FF2B5EF4-FFF2-40B4-BE49-F238E27FC236}">
                <a16:creationId xmlns:a16="http://schemas.microsoft.com/office/drawing/2014/main" id="{1B60F4BB-2D49-C645-A48C-C7F9170C91BA}"/>
              </a:ext>
            </a:extLst>
          </p:cNvPr>
          <p:cNvSpPr>
            <a:spLocks noGrp="1"/>
          </p:cNvSpPr>
          <p:nvPr>
            <p:ph type="body" sz="quarter" idx="31"/>
          </p:nvPr>
        </p:nvSpPr>
        <p:spPr>
          <a:xfrm>
            <a:off x="3124204" y="3852145"/>
            <a:ext cx="1737360" cy="731520"/>
          </a:xfrm>
        </p:spPr>
        <p:txBody>
          <a:bodyPr>
            <a:normAutofit/>
          </a:bodyPr>
          <a:lstStyle>
            <a:lvl1pPr marL="0" indent="0">
              <a:buNone/>
              <a:defRPr sz="1400" b="1">
                <a:solidFill>
                  <a:schemeClr val="accent1"/>
                </a:solidFill>
              </a:defRPr>
            </a:lvl1pPr>
            <a:lvl2pPr marL="342891" indent="0">
              <a:buNone/>
              <a:defRPr/>
            </a:lvl2pPr>
            <a:lvl3pPr marL="574660" indent="0">
              <a:buNone/>
              <a:defRPr/>
            </a:lvl3pPr>
            <a:lvl4pPr marL="925489" indent="0">
              <a:buNone/>
              <a:defRPr/>
            </a:lvl4pPr>
            <a:lvl5pPr marL="1262031" indent="0">
              <a:buNone/>
              <a:defRPr/>
            </a:lvl5pPr>
          </a:lstStyle>
          <a:p>
            <a:pPr lvl="0"/>
            <a:r>
              <a:rPr lang="en-US"/>
              <a:t>Click to edit Master text styles</a:t>
            </a:r>
          </a:p>
        </p:txBody>
      </p:sp>
      <p:sp>
        <p:nvSpPr>
          <p:cNvPr id="36" name="Text Placeholder 27">
            <a:extLst>
              <a:ext uri="{FF2B5EF4-FFF2-40B4-BE49-F238E27FC236}">
                <a16:creationId xmlns:a16="http://schemas.microsoft.com/office/drawing/2014/main" id="{30D7CD32-830A-395D-F6F1-FD7994E0D4B9}"/>
              </a:ext>
            </a:extLst>
          </p:cNvPr>
          <p:cNvSpPr>
            <a:spLocks noGrp="1"/>
          </p:cNvSpPr>
          <p:nvPr>
            <p:ph type="body" sz="quarter" idx="32"/>
          </p:nvPr>
        </p:nvSpPr>
        <p:spPr>
          <a:xfrm>
            <a:off x="4937766" y="3852145"/>
            <a:ext cx="1828800" cy="731520"/>
          </a:xfrm>
        </p:spPr>
        <p:txBody>
          <a:bodyPr>
            <a:normAutofit/>
          </a:bodyPr>
          <a:lstStyle>
            <a:lvl1pPr marL="0" indent="0" algn="l">
              <a:buNone/>
              <a:defRPr sz="1050"/>
            </a:lvl1pPr>
            <a:lvl2pPr marL="342891" indent="0">
              <a:buNone/>
              <a:defRPr/>
            </a:lvl2pPr>
            <a:lvl3pPr marL="574660" indent="0">
              <a:buNone/>
              <a:defRPr/>
            </a:lvl3pPr>
            <a:lvl4pPr marL="925489" indent="0">
              <a:buNone/>
              <a:defRPr/>
            </a:lvl4pPr>
            <a:lvl5pPr marL="1262031" indent="0">
              <a:buNone/>
              <a:defRPr/>
            </a:lvl5pPr>
          </a:lstStyle>
          <a:p>
            <a:pPr lvl="0"/>
            <a:r>
              <a:rPr lang="en-US"/>
              <a:t>Click to edit Master text styles</a:t>
            </a:r>
          </a:p>
        </p:txBody>
      </p:sp>
      <p:cxnSp>
        <p:nvCxnSpPr>
          <p:cNvPr id="3" name="Straight Connector 2">
            <a:extLst>
              <a:ext uri="{FF2B5EF4-FFF2-40B4-BE49-F238E27FC236}">
                <a16:creationId xmlns:a16="http://schemas.microsoft.com/office/drawing/2014/main" id="{EBAD164E-4D80-6041-9D3D-13DB9A12B4B6}"/>
              </a:ext>
            </a:extLst>
          </p:cNvPr>
          <p:cNvCxnSpPr>
            <a:cxnSpLocks/>
          </p:cNvCxnSpPr>
          <p:nvPr userDrawn="1"/>
        </p:nvCxnSpPr>
        <p:spPr>
          <a:xfrm>
            <a:off x="0" y="361950"/>
            <a:ext cx="3048002" cy="0"/>
          </a:xfrm>
          <a:prstGeom prst="line">
            <a:avLst/>
          </a:prstGeom>
          <a:ln w="19050">
            <a:gradFill>
              <a:gsLst>
                <a:gs pos="100000">
                  <a:srgbClr val="48CED0"/>
                </a:gs>
                <a:gs pos="0">
                  <a:schemeClr val="accent1"/>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a:extLst>
              <a:ext uri="{FF2B5EF4-FFF2-40B4-BE49-F238E27FC236}">
                <a16:creationId xmlns:a16="http://schemas.microsoft.com/office/drawing/2014/main" id="{F623CF84-40DC-563A-FEB0-491906D2B536}"/>
              </a:ext>
            </a:extLst>
          </p:cNvPr>
          <p:cNvSpPr>
            <a:spLocks noGrp="1"/>
          </p:cNvSpPr>
          <p:nvPr>
            <p:ph type="sldNum" sz="quarter" idx="34"/>
          </p:nvPr>
        </p:nvSpPr>
        <p:spPr/>
        <p:txBody>
          <a:bodyPr/>
          <a:lstStyle/>
          <a:p>
            <a:fld id="{6CC0B945-51BC-184C-9E4B-E8B42E9AF6BD}" type="slidenum">
              <a:rPr lang="en-US" smtClean="0"/>
              <a:pPr/>
              <a:t>‹#›</a:t>
            </a:fld>
            <a:endParaRPr lang="en-US"/>
          </a:p>
        </p:txBody>
      </p:sp>
      <p:sp>
        <p:nvSpPr>
          <p:cNvPr id="7" name="Footer Placeholder 1">
            <a:extLst>
              <a:ext uri="{FF2B5EF4-FFF2-40B4-BE49-F238E27FC236}">
                <a16:creationId xmlns:a16="http://schemas.microsoft.com/office/drawing/2014/main" id="{C428D9BB-7ECD-1585-D1CD-C6C139A529D0}"/>
              </a:ext>
            </a:extLst>
          </p:cNvPr>
          <p:cNvSpPr>
            <a:spLocks noGrp="1"/>
          </p:cNvSpPr>
          <p:nvPr>
            <p:ph type="ftr" sz="quarter" idx="3"/>
          </p:nvPr>
        </p:nvSpPr>
        <p:spPr>
          <a:xfrm>
            <a:off x="3028950" y="4844820"/>
            <a:ext cx="3086100" cy="274637"/>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600" b="0" i="0">
                <a:solidFill>
                  <a:schemeClr val="tx1">
                    <a:tint val="82000"/>
                  </a:schemeClr>
                </a:solidFill>
                <a:latin typeface="Figtree" pitchFamily="2" charset="0"/>
              </a:defRPr>
            </a:lvl1pPr>
          </a:lstStyle>
          <a:p>
            <a:r>
              <a:rPr lang="en-US">
                <a:solidFill>
                  <a:srgbClr val="FFFFFF">
                    <a:lumMod val="50000"/>
                  </a:srgbClr>
                </a:solidFill>
              </a:rPr>
              <a:t>CONFIDENTIAL © Deltek, Inc. All Rights Reserved.</a:t>
            </a:r>
          </a:p>
        </p:txBody>
      </p:sp>
    </p:spTree>
    <p:extLst>
      <p:ext uri="{BB962C8B-B14F-4D97-AF65-F5344CB8AC3E}">
        <p14:creationId xmlns:p14="http://schemas.microsoft.com/office/powerpoint/2010/main" val="36418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o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2F4AB67-9373-E9D6-8B73-8EB75367A7F0}"/>
              </a:ext>
            </a:extLst>
          </p:cNvPr>
          <p:cNvSpPr>
            <a:spLocks noGrp="1"/>
          </p:cNvSpPr>
          <p:nvPr>
            <p:ph type="sldNum" sz="quarter" idx="28"/>
          </p:nvPr>
        </p:nvSpPr>
        <p:spPr/>
        <p:txBody>
          <a:bodyPr/>
          <a:lstStyle/>
          <a:p>
            <a:fld id="{6CC0B945-51BC-184C-9E4B-E8B42E9AF6BD}" type="slidenum">
              <a:rPr lang="en-US" smtClean="0"/>
              <a:pPr/>
              <a:t>‹#›</a:t>
            </a:fld>
            <a:endParaRPr lang="en-US"/>
          </a:p>
        </p:txBody>
      </p:sp>
      <p:sp>
        <p:nvSpPr>
          <p:cNvPr id="4" name="Footer Placeholder 1">
            <a:extLst>
              <a:ext uri="{FF2B5EF4-FFF2-40B4-BE49-F238E27FC236}">
                <a16:creationId xmlns:a16="http://schemas.microsoft.com/office/drawing/2014/main" id="{D3345DD0-5DE3-B3FA-E26D-DB1BD40AE4E5}"/>
              </a:ext>
            </a:extLst>
          </p:cNvPr>
          <p:cNvSpPr>
            <a:spLocks noGrp="1"/>
          </p:cNvSpPr>
          <p:nvPr>
            <p:ph type="ftr" sz="quarter" idx="3"/>
          </p:nvPr>
        </p:nvSpPr>
        <p:spPr>
          <a:xfrm>
            <a:off x="3028950" y="4844820"/>
            <a:ext cx="3086100" cy="274637"/>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600" b="0" i="0">
                <a:solidFill>
                  <a:schemeClr val="tx1">
                    <a:tint val="82000"/>
                  </a:schemeClr>
                </a:solidFill>
                <a:latin typeface="Figtree" pitchFamily="2" charset="0"/>
              </a:defRPr>
            </a:lvl1pPr>
          </a:lstStyle>
          <a:p>
            <a:r>
              <a:rPr lang="en-US">
                <a:solidFill>
                  <a:srgbClr val="FFFFFF">
                    <a:lumMod val="50000"/>
                  </a:srgbClr>
                </a:solidFill>
              </a:rPr>
              <a:t>CONFIDENTIAL © Deltek, Inc. All Rights Reserved.</a:t>
            </a:r>
          </a:p>
        </p:txBody>
      </p:sp>
    </p:spTree>
    <p:extLst>
      <p:ext uri="{BB962C8B-B14F-4D97-AF65-F5344CB8AC3E}">
        <p14:creationId xmlns:p14="http://schemas.microsoft.com/office/powerpoint/2010/main" val="34379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Full Picture w Call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301E880-505B-4040-95D2-96BF6D65669B}"/>
              </a:ext>
            </a:extLst>
          </p:cNvPr>
          <p:cNvSpPr>
            <a:spLocks noGrp="1"/>
          </p:cNvSpPr>
          <p:nvPr>
            <p:ph type="pic" sz="quarter" idx="13" hasCustomPrompt="1"/>
          </p:nvPr>
        </p:nvSpPr>
        <p:spPr>
          <a:xfrm>
            <a:off x="-1" y="-1"/>
            <a:ext cx="9144000" cy="5143501"/>
          </a:xfrm>
          <a:custGeom>
            <a:avLst/>
            <a:gdLst>
              <a:gd name="connsiteX0" fmla="*/ 533400 w 9144000"/>
              <a:gd name="connsiteY0" fmla="*/ 0 h 5143501"/>
              <a:gd name="connsiteX1" fmla="*/ 3504640 w 9144000"/>
              <a:gd name="connsiteY1" fmla="*/ 0 h 5143501"/>
              <a:gd name="connsiteX2" fmla="*/ 3504641 w 9144000"/>
              <a:gd name="connsiteY2" fmla="*/ 1 h 5143501"/>
              <a:gd name="connsiteX3" fmla="*/ 3505201 w 9144000"/>
              <a:gd name="connsiteY3" fmla="*/ 1 h 5143501"/>
              <a:gd name="connsiteX4" fmla="*/ 3630613 w 9144000"/>
              <a:gd name="connsiteY4" fmla="*/ 1 h 5143501"/>
              <a:gd name="connsiteX5" fmla="*/ 4934756 w 9144000"/>
              <a:gd name="connsiteY5" fmla="*/ 1 h 5143501"/>
              <a:gd name="connsiteX6" fmla="*/ 6601986 w 9144000"/>
              <a:gd name="connsiteY6" fmla="*/ 1 h 5143501"/>
              <a:gd name="connsiteX7" fmla="*/ 9144000 w 9144000"/>
              <a:gd name="connsiteY7" fmla="*/ 1 h 5143501"/>
              <a:gd name="connsiteX8" fmla="*/ 9144000 w 9144000"/>
              <a:gd name="connsiteY8" fmla="*/ 5143500 h 5143501"/>
              <a:gd name="connsiteX9" fmla="*/ 6601986 w 9144000"/>
              <a:gd name="connsiteY9" fmla="*/ 5143501 h 5143501"/>
              <a:gd name="connsiteX10" fmla="*/ 4934756 w 9144000"/>
              <a:gd name="connsiteY10" fmla="*/ 5143501 h 5143501"/>
              <a:gd name="connsiteX11" fmla="*/ 3630613 w 9144000"/>
              <a:gd name="connsiteY11" fmla="*/ 5143501 h 5143501"/>
              <a:gd name="connsiteX12" fmla="*/ 3505201 w 9144000"/>
              <a:gd name="connsiteY12" fmla="*/ 5143501 h 5143501"/>
              <a:gd name="connsiteX13" fmla="*/ 659373 w 9144000"/>
              <a:gd name="connsiteY13" fmla="*/ 5143501 h 5143501"/>
              <a:gd name="connsiteX14" fmla="*/ 659374 w 9144000"/>
              <a:gd name="connsiteY14" fmla="*/ 5143500 h 5143501"/>
              <a:gd name="connsiteX15" fmla="*/ 533400 w 9144000"/>
              <a:gd name="connsiteY15" fmla="*/ 5143500 h 5143501"/>
              <a:gd name="connsiteX16" fmla="*/ 533401 w 9144000"/>
              <a:gd name="connsiteY16" fmla="*/ 5143498 h 5143501"/>
              <a:gd name="connsiteX17" fmla="*/ 0 w 9144000"/>
              <a:gd name="connsiteY17" fmla="*/ 5143498 h 5143501"/>
              <a:gd name="connsiteX18" fmla="*/ 0 w 9144000"/>
              <a:gd name="connsiteY18" fmla="*/ 1 h 5143501"/>
              <a:gd name="connsiteX19" fmla="*/ 533401 w 9144000"/>
              <a:gd name="connsiteY19" fmla="*/ 1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44000" h="5143501">
                <a:moveTo>
                  <a:pt x="533400" y="0"/>
                </a:moveTo>
                <a:lnTo>
                  <a:pt x="3504640" y="0"/>
                </a:lnTo>
                <a:lnTo>
                  <a:pt x="3504641" y="1"/>
                </a:lnTo>
                <a:lnTo>
                  <a:pt x="3505201" y="1"/>
                </a:lnTo>
                <a:lnTo>
                  <a:pt x="3630613" y="1"/>
                </a:lnTo>
                <a:lnTo>
                  <a:pt x="4934756" y="1"/>
                </a:lnTo>
                <a:lnTo>
                  <a:pt x="6601986" y="1"/>
                </a:lnTo>
                <a:lnTo>
                  <a:pt x="9144000" y="1"/>
                </a:lnTo>
                <a:lnTo>
                  <a:pt x="9144000" y="5143500"/>
                </a:lnTo>
                <a:lnTo>
                  <a:pt x="6601986" y="5143501"/>
                </a:lnTo>
                <a:lnTo>
                  <a:pt x="4934756" y="5143501"/>
                </a:lnTo>
                <a:lnTo>
                  <a:pt x="3630613" y="5143501"/>
                </a:lnTo>
                <a:lnTo>
                  <a:pt x="3505201" y="5143501"/>
                </a:lnTo>
                <a:lnTo>
                  <a:pt x="659373" y="5143501"/>
                </a:lnTo>
                <a:lnTo>
                  <a:pt x="659374" y="5143500"/>
                </a:lnTo>
                <a:lnTo>
                  <a:pt x="533400" y="5143500"/>
                </a:lnTo>
                <a:lnTo>
                  <a:pt x="533401" y="5143498"/>
                </a:lnTo>
                <a:lnTo>
                  <a:pt x="0" y="5143498"/>
                </a:lnTo>
                <a:lnTo>
                  <a:pt x="0" y="1"/>
                </a:lnTo>
                <a:lnTo>
                  <a:pt x="533401" y="1"/>
                </a:lnTo>
                <a:close/>
              </a:path>
            </a:pathLst>
          </a:custGeom>
          <a:solidFill>
            <a:schemeClr val="bg2">
              <a:alpha val="50000"/>
            </a:schemeClr>
          </a:solidFill>
        </p:spPr>
        <p:txBody>
          <a:bodyPr wrap="square" anchor="ctr">
            <a:noAutofit/>
          </a:bodyPr>
          <a:lstStyle>
            <a:lvl1pPr marL="0" indent="0" algn="ctr">
              <a:buNone/>
              <a:defRPr sz="1200"/>
            </a:lvl1pPr>
          </a:lstStyle>
          <a:p>
            <a:r>
              <a:rPr lang="en-US"/>
              <a:t>Drag picture to placeholder </a:t>
            </a:r>
            <a:br>
              <a:rPr lang="en-US"/>
            </a:br>
            <a:r>
              <a:rPr lang="en-US"/>
              <a:t>or click icon to add</a:t>
            </a:r>
          </a:p>
        </p:txBody>
      </p:sp>
      <p:sp>
        <p:nvSpPr>
          <p:cNvPr id="5" name="Text Placeholder 2">
            <a:extLst>
              <a:ext uri="{FF2B5EF4-FFF2-40B4-BE49-F238E27FC236}">
                <a16:creationId xmlns:a16="http://schemas.microsoft.com/office/drawing/2014/main" id="{2FB4AE92-2A1A-654E-AAB6-2987A6C87146}"/>
              </a:ext>
            </a:extLst>
          </p:cNvPr>
          <p:cNvSpPr>
            <a:spLocks noGrp="1"/>
          </p:cNvSpPr>
          <p:nvPr>
            <p:ph type="body" sz="quarter" idx="15" hasCustomPrompt="1"/>
          </p:nvPr>
        </p:nvSpPr>
        <p:spPr>
          <a:xfrm>
            <a:off x="-2" y="2876550"/>
            <a:ext cx="4572002" cy="1276350"/>
          </a:xfrm>
          <a:prstGeom prst="homePlate">
            <a:avLst>
              <a:gd name="adj" fmla="val 33793"/>
            </a:avLst>
          </a:prstGeom>
          <a:gradFill>
            <a:gsLst>
              <a:gs pos="100000">
                <a:srgbClr val="48CED0"/>
              </a:gs>
              <a:gs pos="0">
                <a:schemeClr val="accent1"/>
              </a:gs>
            </a:gsLst>
            <a:lin ang="0" scaled="0"/>
          </a:gradFill>
          <a:ln>
            <a:noFill/>
          </a:ln>
        </p:spPr>
        <p:txBody>
          <a:bodyPr wrap="square" lIns="457200" tIns="91440" rIns="457200" bIns="91440" anchor="ctr">
            <a:normAutofit/>
          </a:bodyPr>
          <a:lstStyle>
            <a:lvl1pPr marL="0" indent="0">
              <a:buNone/>
              <a:defRPr sz="2000" b="1" i="0">
                <a:solidFill>
                  <a:schemeClr val="bg1"/>
                </a:solidFill>
                <a:latin typeface="Figtree SemiBold" pitchFamily="2" charset="0"/>
                <a:ea typeface="Roboto Slab" pitchFamily="2" charset="0"/>
              </a:defRPr>
            </a:lvl1pPr>
          </a:lstStyle>
          <a:p>
            <a:pPr lvl="0"/>
            <a:r>
              <a:rPr lang="en-US"/>
              <a:t>Click to add text</a:t>
            </a:r>
          </a:p>
        </p:txBody>
      </p:sp>
    </p:spTree>
    <p:extLst>
      <p:ext uri="{BB962C8B-B14F-4D97-AF65-F5344CB8AC3E}">
        <p14:creationId xmlns:p14="http://schemas.microsoft.com/office/powerpoint/2010/main" val="192458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hoto Across Two Chevron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8E5F84B-4A25-7649-B100-232ACB84611A}"/>
              </a:ext>
            </a:extLst>
          </p:cNvPr>
          <p:cNvSpPr>
            <a:spLocks noGrp="1"/>
          </p:cNvSpPr>
          <p:nvPr>
            <p:ph type="pic" sz="quarter" idx="17" hasCustomPrompt="1"/>
          </p:nvPr>
        </p:nvSpPr>
        <p:spPr>
          <a:xfrm>
            <a:off x="-2" y="-1"/>
            <a:ext cx="9144000" cy="5143501"/>
          </a:xfrm>
          <a:custGeom>
            <a:avLst/>
            <a:gdLst>
              <a:gd name="connsiteX0" fmla="*/ 3733800 w 9144000"/>
              <a:gd name="connsiteY0" fmla="*/ 1 h 5143501"/>
              <a:gd name="connsiteX1" fmla="*/ 5105400 w 9144000"/>
              <a:gd name="connsiteY1" fmla="*/ 1 h 5143501"/>
              <a:gd name="connsiteX2" fmla="*/ 6705040 w 9144000"/>
              <a:gd name="connsiteY2" fmla="*/ 1 h 5143501"/>
              <a:gd name="connsiteX3" fmla="*/ 9144000 w 9144000"/>
              <a:gd name="connsiteY3" fmla="*/ 1 h 5143501"/>
              <a:gd name="connsiteX4" fmla="*/ 9144000 w 9144000"/>
              <a:gd name="connsiteY4" fmla="*/ 5143500 h 5143501"/>
              <a:gd name="connsiteX5" fmla="*/ 6705040 w 9144000"/>
              <a:gd name="connsiteY5" fmla="*/ 5143501 h 5143501"/>
              <a:gd name="connsiteX6" fmla="*/ 5105400 w 9144000"/>
              <a:gd name="connsiteY6" fmla="*/ 5143501 h 5143501"/>
              <a:gd name="connsiteX7" fmla="*/ 3733800 w 9144000"/>
              <a:gd name="connsiteY7" fmla="*/ 5143501 h 5143501"/>
              <a:gd name="connsiteX8" fmla="*/ 5437187 w 9144000"/>
              <a:gd name="connsiteY8" fmla="*/ 2571751 h 5143501"/>
              <a:gd name="connsiteX9" fmla="*/ 533400 w 9144000"/>
              <a:gd name="connsiteY9" fmla="*/ 0 h 5143501"/>
              <a:gd name="connsiteX10" fmla="*/ 567667 w 9144000"/>
              <a:gd name="connsiteY10" fmla="*/ 0 h 5143501"/>
              <a:gd name="connsiteX11" fmla="*/ 3504640 w 9144000"/>
              <a:gd name="connsiteY11" fmla="*/ 0 h 5143501"/>
              <a:gd name="connsiteX12" fmla="*/ 3538907 w 9144000"/>
              <a:gd name="connsiteY12" fmla="*/ 0 h 5143501"/>
              <a:gd name="connsiteX13" fmla="*/ 3538908 w 9144000"/>
              <a:gd name="connsiteY13" fmla="*/ 1 h 5143501"/>
              <a:gd name="connsiteX14" fmla="*/ 3630613 w 9144000"/>
              <a:gd name="connsiteY14" fmla="*/ 1 h 5143501"/>
              <a:gd name="connsiteX15" fmla="*/ 3664880 w 9144000"/>
              <a:gd name="connsiteY15" fmla="*/ 1 h 5143501"/>
              <a:gd name="connsiteX16" fmla="*/ 5368267 w 9144000"/>
              <a:gd name="connsiteY16" fmla="*/ 2571751 h 5143501"/>
              <a:gd name="connsiteX17" fmla="*/ 3664880 w 9144000"/>
              <a:gd name="connsiteY17" fmla="*/ 5143501 h 5143501"/>
              <a:gd name="connsiteX18" fmla="*/ 3630613 w 9144000"/>
              <a:gd name="connsiteY18" fmla="*/ 5143501 h 5143501"/>
              <a:gd name="connsiteX19" fmla="*/ 693640 w 9144000"/>
              <a:gd name="connsiteY19" fmla="*/ 5143501 h 5143501"/>
              <a:gd name="connsiteX20" fmla="*/ 659373 w 9144000"/>
              <a:gd name="connsiteY20" fmla="*/ 5143501 h 5143501"/>
              <a:gd name="connsiteX21" fmla="*/ 659374 w 9144000"/>
              <a:gd name="connsiteY21" fmla="*/ 5143500 h 5143501"/>
              <a:gd name="connsiteX22" fmla="*/ 567667 w 9144000"/>
              <a:gd name="connsiteY22" fmla="*/ 5143500 h 5143501"/>
              <a:gd name="connsiteX23" fmla="*/ 533400 w 9144000"/>
              <a:gd name="connsiteY23" fmla="*/ 5143500 h 5143501"/>
              <a:gd name="connsiteX24" fmla="*/ 533401 w 9144000"/>
              <a:gd name="connsiteY24" fmla="*/ 5143498 h 5143501"/>
              <a:gd name="connsiteX25" fmla="*/ 34267 w 9144000"/>
              <a:gd name="connsiteY25" fmla="*/ 5143498 h 5143501"/>
              <a:gd name="connsiteX26" fmla="*/ 0 w 9144000"/>
              <a:gd name="connsiteY26" fmla="*/ 5143498 h 5143501"/>
              <a:gd name="connsiteX27" fmla="*/ 0 w 9144000"/>
              <a:gd name="connsiteY27" fmla="*/ 1 h 5143501"/>
              <a:gd name="connsiteX28" fmla="*/ 34267 w 9144000"/>
              <a:gd name="connsiteY28" fmla="*/ 1 h 5143501"/>
              <a:gd name="connsiteX29" fmla="*/ 533401 w 9144000"/>
              <a:gd name="connsiteY29" fmla="*/ 1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44000" h="5143501">
                <a:moveTo>
                  <a:pt x="3733800" y="1"/>
                </a:moveTo>
                <a:lnTo>
                  <a:pt x="5105400" y="1"/>
                </a:lnTo>
                <a:lnTo>
                  <a:pt x="6705040" y="1"/>
                </a:lnTo>
                <a:lnTo>
                  <a:pt x="9144000" y="1"/>
                </a:lnTo>
                <a:lnTo>
                  <a:pt x="9144000" y="5143500"/>
                </a:lnTo>
                <a:lnTo>
                  <a:pt x="6705040" y="5143501"/>
                </a:lnTo>
                <a:lnTo>
                  <a:pt x="5105400" y="5143501"/>
                </a:lnTo>
                <a:lnTo>
                  <a:pt x="3733800" y="5143501"/>
                </a:lnTo>
                <a:lnTo>
                  <a:pt x="5437187" y="2571751"/>
                </a:lnTo>
                <a:close/>
                <a:moveTo>
                  <a:pt x="533400" y="0"/>
                </a:moveTo>
                <a:lnTo>
                  <a:pt x="567667" y="0"/>
                </a:lnTo>
                <a:lnTo>
                  <a:pt x="3504640" y="0"/>
                </a:lnTo>
                <a:lnTo>
                  <a:pt x="3538907" y="0"/>
                </a:lnTo>
                <a:lnTo>
                  <a:pt x="3538908" y="1"/>
                </a:lnTo>
                <a:lnTo>
                  <a:pt x="3630613" y="1"/>
                </a:lnTo>
                <a:lnTo>
                  <a:pt x="3664880" y="1"/>
                </a:lnTo>
                <a:lnTo>
                  <a:pt x="5368267" y="2571751"/>
                </a:lnTo>
                <a:lnTo>
                  <a:pt x="3664880" y="5143501"/>
                </a:lnTo>
                <a:lnTo>
                  <a:pt x="3630613" y="5143501"/>
                </a:lnTo>
                <a:lnTo>
                  <a:pt x="693640" y="5143501"/>
                </a:lnTo>
                <a:lnTo>
                  <a:pt x="659373" y="5143501"/>
                </a:lnTo>
                <a:lnTo>
                  <a:pt x="659374" y="5143500"/>
                </a:lnTo>
                <a:lnTo>
                  <a:pt x="567667" y="5143500"/>
                </a:lnTo>
                <a:lnTo>
                  <a:pt x="533400" y="5143500"/>
                </a:lnTo>
                <a:lnTo>
                  <a:pt x="533401" y="5143498"/>
                </a:lnTo>
                <a:lnTo>
                  <a:pt x="34267" y="5143498"/>
                </a:lnTo>
                <a:lnTo>
                  <a:pt x="0" y="5143498"/>
                </a:lnTo>
                <a:lnTo>
                  <a:pt x="0" y="1"/>
                </a:lnTo>
                <a:lnTo>
                  <a:pt x="34267" y="1"/>
                </a:lnTo>
                <a:lnTo>
                  <a:pt x="533401" y="1"/>
                </a:lnTo>
                <a:close/>
              </a:path>
            </a:pathLst>
          </a:custGeom>
          <a:solidFill>
            <a:schemeClr val="bg2">
              <a:alpha val="50000"/>
            </a:schemeClr>
          </a:solidFill>
        </p:spPr>
        <p:txBody>
          <a:bodyPr wrap="square" anchor="ctr">
            <a:noAutofit/>
          </a:bodyPr>
          <a:lstStyle>
            <a:lvl1pPr marL="0" indent="0" algn="ctr">
              <a:buNone/>
              <a:defRPr sz="1200"/>
            </a:lvl1pPr>
          </a:lstStyle>
          <a:p>
            <a:r>
              <a:rPr lang="en-US"/>
              <a:t>Drag picture to placeholder </a:t>
            </a:r>
            <a:br>
              <a:rPr lang="en-US"/>
            </a:br>
            <a:r>
              <a:rPr lang="en-US"/>
              <a:t>or click icon to add</a:t>
            </a:r>
          </a:p>
        </p:txBody>
      </p:sp>
      <p:sp>
        <p:nvSpPr>
          <p:cNvPr id="15" name="Text Placeholder 2">
            <a:extLst>
              <a:ext uri="{FF2B5EF4-FFF2-40B4-BE49-F238E27FC236}">
                <a16:creationId xmlns:a16="http://schemas.microsoft.com/office/drawing/2014/main" id="{5AB50156-FC1E-5341-8942-389791EB4B72}"/>
              </a:ext>
            </a:extLst>
          </p:cNvPr>
          <p:cNvSpPr>
            <a:spLocks noGrp="1"/>
          </p:cNvSpPr>
          <p:nvPr>
            <p:ph type="body" sz="quarter" idx="15" hasCustomPrompt="1"/>
          </p:nvPr>
        </p:nvSpPr>
        <p:spPr>
          <a:xfrm>
            <a:off x="-2" y="2876550"/>
            <a:ext cx="4572002" cy="1276350"/>
          </a:xfrm>
          <a:prstGeom prst="homePlate">
            <a:avLst>
              <a:gd name="adj" fmla="val 33793"/>
            </a:avLst>
          </a:prstGeom>
          <a:gradFill>
            <a:gsLst>
              <a:gs pos="100000">
                <a:srgbClr val="48CED0"/>
              </a:gs>
              <a:gs pos="0">
                <a:schemeClr val="accent1"/>
              </a:gs>
            </a:gsLst>
            <a:lin ang="0" scaled="0"/>
          </a:gradFill>
          <a:ln>
            <a:noFill/>
          </a:ln>
        </p:spPr>
        <p:txBody>
          <a:bodyPr wrap="square" lIns="457200" tIns="91440" rIns="457200" bIns="91440" anchor="ctr">
            <a:normAutofit/>
          </a:bodyPr>
          <a:lstStyle>
            <a:lvl1pPr marL="0" indent="0">
              <a:buNone/>
              <a:defRPr sz="2000" b="1" i="0">
                <a:solidFill>
                  <a:schemeClr val="bg1"/>
                </a:solidFill>
                <a:latin typeface="Figtree SemiBold" pitchFamily="2" charset="0"/>
                <a:ea typeface="Roboto Slab" pitchFamily="2" charset="0"/>
              </a:defRPr>
            </a:lvl1pPr>
          </a:lstStyle>
          <a:p>
            <a:pPr lvl="0"/>
            <a:r>
              <a:rPr lang="en-US"/>
              <a:t>Click to add text</a:t>
            </a:r>
          </a:p>
        </p:txBody>
      </p:sp>
    </p:spTree>
    <p:extLst>
      <p:ext uri="{BB962C8B-B14F-4D97-AF65-F5344CB8AC3E}">
        <p14:creationId xmlns:p14="http://schemas.microsoft.com/office/powerpoint/2010/main" val="4549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 Chevron Photos">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C3E6F16-A2D6-CF4B-830F-BEAC753F3C2D}"/>
              </a:ext>
            </a:extLst>
          </p:cNvPr>
          <p:cNvSpPr>
            <a:spLocks noGrp="1"/>
          </p:cNvSpPr>
          <p:nvPr>
            <p:ph type="pic" sz="quarter" idx="17" hasCustomPrompt="1"/>
          </p:nvPr>
        </p:nvSpPr>
        <p:spPr>
          <a:xfrm>
            <a:off x="-1" y="-1"/>
            <a:ext cx="5368267" cy="5143501"/>
          </a:xfrm>
          <a:custGeom>
            <a:avLst/>
            <a:gdLst>
              <a:gd name="connsiteX0" fmla="*/ 533400 w 5368267"/>
              <a:gd name="connsiteY0" fmla="*/ 0 h 5143501"/>
              <a:gd name="connsiteX1" fmla="*/ 567667 w 5368267"/>
              <a:gd name="connsiteY1" fmla="*/ 0 h 5143501"/>
              <a:gd name="connsiteX2" fmla="*/ 3504640 w 5368267"/>
              <a:gd name="connsiteY2" fmla="*/ 0 h 5143501"/>
              <a:gd name="connsiteX3" fmla="*/ 3538907 w 5368267"/>
              <a:gd name="connsiteY3" fmla="*/ 0 h 5143501"/>
              <a:gd name="connsiteX4" fmla="*/ 3538908 w 5368267"/>
              <a:gd name="connsiteY4" fmla="*/ 1 h 5143501"/>
              <a:gd name="connsiteX5" fmla="*/ 3630613 w 5368267"/>
              <a:gd name="connsiteY5" fmla="*/ 1 h 5143501"/>
              <a:gd name="connsiteX6" fmla="*/ 3664880 w 5368267"/>
              <a:gd name="connsiteY6" fmla="*/ 1 h 5143501"/>
              <a:gd name="connsiteX7" fmla="*/ 5368267 w 5368267"/>
              <a:gd name="connsiteY7" fmla="*/ 2571751 h 5143501"/>
              <a:gd name="connsiteX8" fmla="*/ 3664880 w 5368267"/>
              <a:gd name="connsiteY8" fmla="*/ 5143501 h 5143501"/>
              <a:gd name="connsiteX9" fmla="*/ 3630613 w 5368267"/>
              <a:gd name="connsiteY9" fmla="*/ 5143501 h 5143501"/>
              <a:gd name="connsiteX10" fmla="*/ 693640 w 5368267"/>
              <a:gd name="connsiteY10" fmla="*/ 5143501 h 5143501"/>
              <a:gd name="connsiteX11" fmla="*/ 659373 w 5368267"/>
              <a:gd name="connsiteY11" fmla="*/ 5143501 h 5143501"/>
              <a:gd name="connsiteX12" fmla="*/ 659374 w 5368267"/>
              <a:gd name="connsiteY12" fmla="*/ 5143500 h 5143501"/>
              <a:gd name="connsiteX13" fmla="*/ 567667 w 5368267"/>
              <a:gd name="connsiteY13" fmla="*/ 5143500 h 5143501"/>
              <a:gd name="connsiteX14" fmla="*/ 533400 w 5368267"/>
              <a:gd name="connsiteY14" fmla="*/ 5143500 h 5143501"/>
              <a:gd name="connsiteX15" fmla="*/ 533401 w 5368267"/>
              <a:gd name="connsiteY15" fmla="*/ 5143498 h 5143501"/>
              <a:gd name="connsiteX16" fmla="*/ 34267 w 5368267"/>
              <a:gd name="connsiteY16" fmla="*/ 5143498 h 5143501"/>
              <a:gd name="connsiteX17" fmla="*/ 0 w 5368267"/>
              <a:gd name="connsiteY17" fmla="*/ 5143498 h 5143501"/>
              <a:gd name="connsiteX18" fmla="*/ 0 w 5368267"/>
              <a:gd name="connsiteY18" fmla="*/ 1 h 5143501"/>
              <a:gd name="connsiteX19" fmla="*/ 34267 w 5368267"/>
              <a:gd name="connsiteY19" fmla="*/ 1 h 5143501"/>
              <a:gd name="connsiteX20" fmla="*/ 533401 w 5368267"/>
              <a:gd name="connsiteY20" fmla="*/ 1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68267" h="5143501">
                <a:moveTo>
                  <a:pt x="533400" y="0"/>
                </a:moveTo>
                <a:lnTo>
                  <a:pt x="567667" y="0"/>
                </a:lnTo>
                <a:lnTo>
                  <a:pt x="3504640" y="0"/>
                </a:lnTo>
                <a:lnTo>
                  <a:pt x="3538907" y="0"/>
                </a:lnTo>
                <a:lnTo>
                  <a:pt x="3538908" y="1"/>
                </a:lnTo>
                <a:lnTo>
                  <a:pt x="3630613" y="1"/>
                </a:lnTo>
                <a:lnTo>
                  <a:pt x="3664880" y="1"/>
                </a:lnTo>
                <a:lnTo>
                  <a:pt x="5368267" y="2571751"/>
                </a:lnTo>
                <a:lnTo>
                  <a:pt x="3664880" y="5143501"/>
                </a:lnTo>
                <a:lnTo>
                  <a:pt x="3630613" y="5143501"/>
                </a:lnTo>
                <a:lnTo>
                  <a:pt x="693640" y="5143501"/>
                </a:lnTo>
                <a:lnTo>
                  <a:pt x="659373" y="5143501"/>
                </a:lnTo>
                <a:lnTo>
                  <a:pt x="659374" y="5143500"/>
                </a:lnTo>
                <a:lnTo>
                  <a:pt x="567667" y="5143500"/>
                </a:lnTo>
                <a:lnTo>
                  <a:pt x="533400" y="5143500"/>
                </a:lnTo>
                <a:lnTo>
                  <a:pt x="533401" y="5143498"/>
                </a:lnTo>
                <a:lnTo>
                  <a:pt x="34267" y="5143498"/>
                </a:lnTo>
                <a:lnTo>
                  <a:pt x="0" y="5143498"/>
                </a:lnTo>
                <a:lnTo>
                  <a:pt x="0" y="1"/>
                </a:lnTo>
                <a:lnTo>
                  <a:pt x="34267" y="1"/>
                </a:lnTo>
                <a:lnTo>
                  <a:pt x="533401" y="1"/>
                </a:lnTo>
                <a:close/>
              </a:path>
            </a:pathLst>
          </a:custGeom>
          <a:solidFill>
            <a:schemeClr val="bg2">
              <a:alpha val="50000"/>
            </a:schemeClr>
          </a:solidFill>
        </p:spPr>
        <p:txBody>
          <a:bodyPr wrap="square" anchor="ctr">
            <a:noAutofit/>
          </a:bodyPr>
          <a:lstStyle>
            <a:lvl1pPr marL="0" indent="0" algn="ctr">
              <a:buNone/>
              <a:defRPr sz="1200"/>
            </a:lvl1pPr>
          </a:lstStyle>
          <a:p>
            <a:r>
              <a:rPr lang="en-US"/>
              <a:t>Drag picture to placeholder </a:t>
            </a:r>
            <a:br>
              <a:rPr lang="en-US"/>
            </a:br>
            <a:r>
              <a:rPr lang="en-US"/>
              <a:t>or click icon to add</a:t>
            </a:r>
          </a:p>
        </p:txBody>
      </p:sp>
      <p:sp>
        <p:nvSpPr>
          <p:cNvPr id="12" name="Picture Placeholder 11">
            <a:extLst>
              <a:ext uri="{FF2B5EF4-FFF2-40B4-BE49-F238E27FC236}">
                <a16:creationId xmlns:a16="http://schemas.microsoft.com/office/drawing/2014/main" id="{60A110CA-9D71-2E46-8417-552CBC206A76}"/>
              </a:ext>
            </a:extLst>
          </p:cNvPr>
          <p:cNvSpPr>
            <a:spLocks noGrp="1"/>
          </p:cNvSpPr>
          <p:nvPr>
            <p:ph type="pic" sz="quarter" idx="16" hasCustomPrompt="1"/>
          </p:nvPr>
        </p:nvSpPr>
        <p:spPr>
          <a:xfrm>
            <a:off x="3733799" y="0"/>
            <a:ext cx="5410200" cy="5143500"/>
          </a:xfrm>
          <a:custGeom>
            <a:avLst/>
            <a:gdLst>
              <a:gd name="connsiteX0" fmla="*/ 0 w 5410200"/>
              <a:gd name="connsiteY0" fmla="*/ 0 h 5143500"/>
              <a:gd name="connsiteX1" fmla="*/ 1371600 w 5410200"/>
              <a:gd name="connsiteY1" fmla="*/ 0 h 5143500"/>
              <a:gd name="connsiteX2" fmla="*/ 2971240 w 5410200"/>
              <a:gd name="connsiteY2" fmla="*/ 0 h 5143500"/>
              <a:gd name="connsiteX3" fmla="*/ 5410200 w 5410200"/>
              <a:gd name="connsiteY3" fmla="*/ 0 h 5143500"/>
              <a:gd name="connsiteX4" fmla="*/ 5410200 w 5410200"/>
              <a:gd name="connsiteY4" fmla="*/ 5143499 h 5143500"/>
              <a:gd name="connsiteX5" fmla="*/ 2971240 w 5410200"/>
              <a:gd name="connsiteY5" fmla="*/ 5143500 h 5143500"/>
              <a:gd name="connsiteX6" fmla="*/ 2971240 w 5410200"/>
              <a:gd name="connsiteY6" fmla="*/ 5143500 h 5143500"/>
              <a:gd name="connsiteX7" fmla="*/ 1371600 w 5410200"/>
              <a:gd name="connsiteY7" fmla="*/ 5143500 h 5143500"/>
              <a:gd name="connsiteX8" fmla="*/ 0 w 5410200"/>
              <a:gd name="connsiteY8" fmla="*/ 5143500 h 5143500"/>
              <a:gd name="connsiteX9" fmla="*/ 1703387 w 5410200"/>
              <a:gd name="connsiteY9" fmla="*/ 25717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0200" h="5143500">
                <a:moveTo>
                  <a:pt x="0" y="0"/>
                </a:moveTo>
                <a:lnTo>
                  <a:pt x="1371600" y="0"/>
                </a:lnTo>
                <a:lnTo>
                  <a:pt x="2971240" y="0"/>
                </a:lnTo>
                <a:lnTo>
                  <a:pt x="5410200" y="0"/>
                </a:lnTo>
                <a:lnTo>
                  <a:pt x="5410200" y="5143499"/>
                </a:lnTo>
                <a:lnTo>
                  <a:pt x="2971240" y="5143500"/>
                </a:lnTo>
                <a:lnTo>
                  <a:pt x="2971240" y="5143500"/>
                </a:lnTo>
                <a:lnTo>
                  <a:pt x="1371600" y="5143500"/>
                </a:lnTo>
                <a:lnTo>
                  <a:pt x="0" y="5143500"/>
                </a:lnTo>
                <a:lnTo>
                  <a:pt x="1703387" y="2571750"/>
                </a:lnTo>
                <a:close/>
              </a:path>
            </a:pathLst>
          </a:custGeom>
          <a:solidFill>
            <a:schemeClr val="accent1">
              <a:alpha val="50000"/>
            </a:schemeClr>
          </a:solidFill>
        </p:spPr>
        <p:txBody>
          <a:bodyPr wrap="square" anchor="ctr">
            <a:noAutofit/>
          </a:bodyPr>
          <a:lstStyle>
            <a:lvl1pPr marL="0" indent="0" algn="ctr">
              <a:buNone/>
              <a:defRPr sz="1200" baseline="0"/>
            </a:lvl1pPr>
          </a:lstStyle>
          <a:p>
            <a:r>
              <a:rPr lang="en-US"/>
              <a:t>Drag picture to placeholder </a:t>
            </a:r>
            <a:br>
              <a:rPr lang="en-US"/>
            </a:br>
            <a:r>
              <a:rPr lang="en-US"/>
              <a:t>or click icon to add</a:t>
            </a:r>
          </a:p>
        </p:txBody>
      </p:sp>
      <p:sp>
        <p:nvSpPr>
          <p:cNvPr id="5" name="Text Placeholder 2">
            <a:extLst>
              <a:ext uri="{FF2B5EF4-FFF2-40B4-BE49-F238E27FC236}">
                <a16:creationId xmlns:a16="http://schemas.microsoft.com/office/drawing/2014/main" id="{94223973-12FE-E141-B725-67E74BF698E5}"/>
              </a:ext>
            </a:extLst>
          </p:cNvPr>
          <p:cNvSpPr>
            <a:spLocks noGrp="1"/>
          </p:cNvSpPr>
          <p:nvPr>
            <p:ph type="body" sz="quarter" idx="15" hasCustomPrompt="1"/>
          </p:nvPr>
        </p:nvSpPr>
        <p:spPr>
          <a:xfrm>
            <a:off x="-2" y="2876550"/>
            <a:ext cx="4572002" cy="1276350"/>
          </a:xfrm>
          <a:prstGeom prst="homePlate">
            <a:avLst>
              <a:gd name="adj" fmla="val 33793"/>
            </a:avLst>
          </a:prstGeom>
          <a:gradFill>
            <a:gsLst>
              <a:gs pos="100000">
                <a:srgbClr val="48CED0"/>
              </a:gs>
              <a:gs pos="0">
                <a:schemeClr val="accent1"/>
              </a:gs>
            </a:gsLst>
            <a:lin ang="0" scaled="0"/>
          </a:gradFill>
          <a:ln>
            <a:noFill/>
          </a:ln>
        </p:spPr>
        <p:txBody>
          <a:bodyPr wrap="square" lIns="457200" tIns="91440" rIns="457200" bIns="91440" anchor="ctr">
            <a:normAutofit/>
          </a:bodyPr>
          <a:lstStyle>
            <a:lvl1pPr marL="0" indent="0">
              <a:buNone/>
              <a:defRPr sz="2000" b="1" i="0">
                <a:solidFill>
                  <a:schemeClr val="bg1"/>
                </a:solidFill>
                <a:latin typeface="Figtree SemiBold" pitchFamily="2" charset="0"/>
                <a:ea typeface="Roboto Slab" pitchFamily="2" charset="0"/>
              </a:defRPr>
            </a:lvl1pPr>
          </a:lstStyle>
          <a:p>
            <a:pPr lvl="0"/>
            <a:r>
              <a:rPr lang="en-US"/>
              <a:t>Click to add text</a:t>
            </a:r>
          </a:p>
        </p:txBody>
      </p:sp>
    </p:spTree>
    <p:extLst>
      <p:ext uri="{BB962C8B-B14F-4D97-AF65-F5344CB8AC3E}">
        <p14:creationId xmlns:p14="http://schemas.microsoft.com/office/powerpoint/2010/main" val="274988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hoto Across Three Chevron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9E4B238-917D-8F4D-9590-2398FBDB7AD8}"/>
              </a:ext>
            </a:extLst>
          </p:cNvPr>
          <p:cNvSpPr>
            <a:spLocks noGrp="1"/>
          </p:cNvSpPr>
          <p:nvPr>
            <p:ph type="pic" sz="quarter" idx="13" hasCustomPrompt="1"/>
          </p:nvPr>
        </p:nvSpPr>
        <p:spPr>
          <a:xfrm>
            <a:off x="0" y="-1"/>
            <a:ext cx="9144000" cy="5143500"/>
          </a:xfrm>
          <a:custGeom>
            <a:avLst/>
            <a:gdLst>
              <a:gd name="connsiteX0" fmla="*/ 0 w 9144000"/>
              <a:gd name="connsiteY0" fmla="*/ 1 h 5143500"/>
              <a:gd name="connsiteX1" fmla="*/ 2032897 w 9144000"/>
              <a:gd name="connsiteY1" fmla="*/ 1 h 5143500"/>
              <a:gd name="connsiteX2" fmla="*/ 3735418 w 9144000"/>
              <a:gd name="connsiteY2" fmla="*/ 2571750 h 5143500"/>
              <a:gd name="connsiteX3" fmla="*/ 2032897 w 9144000"/>
              <a:gd name="connsiteY3" fmla="*/ 5143498 h 5143500"/>
              <a:gd name="connsiteX4" fmla="*/ 0 w 9144000"/>
              <a:gd name="connsiteY4" fmla="*/ 5143498 h 5143500"/>
              <a:gd name="connsiteX5" fmla="*/ 2083097 w 9144000"/>
              <a:gd name="connsiteY5" fmla="*/ 0 h 5143500"/>
              <a:gd name="connsiteX6" fmla="*/ 5054337 w 9144000"/>
              <a:gd name="connsiteY6" fmla="*/ 0 h 5143500"/>
              <a:gd name="connsiteX7" fmla="*/ 6757724 w 9144000"/>
              <a:gd name="connsiteY7" fmla="*/ 2571750 h 5143500"/>
              <a:gd name="connsiteX8" fmla="*/ 5054337 w 9144000"/>
              <a:gd name="connsiteY8" fmla="*/ 5143500 h 5143500"/>
              <a:gd name="connsiteX9" fmla="*/ 2083097 w 9144000"/>
              <a:gd name="connsiteY9" fmla="*/ 5143500 h 5143500"/>
              <a:gd name="connsiteX10" fmla="*/ 3786484 w 9144000"/>
              <a:gd name="connsiteY10" fmla="*/ 2571750 h 5143500"/>
              <a:gd name="connsiteX11" fmla="*/ 5105400 w 9144000"/>
              <a:gd name="connsiteY11" fmla="*/ 0 h 5143500"/>
              <a:gd name="connsiteX12" fmla="*/ 9144000 w 9144000"/>
              <a:gd name="connsiteY12" fmla="*/ 0 h 5143500"/>
              <a:gd name="connsiteX13" fmla="*/ 9144000 w 9144000"/>
              <a:gd name="connsiteY13" fmla="*/ 5143499 h 5143500"/>
              <a:gd name="connsiteX14" fmla="*/ 5105400 w 9144000"/>
              <a:gd name="connsiteY14" fmla="*/ 5143500 h 5143500"/>
              <a:gd name="connsiteX15" fmla="*/ 6808787 w 9144000"/>
              <a:gd name="connsiteY15" fmla="*/ 2571751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5143500">
                <a:moveTo>
                  <a:pt x="0" y="1"/>
                </a:moveTo>
                <a:lnTo>
                  <a:pt x="2032897" y="1"/>
                </a:lnTo>
                <a:lnTo>
                  <a:pt x="3735418" y="2571750"/>
                </a:lnTo>
                <a:lnTo>
                  <a:pt x="2032897" y="5143498"/>
                </a:lnTo>
                <a:lnTo>
                  <a:pt x="0" y="5143498"/>
                </a:lnTo>
                <a:close/>
                <a:moveTo>
                  <a:pt x="2083097" y="0"/>
                </a:moveTo>
                <a:lnTo>
                  <a:pt x="5054337" y="0"/>
                </a:lnTo>
                <a:lnTo>
                  <a:pt x="6757724" y="2571750"/>
                </a:lnTo>
                <a:lnTo>
                  <a:pt x="5054337" y="5143500"/>
                </a:lnTo>
                <a:lnTo>
                  <a:pt x="2083097" y="5143500"/>
                </a:lnTo>
                <a:lnTo>
                  <a:pt x="3786484" y="2571750"/>
                </a:lnTo>
                <a:close/>
                <a:moveTo>
                  <a:pt x="5105400" y="0"/>
                </a:moveTo>
                <a:lnTo>
                  <a:pt x="9144000" y="0"/>
                </a:lnTo>
                <a:lnTo>
                  <a:pt x="9144000" y="5143499"/>
                </a:lnTo>
                <a:lnTo>
                  <a:pt x="5105400" y="5143500"/>
                </a:lnTo>
                <a:lnTo>
                  <a:pt x="6808787" y="2571751"/>
                </a:lnTo>
                <a:close/>
              </a:path>
            </a:pathLst>
          </a:custGeom>
          <a:solidFill>
            <a:schemeClr val="bg2">
              <a:alpha val="50000"/>
            </a:schemeClr>
          </a:solidFill>
        </p:spPr>
        <p:txBody>
          <a:bodyPr wrap="square" anchor="ctr">
            <a:noAutofit/>
          </a:bodyPr>
          <a:lstStyle>
            <a:lvl1pPr marL="0" indent="0" algn="ctr">
              <a:buNone/>
              <a:defRPr sz="1200"/>
            </a:lvl1pPr>
          </a:lstStyle>
          <a:p>
            <a:r>
              <a:rPr lang="en-US"/>
              <a:t>Drag picture to placeholder </a:t>
            </a:r>
            <a:br>
              <a:rPr lang="en-US"/>
            </a:br>
            <a:r>
              <a:rPr lang="en-US"/>
              <a:t>or click icon to add</a:t>
            </a:r>
          </a:p>
        </p:txBody>
      </p:sp>
      <p:sp>
        <p:nvSpPr>
          <p:cNvPr id="7" name="Text Placeholder 2">
            <a:extLst>
              <a:ext uri="{FF2B5EF4-FFF2-40B4-BE49-F238E27FC236}">
                <a16:creationId xmlns:a16="http://schemas.microsoft.com/office/drawing/2014/main" id="{DDBFD5B7-1ABC-FB41-BCA0-FD58C0F354E0}"/>
              </a:ext>
            </a:extLst>
          </p:cNvPr>
          <p:cNvSpPr>
            <a:spLocks noGrp="1"/>
          </p:cNvSpPr>
          <p:nvPr>
            <p:ph type="body" sz="quarter" idx="15" hasCustomPrompt="1"/>
          </p:nvPr>
        </p:nvSpPr>
        <p:spPr>
          <a:xfrm>
            <a:off x="-2" y="2876550"/>
            <a:ext cx="5943602" cy="1276350"/>
          </a:xfrm>
          <a:prstGeom prst="homePlate">
            <a:avLst>
              <a:gd name="adj" fmla="val 33793"/>
            </a:avLst>
          </a:prstGeom>
          <a:gradFill>
            <a:gsLst>
              <a:gs pos="100000">
                <a:srgbClr val="48CED0"/>
              </a:gs>
              <a:gs pos="0">
                <a:schemeClr val="accent1"/>
              </a:gs>
            </a:gsLst>
            <a:lin ang="0" scaled="0"/>
          </a:gradFill>
          <a:ln>
            <a:noFill/>
          </a:ln>
        </p:spPr>
        <p:txBody>
          <a:bodyPr wrap="square" lIns="457200" tIns="91440" rIns="457200" bIns="91440" anchor="ctr">
            <a:normAutofit/>
          </a:bodyPr>
          <a:lstStyle>
            <a:lvl1pPr marL="0" indent="0">
              <a:buNone/>
              <a:defRPr sz="2000" b="1" i="0">
                <a:solidFill>
                  <a:schemeClr val="bg1"/>
                </a:solidFill>
                <a:latin typeface="Figtree SemiBold" pitchFamily="2" charset="0"/>
                <a:ea typeface="Roboto Slab" pitchFamily="2" charset="0"/>
              </a:defRPr>
            </a:lvl1pPr>
          </a:lstStyle>
          <a:p>
            <a:pPr lvl="0"/>
            <a:r>
              <a:rPr lang="en-US"/>
              <a:t>Click to add text</a:t>
            </a:r>
          </a:p>
        </p:txBody>
      </p:sp>
    </p:spTree>
    <p:extLst>
      <p:ext uri="{BB962C8B-B14F-4D97-AF65-F5344CB8AC3E}">
        <p14:creationId xmlns:p14="http://schemas.microsoft.com/office/powerpoint/2010/main" val="203063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3 Chevron Photos">
    <p:spTree>
      <p:nvGrpSpPr>
        <p:cNvPr id="1" name=""/>
        <p:cNvGrpSpPr/>
        <p:nvPr/>
      </p:nvGrpSpPr>
      <p:grpSpPr>
        <a:xfrm>
          <a:off x="0" y="0"/>
          <a:ext cx="0" cy="0"/>
          <a:chOff x="0" y="0"/>
          <a:chExt cx="0" cy="0"/>
        </a:xfrm>
      </p:grpSpPr>
      <p:sp>
        <p:nvSpPr>
          <p:cNvPr id="59" name="Picture Placeholder 58"/>
          <p:cNvSpPr>
            <a:spLocks noGrp="1"/>
          </p:cNvSpPr>
          <p:nvPr>
            <p:ph type="pic" sz="quarter" idx="13" hasCustomPrompt="1"/>
          </p:nvPr>
        </p:nvSpPr>
        <p:spPr>
          <a:xfrm>
            <a:off x="0" y="1"/>
            <a:ext cx="3735418" cy="5143497"/>
          </a:xfrm>
          <a:custGeom>
            <a:avLst/>
            <a:gdLst>
              <a:gd name="connsiteX0" fmla="*/ 0 w 3735418"/>
              <a:gd name="connsiteY0" fmla="*/ 0 h 4781548"/>
              <a:gd name="connsiteX1" fmla="*/ 2032897 w 3735418"/>
              <a:gd name="connsiteY1" fmla="*/ 0 h 4781548"/>
              <a:gd name="connsiteX2" fmla="*/ 3735418 w 3735418"/>
              <a:gd name="connsiteY2" fmla="*/ 2390774 h 4781548"/>
              <a:gd name="connsiteX3" fmla="*/ 2032897 w 3735418"/>
              <a:gd name="connsiteY3" fmla="*/ 4781548 h 4781548"/>
              <a:gd name="connsiteX4" fmla="*/ 0 w 3735418"/>
              <a:gd name="connsiteY4" fmla="*/ 4781548 h 4781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5418" h="4781548">
                <a:moveTo>
                  <a:pt x="0" y="0"/>
                </a:moveTo>
                <a:lnTo>
                  <a:pt x="2032897" y="0"/>
                </a:lnTo>
                <a:lnTo>
                  <a:pt x="3735418" y="2390774"/>
                </a:lnTo>
                <a:lnTo>
                  <a:pt x="2032897" y="4781548"/>
                </a:lnTo>
                <a:lnTo>
                  <a:pt x="0" y="4781548"/>
                </a:lnTo>
                <a:close/>
              </a:path>
            </a:pathLst>
          </a:custGeom>
          <a:solidFill>
            <a:schemeClr val="bg2">
              <a:alpha val="50000"/>
            </a:schemeClr>
          </a:solidFill>
        </p:spPr>
        <p:txBody>
          <a:bodyPr wrap="square" anchor="ctr">
            <a:noAutofit/>
          </a:bodyPr>
          <a:lstStyle>
            <a:lvl1pPr marL="0" indent="0" algn="ctr">
              <a:buNone/>
              <a:defRPr sz="1200"/>
            </a:lvl1pPr>
          </a:lstStyle>
          <a:p>
            <a:r>
              <a:rPr lang="en-US"/>
              <a:t>Drag picture to placeholder </a:t>
            </a:r>
            <a:br>
              <a:rPr lang="en-US"/>
            </a:br>
            <a:r>
              <a:rPr lang="en-US"/>
              <a:t>or click icon to add</a:t>
            </a:r>
          </a:p>
        </p:txBody>
      </p:sp>
      <p:sp>
        <p:nvSpPr>
          <p:cNvPr id="16" name="Picture Placeholder 4"/>
          <p:cNvSpPr>
            <a:spLocks noGrp="1"/>
          </p:cNvSpPr>
          <p:nvPr>
            <p:ph type="pic" sz="quarter" idx="16" hasCustomPrompt="1"/>
          </p:nvPr>
        </p:nvSpPr>
        <p:spPr>
          <a:xfrm>
            <a:off x="2083097" y="0"/>
            <a:ext cx="4674627" cy="5143500"/>
          </a:xfrm>
          <a:prstGeom prst="chevron">
            <a:avLst>
              <a:gd name="adj" fmla="val 36439"/>
            </a:avLst>
          </a:prstGeom>
          <a:solidFill>
            <a:schemeClr val="accent1">
              <a:alpha val="50000"/>
            </a:schemeClr>
          </a:solidFill>
        </p:spPr>
        <p:txBody>
          <a:bodyPr anchor="ctr">
            <a:normAutofit/>
          </a:bodyPr>
          <a:lstStyle>
            <a:lvl1pPr marL="0" indent="0" algn="ctr">
              <a:buNone/>
              <a:defRPr sz="1200" baseline="0"/>
            </a:lvl1pPr>
          </a:lstStyle>
          <a:p>
            <a:r>
              <a:rPr lang="en-US"/>
              <a:t>Click to add picture</a:t>
            </a:r>
          </a:p>
        </p:txBody>
      </p:sp>
      <p:sp>
        <p:nvSpPr>
          <p:cNvPr id="93" name="Picture Placeholder 92"/>
          <p:cNvSpPr>
            <a:spLocks noGrp="1"/>
          </p:cNvSpPr>
          <p:nvPr>
            <p:ph type="pic" sz="quarter" idx="17" hasCustomPrompt="1"/>
          </p:nvPr>
        </p:nvSpPr>
        <p:spPr>
          <a:xfrm>
            <a:off x="5105400" y="0"/>
            <a:ext cx="4038600" cy="5143500"/>
          </a:xfrm>
          <a:custGeom>
            <a:avLst/>
            <a:gdLst>
              <a:gd name="connsiteX0" fmla="*/ 0 w 4038600"/>
              <a:gd name="connsiteY0" fmla="*/ 0 h 5143500"/>
              <a:gd name="connsiteX1" fmla="*/ 4038600 w 4038600"/>
              <a:gd name="connsiteY1" fmla="*/ 0 h 5143500"/>
              <a:gd name="connsiteX2" fmla="*/ 4038600 w 4038600"/>
              <a:gd name="connsiteY2" fmla="*/ 5143499 h 5143500"/>
              <a:gd name="connsiteX3" fmla="*/ 0 w 4038600"/>
              <a:gd name="connsiteY3" fmla="*/ 5143500 h 5143500"/>
              <a:gd name="connsiteX4" fmla="*/ 1703387 w 4038600"/>
              <a:gd name="connsiteY4" fmla="*/ 257175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5143500">
                <a:moveTo>
                  <a:pt x="0" y="0"/>
                </a:moveTo>
                <a:lnTo>
                  <a:pt x="4038600" y="0"/>
                </a:lnTo>
                <a:lnTo>
                  <a:pt x="4038600" y="5143499"/>
                </a:lnTo>
                <a:lnTo>
                  <a:pt x="0" y="5143500"/>
                </a:lnTo>
                <a:lnTo>
                  <a:pt x="1703387" y="2571751"/>
                </a:lnTo>
                <a:close/>
              </a:path>
            </a:pathLst>
          </a:custGeom>
          <a:solidFill>
            <a:schemeClr val="accent2">
              <a:alpha val="50000"/>
            </a:schemeClr>
          </a:solidFill>
        </p:spPr>
        <p:txBody>
          <a:bodyPr wrap="square" anchor="ctr">
            <a:noAutofit/>
          </a:bodyPr>
          <a:lstStyle>
            <a:lvl1pPr marL="0" indent="0" algn="ctr">
              <a:buNone/>
              <a:defRPr sz="1200"/>
            </a:lvl1pPr>
          </a:lstStyle>
          <a:p>
            <a:r>
              <a:rPr lang="en-US"/>
              <a:t>			Click icon to add</a:t>
            </a:r>
          </a:p>
        </p:txBody>
      </p:sp>
      <p:sp>
        <p:nvSpPr>
          <p:cNvPr id="6" name="Text Placeholder 2">
            <a:extLst>
              <a:ext uri="{FF2B5EF4-FFF2-40B4-BE49-F238E27FC236}">
                <a16:creationId xmlns:a16="http://schemas.microsoft.com/office/drawing/2014/main" id="{B054D9D4-DB71-CE4B-B73E-D53F6721B424}"/>
              </a:ext>
            </a:extLst>
          </p:cNvPr>
          <p:cNvSpPr>
            <a:spLocks noGrp="1"/>
          </p:cNvSpPr>
          <p:nvPr>
            <p:ph type="body" sz="quarter" idx="15" hasCustomPrompt="1"/>
          </p:nvPr>
        </p:nvSpPr>
        <p:spPr>
          <a:xfrm>
            <a:off x="-2" y="2876550"/>
            <a:ext cx="5943602" cy="1276350"/>
          </a:xfrm>
          <a:prstGeom prst="homePlate">
            <a:avLst>
              <a:gd name="adj" fmla="val 33793"/>
            </a:avLst>
          </a:prstGeom>
          <a:gradFill>
            <a:gsLst>
              <a:gs pos="100000">
                <a:srgbClr val="48CED0"/>
              </a:gs>
              <a:gs pos="0">
                <a:schemeClr val="accent1"/>
              </a:gs>
            </a:gsLst>
            <a:lin ang="0" scaled="0"/>
          </a:gradFill>
          <a:ln>
            <a:noFill/>
          </a:ln>
        </p:spPr>
        <p:txBody>
          <a:bodyPr wrap="square" lIns="457200" tIns="91440" rIns="457200" bIns="91440" anchor="ctr">
            <a:normAutofit/>
          </a:bodyPr>
          <a:lstStyle>
            <a:lvl1pPr marL="0" indent="0">
              <a:buNone/>
              <a:defRPr sz="2000" b="1" i="0">
                <a:solidFill>
                  <a:schemeClr val="bg1"/>
                </a:solidFill>
                <a:latin typeface="Figtree SemiBold" pitchFamily="2" charset="0"/>
                <a:ea typeface="Roboto Slab" pitchFamily="2" charset="0"/>
              </a:defRPr>
            </a:lvl1pPr>
          </a:lstStyle>
          <a:p>
            <a:pPr lvl="0"/>
            <a:r>
              <a:rPr lang="en-US"/>
              <a:t>Click to add text</a:t>
            </a:r>
          </a:p>
        </p:txBody>
      </p:sp>
    </p:spTree>
    <p:extLst>
      <p:ext uri="{BB962C8B-B14F-4D97-AF65-F5344CB8AC3E}">
        <p14:creationId xmlns:p14="http://schemas.microsoft.com/office/powerpoint/2010/main" val="103262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akers">
    <p:spTree>
      <p:nvGrpSpPr>
        <p:cNvPr id="1" name=""/>
        <p:cNvGrpSpPr/>
        <p:nvPr/>
      </p:nvGrpSpPr>
      <p:grpSpPr>
        <a:xfrm>
          <a:off x="0" y="0"/>
          <a:ext cx="0" cy="0"/>
          <a:chOff x="0" y="0"/>
          <a:chExt cx="0" cy="0"/>
        </a:xfrm>
      </p:grpSpPr>
      <p:sp>
        <p:nvSpPr>
          <p:cNvPr id="5" name="Title 4"/>
          <p:cNvSpPr>
            <a:spLocks noGrp="1"/>
          </p:cNvSpPr>
          <p:nvPr>
            <p:ph type="title"/>
          </p:nvPr>
        </p:nvSpPr>
        <p:spPr>
          <a:xfrm>
            <a:off x="381000" y="514351"/>
            <a:ext cx="2819400" cy="1161104"/>
          </a:xfrm>
          <a:prstGeom prst="rect">
            <a:avLst/>
          </a:prstGeom>
        </p:spPr>
        <p:txBody>
          <a:bodyPr anchor="t">
            <a:noAutofit/>
          </a:bodyPr>
          <a:lstStyle>
            <a:lvl1pPr algn="r">
              <a:defRPr sz="2800">
                <a:solidFill>
                  <a:schemeClr val="tx2"/>
                </a:solidFill>
              </a:defRPr>
            </a:lvl1pPr>
          </a:lstStyle>
          <a:p>
            <a:r>
              <a:rPr lang="en-US"/>
              <a:t>Click to edit Master title style</a:t>
            </a:r>
          </a:p>
        </p:txBody>
      </p:sp>
      <p:sp>
        <p:nvSpPr>
          <p:cNvPr id="60" name="Picture Placeholder 10">
            <a:extLst>
              <a:ext uri="{FF2B5EF4-FFF2-40B4-BE49-F238E27FC236}">
                <a16:creationId xmlns:a16="http://schemas.microsoft.com/office/drawing/2014/main" id="{D4DA4A04-FDEB-5B46-8729-F0EC83F05061}"/>
              </a:ext>
            </a:extLst>
          </p:cNvPr>
          <p:cNvSpPr>
            <a:spLocks noGrp="1" noChangeAspect="1"/>
          </p:cNvSpPr>
          <p:nvPr>
            <p:ph type="pic" sz="quarter" idx="21" hasCustomPrompt="1"/>
          </p:nvPr>
        </p:nvSpPr>
        <p:spPr>
          <a:xfrm>
            <a:off x="4906010" y="1809751"/>
            <a:ext cx="1097280" cy="109728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a:t>Insert Image</a:t>
            </a:r>
          </a:p>
        </p:txBody>
      </p:sp>
      <p:sp>
        <p:nvSpPr>
          <p:cNvPr id="61" name="Picture Placeholder 10">
            <a:extLst>
              <a:ext uri="{FF2B5EF4-FFF2-40B4-BE49-F238E27FC236}">
                <a16:creationId xmlns:a16="http://schemas.microsoft.com/office/drawing/2014/main" id="{83E5F62E-E27B-6542-B66B-03B6D9FB4A09}"/>
              </a:ext>
            </a:extLst>
          </p:cNvPr>
          <p:cNvSpPr>
            <a:spLocks noGrp="1" noChangeAspect="1"/>
          </p:cNvSpPr>
          <p:nvPr>
            <p:ph type="pic" sz="quarter" idx="22" hasCustomPrompt="1"/>
          </p:nvPr>
        </p:nvSpPr>
        <p:spPr>
          <a:xfrm>
            <a:off x="3121660" y="1809751"/>
            <a:ext cx="1097280" cy="109728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a:t>Insert Image</a:t>
            </a:r>
          </a:p>
        </p:txBody>
      </p:sp>
      <p:sp>
        <p:nvSpPr>
          <p:cNvPr id="62" name="Picture Placeholder 10">
            <a:extLst>
              <a:ext uri="{FF2B5EF4-FFF2-40B4-BE49-F238E27FC236}">
                <a16:creationId xmlns:a16="http://schemas.microsoft.com/office/drawing/2014/main" id="{DB41D690-F15D-1A40-B353-12B096B59FBE}"/>
              </a:ext>
            </a:extLst>
          </p:cNvPr>
          <p:cNvSpPr>
            <a:spLocks noGrp="1" noChangeAspect="1"/>
          </p:cNvSpPr>
          <p:nvPr>
            <p:ph type="pic" sz="quarter" idx="23" hasCustomPrompt="1"/>
          </p:nvPr>
        </p:nvSpPr>
        <p:spPr>
          <a:xfrm>
            <a:off x="6690360" y="1809751"/>
            <a:ext cx="1097280" cy="109728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a:t>Insert Image</a:t>
            </a:r>
          </a:p>
        </p:txBody>
      </p:sp>
      <p:sp>
        <p:nvSpPr>
          <p:cNvPr id="63" name="Picture Placeholder 10">
            <a:extLst>
              <a:ext uri="{FF2B5EF4-FFF2-40B4-BE49-F238E27FC236}">
                <a16:creationId xmlns:a16="http://schemas.microsoft.com/office/drawing/2014/main" id="{C9257579-542F-2F49-B345-74750CDFB235}"/>
              </a:ext>
            </a:extLst>
          </p:cNvPr>
          <p:cNvSpPr>
            <a:spLocks noGrp="1" noChangeAspect="1"/>
          </p:cNvSpPr>
          <p:nvPr>
            <p:ph type="pic" sz="quarter" idx="28" hasCustomPrompt="1"/>
          </p:nvPr>
        </p:nvSpPr>
        <p:spPr>
          <a:xfrm>
            <a:off x="1337310" y="1809751"/>
            <a:ext cx="1097280" cy="109728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a:t>Insert Image</a:t>
            </a:r>
          </a:p>
        </p:txBody>
      </p:sp>
      <p:sp>
        <p:nvSpPr>
          <p:cNvPr id="64" name="Text Placeholder 2">
            <a:extLst>
              <a:ext uri="{FF2B5EF4-FFF2-40B4-BE49-F238E27FC236}">
                <a16:creationId xmlns:a16="http://schemas.microsoft.com/office/drawing/2014/main" id="{46993DF9-7065-3349-AF17-D1C0E3BDC1BB}"/>
              </a:ext>
            </a:extLst>
          </p:cNvPr>
          <p:cNvSpPr>
            <a:spLocks noGrp="1"/>
          </p:cNvSpPr>
          <p:nvPr>
            <p:ph type="body" sz="quarter" idx="31" hasCustomPrompt="1"/>
          </p:nvPr>
        </p:nvSpPr>
        <p:spPr>
          <a:xfrm>
            <a:off x="1200150" y="3024485"/>
            <a:ext cx="1371600" cy="276999"/>
          </a:xfrm>
        </p:spPr>
        <p:txBody>
          <a:bodyPr wrap="square">
            <a:spAutoFit/>
          </a:bodyPr>
          <a:lstStyle>
            <a:lvl1pPr marL="0" indent="0" algn="ctr">
              <a:spcBef>
                <a:spcPts val="0"/>
              </a:spcBef>
              <a:buNone/>
              <a:defRPr sz="1200"/>
            </a:lvl1pPr>
            <a:lvl5pPr marL="1262031" indent="0">
              <a:buNone/>
              <a:defRPr/>
            </a:lvl5pPr>
          </a:lstStyle>
          <a:p>
            <a:pPr lvl="0"/>
            <a:r>
              <a:rPr lang="en-US"/>
              <a:t>Add Title &amp; Name</a:t>
            </a:r>
          </a:p>
        </p:txBody>
      </p:sp>
      <p:sp>
        <p:nvSpPr>
          <p:cNvPr id="65" name="Text Placeholder 2">
            <a:extLst>
              <a:ext uri="{FF2B5EF4-FFF2-40B4-BE49-F238E27FC236}">
                <a16:creationId xmlns:a16="http://schemas.microsoft.com/office/drawing/2014/main" id="{178E8751-8F6A-7A44-8E47-7604245FE096}"/>
              </a:ext>
            </a:extLst>
          </p:cNvPr>
          <p:cNvSpPr>
            <a:spLocks noGrp="1"/>
          </p:cNvSpPr>
          <p:nvPr>
            <p:ph type="body" sz="quarter" idx="32" hasCustomPrompt="1"/>
          </p:nvPr>
        </p:nvSpPr>
        <p:spPr>
          <a:xfrm>
            <a:off x="2984500" y="3028950"/>
            <a:ext cx="1371600" cy="276999"/>
          </a:xfrm>
        </p:spPr>
        <p:txBody>
          <a:bodyPr wrap="square">
            <a:spAutoFit/>
          </a:bodyPr>
          <a:lstStyle>
            <a:lvl1pPr marL="0" indent="0" algn="ctr">
              <a:spcBef>
                <a:spcPts val="0"/>
              </a:spcBef>
              <a:buNone/>
              <a:defRPr sz="1200"/>
            </a:lvl1pPr>
            <a:lvl5pPr marL="1262031" indent="0">
              <a:buNone/>
              <a:defRPr/>
            </a:lvl5pPr>
          </a:lstStyle>
          <a:p>
            <a:pPr lvl="0"/>
            <a:r>
              <a:rPr lang="en-US"/>
              <a:t>Add Title &amp; Name</a:t>
            </a:r>
          </a:p>
        </p:txBody>
      </p:sp>
      <p:sp>
        <p:nvSpPr>
          <p:cNvPr id="66" name="Text Placeholder 2">
            <a:extLst>
              <a:ext uri="{FF2B5EF4-FFF2-40B4-BE49-F238E27FC236}">
                <a16:creationId xmlns:a16="http://schemas.microsoft.com/office/drawing/2014/main" id="{2601D369-867F-5944-99C0-2555D45435E3}"/>
              </a:ext>
            </a:extLst>
          </p:cNvPr>
          <p:cNvSpPr>
            <a:spLocks noGrp="1"/>
          </p:cNvSpPr>
          <p:nvPr>
            <p:ph type="body" sz="quarter" idx="33" hasCustomPrompt="1"/>
          </p:nvPr>
        </p:nvSpPr>
        <p:spPr>
          <a:xfrm>
            <a:off x="4768850" y="3028950"/>
            <a:ext cx="1371600" cy="276999"/>
          </a:xfrm>
        </p:spPr>
        <p:txBody>
          <a:bodyPr wrap="square">
            <a:spAutoFit/>
          </a:bodyPr>
          <a:lstStyle>
            <a:lvl1pPr marL="0" indent="0" algn="ctr">
              <a:spcBef>
                <a:spcPts val="0"/>
              </a:spcBef>
              <a:buNone/>
              <a:defRPr sz="1200"/>
            </a:lvl1pPr>
            <a:lvl5pPr marL="1262031" indent="0">
              <a:buNone/>
              <a:defRPr/>
            </a:lvl5pPr>
          </a:lstStyle>
          <a:p>
            <a:pPr lvl="0"/>
            <a:r>
              <a:rPr lang="en-US"/>
              <a:t>Add Title &amp; Name</a:t>
            </a:r>
          </a:p>
        </p:txBody>
      </p:sp>
      <p:sp>
        <p:nvSpPr>
          <p:cNvPr id="67" name="Text Placeholder 2">
            <a:extLst>
              <a:ext uri="{FF2B5EF4-FFF2-40B4-BE49-F238E27FC236}">
                <a16:creationId xmlns:a16="http://schemas.microsoft.com/office/drawing/2014/main" id="{04C828A1-C918-AC46-A2C8-A6DCD9B3434C}"/>
              </a:ext>
            </a:extLst>
          </p:cNvPr>
          <p:cNvSpPr>
            <a:spLocks noGrp="1"/>
          </p:cNvSpPr>
          <p:nvPr>
            <p:ph type="body" sz="quarter" idx="34" hasCustomPrompt="1"/>
          </p:nvPr>
        </p:nvSpPr>
        <p:spPr>
          <a:xfrm>
            <a:off x="6553200" y="3028950"/>
            <a:ext cx="1371600" cy="276999"/>
          </a:xfrm>
        </p:spPr>
        <p:txBody>
          <a:bodyPr wrap="square">
            <a:spAutoFit/>
          </a:bodyPr>
          <a:lstStyle>
            <a:lvl1pPr marL="0" indent="0" algn="ctr">
              <a:spcBef>
                <a:spcPts val="0"/>
              </a:spcBef>
              <a:buNone/>
              <a:defRPr sz="1200"/>
            </a:lvl1pPr>
            <a:lvl5pPr marL="1262031" indent="0">
              <a:buNone/>
              <a:defRPr/>
            </a:lvl5pPr>
          </a:lstStyle>
          <a:p>
            <a:pPr lvl="0"/>
            <a:r>
              <a:rPr lang="en-US"/>
              <a:t>Add Title &amp; Name</a:t>
            </a:r>
          </a:p>
        </p:txBody>
      </p:sp>
      <p:cxnSp>
        <p:nvCxnSpPr>
          <p:cNvPr id="2" name="Straight Connector 1">
            <a:extLst>
              <a:ext uri="{FF2B5EF4-FFF2-40B4-BE49-F238E27FC236}">
                <a16:creationId xmlns:a16="http://schemas.microsoft.com/office/drawing/2014/main" id="{6E9F876E-97E2-F935-B4A8-50E44B3D8E1F}"/>
              </a:ext>
            </a:extLst>
          </p:cNvPr>
          <p:cNvCxnSpPr>
            <a:cxnSpLocks/>
          </p:cNvCxnSpPr>
          <p:nvPr userDrawn="1"/>
        </p:nvCxnSpPr>
        <p:spPr>
          <a:xfrm>
            <a:off x="0" y="514351"/>
            <a:ext cx="3200400" cy="0"/>
          </a:xfrm>
          <a:prstGeom prst="line">
            <a:avLst/>
          </a:prstGeom>
          <a:ln w="19050">
            <a:gradFill>
              <a:gsLst>
                <a:gs pos="100000">
                  <a:srgbClr val="48CED0"/>
                </a:gs>
                <a:gs pos="0">
                  <a:schemeClr val="accent1"/>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7" name="Footer Placeholder 1">
            <a:extLst>
              <a:ext uri="{FF2B5EF4-FFF2-40B4-BE49-F238E27FC236}">
                <a16:creationId xmlns:a16="http://schemas.microsoft.com/office/drawing/2014/main" id="{04BB9D66-A767-93AC-E6BD-DBAB2270607C}"/>
              </a:ext>
            </a:extLst>
          </p:cNvPr>
          <p:cNvSpPr>
            <a:spLocks noGrp="1"/>
          </p:cNvSpPr>
          <p:nvPr>
            <p:ph type="ftr" sz="quarter" idx="3"/>
          </p:nvPr>
        </p:nvSpPr>
        <p:spPr>
          <a:xfrm>
            <a:off x="3028950" y="4844820"/>
            <a:ext cx="3086100" cy="274637"/>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600" b="0" i="0">
                <a:solidFill>
                  <a:schemeClr val="tx1">
                    <a:tint val="82000"/>
                  </a:schemeClr>
                </a:solidFill>
                <a:latin typeface="Figtree" pitchFamily="2" charset="0"/>
              </a:defRPr>
            </a:lvl1pPr>
          </a:lstStyle>
          <a:p>
            <a:r>
              <a:rPr lang="en-US">
                <a:solidFill>
                  <a:srgbClr val="FFFFFF">
                    <a:lumMod val="50000"/>
                  </a:srgbClr>
                </a:solidFill>
              </a:rPr>
              <a:t>CONFIDENTIAL © Deltek, Inc. All Rights Reserved.</a:t>
            </a:r>
          </a:p>
        </p:txBody>
      </p:sp>
      <p:sp>
        <p:nvSpPr>
          <p:cNvPr id="8" name="Slide Number Placeholder 5">
            <a:extLst>
              <a:ext uri="{FF2B5EF4-FFF2-40B4-BE49-F238E27FC236}">
                <a16:creationId xmlns:a16="http://schemas.microsoft.com/office/drawing/2014/main" id="{C0B6DFE5-C4FD-E3CB-73D1-9E8F5906402D}"/>
              </a:ext>
            </a:extLst>
          </p:cNvPr>
          <p:cNvSpPr>
            <a:spLocks noGrp="1"/>
          </p:cNvSpPr>
          <p:nvPr>
            <p:ph type="sldNum" sz="quarter" idx="4"/>
          </p:nvPr>
        </p:nvSpPr>
        <p:spPr>
          <a:xfrm>
            <a:off x="7851913" y="4844820"/>
            <a:ext cx="1084360" cy="274637"/>
          </a:xfrm>
          <a:prstGeom prst="rect">
            <a:avLst/>
          </a:prstGeom>
        </p:spPr>
        <p:txBody>
          <a:bodyPr vert="horz" lIns="91440" tIns="45720" rIns="91440" bIns="45720" rtlCol="0" anchor="ctr"/>
          <a:lstStyle>
            <a:lvl1pPr algn="r">
              <a:defRPr sz="1000" b="0" i="0">
                <a:solidFill>
                  <a:schemeClr val="tx1">
                    <a:tint val="82000"/>
                  </a:schemeClr>
                </a:solidFill>
                <a:latin typeface="Figtree" pitchFamily="2" charset="0"/>
              </a:defRPr>
            </a:lvl1pPr>
          </a:lstStyle>
          <a:p>
            <a:fld id="{6CC0B945-51BC-184C-9E4B-E8B42E9AF6BD}" type="slidenum">
              <a:rPr lang="en-US" smtClean="0"/>
              <a:pPr/>
              <a:t>‹#›</a:t>
            </a:fld>
            <a:endParaRPr lang="en-US"/>
          </a:p>
        </p:txBody>
      </p:sp>
    </p:spTree>
    <p:extLst>
      <p:ext uri="{BB962C8B-B14F-4D97-AF65-F5344CB8AC3E}">
        <p14:creationId xmlns:p14="http://schemas.microsoft.com/office/powerpoint/2010/main" val="413300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pic>
        <p:nvPicPr>
          <p:cNvPr id="4" name="Picture 3" descr="A blue and green background&#10;&#10;Description automatically generated">
            <a:extLst>
              <a:ext uri="{FF2B5EF4-FFF2-40B4-BE49-F238E27FC236}">
                <a16:creationId xmlns:a16="http://schemas.microsoft.com/office/drawing/2014/main" id="{28B12DE6-0331-D662-2F9C-0E65F815DD34}"/>
              </a:ext>
            </a:extLst>
          </p:cNvPr>
          <p:cNvPicPr>
            <a:picLocks noChangeAspect="1"/>
          </p:cNvPicPr>
          <p:nvPr userDrawn="1"/>
        </p:nvPicPr>
        <p:blipFill rotWithShape="1">
          <a:blip r:embed="rId2"/>
          <a:srcRect l="6977" b="10891"/>
          <a:stretch/>
        </p:blipFill>
        <p:spPr>
          <a:xfrm>
            <a:off x="0" y="0"/>
            <a:ext cx="9144000" cy="5143500"/>
          </a:xfrm>
          <a:prstGeom prst="rect">
            <a:avLst/>
          </a:prstGeom>
        </p:spPr>
      </p:pic>
      <p:sp>
        <p:nvSpPr>
          <p:cNvPr id="5" name="Chevron 4">
            <a:extLst>
              <a:ext uri="{FF2B5EF4-FFF2-40B4-BE49-F238E27FC236}">
                <a16:creationId xmlns:a16="http://schemas.microsoft.com/office/drawing/2014/main" id="{0A7FB7C1-2503-F617-4DAE-853B466EC22B}"/>
              </a:ext>
            </a:extLst>
          </p:cNvPr>
          <p:cNvSpPr/>
          <p:nvPr userDrawn="1"/>
        </p:nvSpPr>
        <p:spPr>
          <a:xfrm>
            <a:off x="5867400" y="1657350"/>
            <a:ext cx="2927472" cy="3733793"/>
          </a:xfrm>
          <a:prstGeom prst="chevron">
            <a:avLst>
              <a:gd name="adj" fmla="val 52162"/>
            </a:avLst>
          </a:prstGeom>
          <a:solidFill>
            <a:schemeClr val="bg2">
              <a:alpha val="20077"/>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Chevron 5">
            <a:extLst>
              <a:ext uri="{FF2B5EF4-FFF2-40B4-BE49-F238E27FC236}">
                <a16:creationId xmlns:a16="http://schemas.microsoft.com/office/drawing/2014/main" id="{874F7228-5B47-8878-BB4C-B3969EE22D5A}"/>
              </a:ext>
            </a:extLst>
          </p:cNvPr>
          <p:cNvSpPr/>
          <p:nvPr userDrawn="1"/>
        </p:nvSpPr>
        <p:spPr>
          <a:xfrm>
            <a:off x="7338305" y="278980"/>
            <a:ext cx="1762451" cy="2247888"/>
          </a:xfrm>
          <a:prstGeom prst="chevron">
            <a:avLst>
              <a:gd name="adj" fmla="val 52162"/>
            </a:avLst>
          </a:prstGeom>
          <a:solidFill>
            <a:srgbClr val="0169AA">
              <a:alpha val="20077"/>
            </a:srgb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Chevron 9">
            <a:extLst>
              <a:ext uri="{FF2B5EF4-FFF2-40B4-BE49-F238E27FC236}">
                <a16:creationId xmlns:a16="http://schemas.microsoft.com/office/drawing/2014/main" id="{EB669F33-ECCD-0A0A-D1DD-2A95EB579714}"/>
              </a:ext>
            </a:extLst>
          </p:cNvPr>
          <p:cNvSpPr/>
          <p:nvPr userDrawn="1"/>
        </p:nvSpPr>
        <p:spPr>
          <a:xfrm>
            <a:off x="5105400" y="3615817"/>
            <a:ext cx="1044874" cy="1332667"/>
          </a:xfrm>
          <a:prstGeom prst="chevron">
            <a:avLst>
              <a:gd name="adj" fmla="val 52162"/>
            </a:avLst>
          </a:prstGeom>
          <a:solidFill>
            <a:schemeClr val="accent1">
              <a:alpha val="20077"/>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Text Placeholder 2">
            <a:extLst>
              <a:ext uri="{FF2B5EF4-FFF2-40B4-BE49-F238E27FC236}">
                <a16:creationId xmlns:a16="http://schemas.microsoft.com/office/drawing/2014/main" id="{19A0E00E-FB14-0CCC-2E97-8267F1EEBE26}"/>
              </a:ext>
            </a:extLst>
          </p:cNvPr>
          <p:cNvSpPr>
            <a:spLocks noGrp="1"/>
          </p:cNvSpPr>
          <p:nvPr>
            <p:ph type="body" sz="quarter" idx="14" hasCustomPrompt="1"/>
          </p:nvPr>
        </p:nvSpPr>
        <p:spPr>
          <a:xfrm>
            <a:off x="609600" y="3562350"/>
            <a:ext cx="5105400" cy="838200"/>
          </a:xfrm>
        </p:spPr>
        <p:txBody>
          <a:bodyPr wrap="square" lIns="91440" rIns="45720">
            <a:normAutofit/>
          </a:bodyPr>
          <a:lstStyle>
            <a:lvl1pPr marL="0" indent="0">
              <a:buNone/>
              <a:defRPr sz="2000">
                <a:solidFill>
                  <a:schemeClr val="tx2"/>
                </a:solidFill>
              </a:defRPr>
            </a:lvl1pPr>
            <a:lvl2pPr marL="342891" indent="0">
              <a:buNone/>
              <a:defRPr>
                <a:solidFill>
                  <a:schemeClr val="bg1"/>
                </a:solidFill>
              </a:defRPr>
            </a:lvl2pPr>
            <a:lvl3pPr marL="574660" indent="0">
              <a:buNone/>
              <a:defRPr>
                <a:solidFill>
                  <a:schemeClr val="bg1"/>
                </a:solidFill>
              </a:defRPr>
            </a:lvl3pPr>
            <a:lvl4pPr marL="925489" indent="0">
              <a:buNone/>
              <a:defRPr>
                <a:solidFill>
                  <a:schemeClr val="bg1"/>
                </a:solidFill>
              </a:defRPr>
            </a:lvl4pPr>
            <a:lvl5pPr marL="1262031" indent="0">
              <a:buNone/>
              <a:defRPr>
                <a:solidFill>
                  <a:schemeClr val="bg1"/>
                </a:solidFill>
              </a:defRPr>
            </a:lvl5pPr>
          </a:lstStyle>
          <a:p>
            <a:r>
              <a:rPr lang="en-US"/>
              <a:t>If you have additional questions, please email them </a:t>
            </a:r>
            <a:r>
              <a:rPr lang="en-US" b="1"/>
              <a:t>to </a:t>
            </a:r>
            <a:r>
              <a:rPr lang="en-US" b="1" err="1"/>
              <a:t>Address@Deltek.com</a:t>
            </a:r>
            <a:r>
              <a:rPr lang="en-US"/>
              <a:t>. </a:t>
            </a:r>
          </a:p>
        </p:txBody>
      </p:sp>
      <p:sp>
        <p:nvSpPr>
          <p:cNvPr id="8" name="Title 2">
            <a:extLst>
              <a:ext uri="{FF2B5EF4-FFF2-40B4-BE49-F238E27FC236}">
                <a16:creationId xmlns:a16="http://schemas.microsoft.com/office/drawing/2014/main" id="{B97D0072-76DF-9E58-9596-F25999C0F720}"/>
              </a:ext>
            </a:extLst>
          </p:cNvPr>
          <p:cNvSpPr>
            <a:spLocks noGrp="1"/>
          </p:cNvSpPr>
          <p:nvPr>
            <p:ph type="title" hasCustomPrompt="1"/>
          </p:nvPr>
        </p:nvSpPr>
        <p:spPr>
          <a:xfrm>
            <a:off x="609600" y="2114549"/>
            <a:ext cx="6629400" cy="1325133"/>
          </a:xfrm>
          <a:prstGeom prst="rect">
            <a:avLst/>
          </a:prstGeom>
        </p:spPr>
        <p:txBody>
          <a:bodyPr lIns="45720" rIns="45720">
            <a:normAutofit/>
          </a:bodyPr>
          <a:lstStyle>
            <a:lvl1pPr>
              <a:defRPr sz="7200" b="0">
                <a:solidFill>
                  <a:schemeClr val="bg1"/>
                </a:solidFill>
              </a:defRPr>
            </a:lvl1pPr>
          </a:lstStyle>
          <a:p>
            <a:r>
              <a:rPr lang="en-US"/>
              <a:t>Q&amp;A</a:t>
            </a:r>
          </a:p>
        </p:txBody>
      </p:sp>
      <p:sp>
        <p:nvSpPr>
          <p:cNvPr id="2" name="Chevron 1">
            <a:extLst>
              <a:ext uri="{FF2B5EF4-FFF2-40B4-BE49-F238E27FC236}">
                <a16:creationId xmlns:a16="http://schemas.microsoft.com/office/drawing/2014/main" id="{3F760210-5172-212C-DD0B-A40EE3E6B1B0}"/>
              </a:ext>
            </a:extLst>
          </p:cNvPr>
          <p:cNvSpPr/>
          <p:nvPr userDrawn="1"/>
        </p:nvSpPr>
        <p:spPr>
          <a:xfrm>
            <a:off x="5543550" y="971550"/>
            <a:ext cx="3505200" cy="3200400"/>
          </a:xfrm>
          <a:prstGeom prst="chevron">
            <a:avLst>
              <a:gd name="adj" fmla="val 39286"/>
            </a:avLst>
          </a:prstGeom>
          <a:solidFill>
            <a:schemeClr val="bg1">
              <a:alpha val="55349"/>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3" name="Graphic 2">
            <a:extLst>
              <a:ext uri="{FF2B5EF4-FFF2-40B4-BE49-F238E27FC236}">
                <a16:creationId xmlns:a16="http://schemas.microsoft.com/office/drawing/2014/main" id="{7345F1AD-6F91-120E-C851-2CAAC475A15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44909" y="1220459"/>
            <a:ext cx="2570491" cy="2570491"/>
          </a:xfrm>
          <a:prstGeom prst="rect">
            <a:avLst/>
          </a:prstGeom>
        </p:spPr>
      </p:pic>
      <p:pic>
        <p:nvPicPr>
          <p:cNvPr id="9" name="Picture 8" descr="A blue text on a black background&#10;&#10;Description automatically generated">
            <a:extLst>
              <a:ext uri="{FF2B5EF4-FFF2-40B4-BE49-F238E27FC236}">
                <a16:creationId xmlns:a16="http://schemas.microsoft.com/office/drawing/2014/main" id="{A08CC428-06B0-5DE0-B6E8-250B29ED1E98}"/>
              </a:ext>
            </a:extLst>
          </p:cNvPr>
          <p:cNvPicPr>
            <a:picLocks noChangeAspect="1"/>
          </p:cNvPicPr>
          <p:nvPr userDrawn="1"/>
        </p:nvPicPr>
        <p:blipFill>
          <a:blip r:embed="rId5" cstate="screen">
            <a:biLevel thresh="25000"/>
            <a:extLst>
              <a:ext uri="{28A0092B-C50C-407E-A947-70E740481C1C}">
                <a14:useLocalDpi xmlns:a14="http://schemas.microsoft.com/office/drawing/2010/main"/>
              </a:ext>
            </a:extLst>
          </a:blip>
          <a:stretch>
            <a:fillRect/>
          </a:stretch>
        </p:blipFill>
        <p:spPr>
          <a:xfrm>
            <a:off x="457200" y="541321"/>
            <a:ext cx="1464276" cy="685800"/>
          </a:xfrm>
          <a:prstGeom prst="rect">
            <a:avLst/>
          </a:prstGeom>
        </p:spPr>
      </p:pic>
      <p:cxnSp>
        <p:nvCxnSpPr>
          <p:cNvPr id="11" name="Straight Connector 10">
            <a:extLst>
              <a:ext uri="{FF2B5EF4-FFF2-40B4-BE49-F238E27FC236}">
                <a16:creationId xmlns:a16="http://schemas.microsoft.com/office/drawing/2014/main" id="{E3EFF473-1534-A4EA-6E60-D8C801DD3ACE}"/>
              </a:ext>
            </a:extLst>
          </p:cNvPr>
          <p:cNvCxnSpPr>
            <a:cxnSpLocks/>
          </p:cNvCxnSpPr>
          <p:nvPr userDrawn="1"/>
        </p:nvCxnSpPr>
        <p:spPr>
          <a:xfrm>
            <a:off x="652409" y="3486150"/>
            <a:ext cx="8491591"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902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Plai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F0E5FB-FE41-344F-B3A0-2F96DB648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13348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sp>
        <p:nvSpPr>
          <p:cNvPr id="5" name="Title 4"/>
          <p:cNvSpPr>
            <a:spLocks noGrp="1"/>
          </p:cNvSpPr>
          <p:nvPr>
            <p:ph type="title"/>
          </p:nvPr>
        </p:nvSpPr>
        <p:spPr>
          <a:xfrm>
            <a:off x="278296" y="514351"/>
            <a:ext cx="2922104" cy="1161104"/>
          </a:xfrm>
          <a:prstGeom prst="rect">
            <a:avLst/>
          </a:prstGeom>
        </p:spPr>
        <p:txBody>
          <a:bodyPr anchor="t">
            <a:noAutofit/>
          </a:bodyPr>
          <a:lstStyle>
            <a:lvl1pPr algn="r">
              <a:defRPr sz="2800">
                <a:solidFill>
                  <a:schemeClr val="tx2"/>
                </a:solidFill>
              </a:defRPr>
            </a:lvl1pPr>
          </a:lstStyle>
          <a:p>
            <a:r>
              <a:rPr lang="en-US"/>
              <a:t>Click to edit Master title style</a:t>
            </a:r>
          </a:p>
        </p:txBody>
      </p:sp>
      <p:sp>
        <p:nvSpPr>
          <p:cNvPr id="8" name="Picture Placeholder 10"/>
          <p:cNvSpPr>
            <a:spLocks noGrp="1"/>
          </p:cNvSpPr>
          <p:nvPr>
            <p:ph type="pic" sz="quarter" idx="18" hasCustomPrompt="1"/>
          </p:nvPr>
        </p:nvSpPr>
        <p:spPr>
          <a:xfrm>
            <a:off x="4781550" y="1799165"/>
            <a:ext cx="914400" cy="9144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a:t>Insert Image</a:t>
            </a:r>
          </a:p>
        </p:txBody>
      </p:sp>
      <p:sp>
        <p:nvSpPr>
          <p:cNvPr id="10" name="Picture Placeholder 10"/>
          <p:cNvSpPr>
            <a:spLocks noGrp="1"/>
          </p:cNvSpPr>
          <p:nvPr>
            <p:ph type="pic" sz="quarter" idx="19" hasCustomPrompt="1"/>
          </p:nvPr>
        </p:nvSpPr>
        <p:spPr>
          <a:xfrm>
            <a:off x="5829300" y="1799165"/>
            <a:ext cx="914400" cy="9144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a:t>Insert Image</a:t>
            </a:r>
          </a:p>
        </p:txBody>
      </p:sp>
      <p:sp>
        <p:nvSpPr>
          <p:cNvPr id="11" name="Picture Placeholder 10"/>
          <p:cNvSpPr>
            <a:spLocks noGrp="1"/>
          </p:cNvSpPr>
          <p:nvPr>
            <p:ph type="pic" sz="quarter" idx="20" hasCustomPrompt="1"/>
          </p:nvPr>
        </p:nvSpPr>
        <p:spPr>
          <a:xfrm>
            <a:off x="6877050" y="1799165"/>
            <a:ext cx="914400" cy="9144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a:t>Insert Image</a:t>
            </a:r>
          </a:p>
        </p:txBody>
      </p:sp>
      <p:sp>
        <p:nvSpPr>
          <p:cNvPr id="12" name="Picture Placeholder 10"/>
          <p:cNvSpPr>
            <a:spLocks noGrp="1"/>
          </p:cNvSpPr>
          <p:nvPr>
            <p:ph type="pic" sz="quarter" idx="21" hasCustomPrompt="1"/>
          </p:nvPr>
        </p:nvSpPr>
        <p:spPr>
          <a:xfrm>
            <a:off x="6346024" y="361950"/>
            <a:ext cx="914400" cy="91440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a:t>Insert Image</a:t>
            </a:r>
          </a:p>
        </p:txBody>
      </p:sp>
      <p:sp>
        <p:nvSpPr>
          <p:cNvPr id="13" name="Picture Placeholder 10"/>
          <p:cNvSpPr>
            <a:spLocks noGrp="1"/>
          </p:cNvSpPr>
          <p:nvPr>
            <p:ph type="pic" sz="quarter" idx="22" hasCustomPrompt="1"/>
          </p:nvPr>
        </p:nvSpPr>
        <p:spPr>
          <a:xfrm>
            <a:off x="5326577" y="361950"/>
            <a:ext cx="914400" cy="91440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a:t>Insert Image</a:t>
            </a:r>
          </a:p>
        </p:txBody>
      </p:sp>
      <p:sp>
        <p:nvSpPr>
          <p:cNvPr id="14" name="Picture Placeholder 10"/>
          <p:cNvSpPr>
            <a:spLocks noGrp="1"/>
          </p:cNvSpPr>
          <p:nvPr>
            <p:ph type="pic" sz="quarter" idx="23" hasCustomPrompt="1"/>
          </p:nvPr>
        </p:nvSpPr>
        <p:spPr>
          <a:xfrm>
            <a:off x="7400925" y="361950"/>
            <a:ext cx="914400" cy="91440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a:t>Insert Image</a:t>
            </a:r>
          </a:p>
        </p:txBody>
      </p:sp>
      <p:sp>
        <p:nvSpPr>
          <p:cNvPr id="15" name="Picture Placeholder 10"/>
          <p:cNvSpPr>
            <a:spLocks noGrp="1"/>
          </p:cNvSpPr>
          <p:nvPr>
            <p:ph type="pic" sz="quarter" idx="24" hasCustomPrompt="1"/>
          </p:nvPr>
        </p:nvSpPr>
        <p:spPr>
          <a:xfrm>
            <a:off x="7924800" y="1799165"/>
            <a:ext cx="914400" cy="9144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a:t>Insert Image</a:t>
            </a:r>
          </a:p>
        </p:txBody>
      </p:sp>
      <p:sp>
        <p:nvSpPr>
          <p:cNvPr id="23" name="Picture Placeholder 10"/>
          <p:cNvSpPr>
            <a:spLocks noGrp="1"/>
          </p:cNvSpPr>
          <p:nvPr>
            <p:ph type="pic" sz="quarter" idx="28" hasCustomPrompt="1"/>
          </p:nvPr>
        </p:nvSpPr>
        <p:spPr>
          <a:xfrm>
            <a:off x="4257675" y="361950"/>
            <a:ext cx="914400" cy="91440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a:t>Insert Image</a:t>
            </a:r>
          </a:p>
        </p:txBody>
      </p:sp>
      <p:sp>
        <p:nvSpPr>
          <p:cNvPr id="19" name="Picture Placeholder 10">
            <a:extLst>
              <a:ext uri="{FF2B5EF4-FFF2-40B4-BE49-F238E27FC236}">
                <a16:creationId xmlns:a16="http://schemas.microsoft.com/office/drawing/2014/main" id="{8273D46B-7A24-CE43-B0EC-01855CDBFF1D}"/>
              </a:ext>
            </a:extLst>
          </p:cNvPr>
          <p:cNvSpPr>
            <a:spLocks noGrp="1"/>
          </p:cNvSpPr>
          <p:nvPr>
            <p:ph type="pic" sz="quarter" idx="30" hasCustomPrompt="1"/>
          </p:nvPr>
        </p:nvSpPr>
        <p:spPr>
          <a:xfrm>
            <a:off x="3733800" y="1799165"/>
            <a:ext cx="914400" cy="9144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a:t>Insert Image</a:t>
            </a:r>
          </a:p>
        </p:txBody>
      </p:sp>
      <p:sp>
        <p:nvSpPr>
          <p:cNvPr id="3" name="Text Placeholder 2">
            <a:extLst>
              <a:ext uri="{FF2B5EF4-FFF2-40B4-BE49-F238E27FC236}">
                <a16:creationId xmlns:a16="http://schemas.microsoft.com/office/drawing/2014/main" id="{40431E9F-69C3-3D45-9C0C-2EA65B760137}"/>
              </a:ext>
            </a:extLst>
          </p:cNvPr>
          <p:cNvSpPr>
            <a:spLocks noGrp="1"/>
          </p:cNvSpPr>
          <p:nvPr>
            <p:ph type="body" sz="quarter" idx="31" hasCustomPrompt="1"/>
          </p:nvPr>
        </p:nvSpPr>
        <p:spPr>
          <a:xfrm>
            <a:off x="4257675" y="1318052"/>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28" name="Text Placeholder 2">
            <a:extLst>
              <a:ext uri="{FF2B5EF4-FFF2-40B4-BE49-F238E27FC236}">
                <a16:creationId xmlns:a16="http://schemas.microsoft.com/office/drawing/2014/main" id="{7F69D94E-8F89-6046-8842-28B4D7EF1432}"/>
              </a:ext>
            </a:extLst>
          </p:cNvPr>
          <p:cNvSpPr>
            <a:spLocks noGrp="1"/>
          </p:cNvSpPr>
          <p:nvPr>
            <p:ph type="body" sz="quarter" idx="32" hasCustomPrompt="1"/>
          </p:nvPr>
        </p:nvSpPr>
        <p:spPr>
          <a:xfrm>
            <a:off x="5326577" y="1318052"/>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29" name="Text Placeholder 2">
            <a:extLst>
              <a:ext uri="{FF2B5EF4-FFF2-40B4-BE49-F238E27FC236}">
                <a16:creationId xmlns:a16="http://schemas.microsoft.com/office/drawing/2014/main" id="{82AF161F-BC61-3C48-BF69-F7AC86F16CD7}"/>
              </a:ext>
            </a:extLst>
          </p:cNvPr>
          <p:cNvSpPr>
            <a:spLocks noGrp="1"/>
          </p:cNvSpPr>
          <p:nvPr>
            <p:ph type="body" sz="quarter" idx="33" hasCustomPrompt="1"/>
          </p:nvPr>
        </p:nvSpPr>
        <p:spPr>
          <a:xfrm>
            <a:off x="6346024" y="1318052"/>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0" name="Text Placeholder 2">
            <a:extLst>
              <a:ext uri="{FF2B5EF4-FFF2-40B4-BE49-F238E27FC236}">
                <a16:creationId xmlns:a16="http://schemas.microsoft.com/office/drawing/2014/main" id="{05CC0261-4B06-4447-99C3-3AB27BA635F3}"/>
              </a:ext>
            </a:extLst>
          </p:cNvPr>
          <p:cNvSpPr>
            <a:spLocks noGrp="1"/>
          </p:cNvSpPr>
          <p:nvPr>
            <p:ph type="body" sz="quarter" idx="34" hasCustomPrompt="1"/>
          </p:nvPr>
        </p:nvSpPr>
        <p:spPr>
          <a:xfrm>
            <a:off x="7400925" y="1318052"/>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1" name="Text Placeholder 2">
            <a:extLst>
              <a:ext uri="{FF2B5EF4-FFF2-40B4-BE49-F238E27FC236}">
                <a16:creationId xmlns:a16="http://schemas.microsoft.com/office/drawing/2014/main" id="{F6909EF8-D0BE-5E4C-840D-7B55FB12D620}"/>
              </a:ext>
            </a:extLst>
          </p:cNvPr>
          <p:cNvSpPr>
            <a:spLocks noGrp="1"/>
          </p:cNvSpPr>
          <p:nvPr>
            <p:ph type="body" sz="quarter" idx="35" hasCustomPrompt="1"/>
          </p:nvPr>
        </p:nvSpPr>
        <p:spPr>
          <a:xfrm>
            <a:off x="3733800" y="2765852"/>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2" name="Text Placeholder 2">
            <a:extLst>
              <a:ext uri="{FF2B5EF4-FFF2-40B4-BE49-F238E27FC236}">
                <a16:creationId xmlns:a16="http://schemas.microsoft.com/office/drawing/2014/main" id="{6ABCA6A0-C09A-4B41-A985-5D1F2198B9CA}"/>
              </a:ext>
            </a:extLst>
          </p:cNvPr>
          <p:cNvSpPr>
            <a:spLocks noGrp="1"/>
          </p:cNvSpPr>
          <p:nvPr>
            <p:ph type="body" sz="quarter" idx="36" hasCustomPrompt="1"/>
          </p:nvPr>
        </p:nvSpPr>
        <p:spPr>
          <a:xfrm>
            <a:off x="4781550" y="2765852"/>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3" name="Text Placeholder 2">
            <a:extLst>
              <a:ext uri="{FF2B5EF4-FFF2-40B4-BE49-F238E27FC236}">
                <a16:creationId xmlns:a16="http://schemas.microsoft.com/office/drawing/2014/main" id="{E5042069-54C5-414C-BD7B-50850A83CE6C}"/>
              </a:ext>
            </a:extLst>
          </p:cNvPr>
          <p:cNvSpPr>
            <a:spLocks noGrp="1"/>
          </p:cNvSpPr>
          <p:nvPr>
            <p:ph type="body" sz="quarter" idx="37" hasCustomPrompt="1"/>
          </p:nvPr>
        </p:nvSpPr>
        <p:spPr>
          <a:xfrm>
            <a:off x="5829300" y="2765852"/>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4" name="Text Placeholder 2">
            <a:extLst>
              <a:ext uri="{FF2B5EF4-FFF2-40B4-BE49-F238E27FC236}">
                <a16:creationId xmlns:a16="http://schemas.microsoft.com/office/drawing/2014/main" id="{117619AE-178A-9344-8369-6033ACE948FF}"/>
              </a:ext>
            </a:extLst>
          </p:cNvPr>
          <p:cNvSpPr>
            <a:spLocks noGrp="1"/>
          </p:cNvSpPr>
          <p:nvPr>
            <p:ph type="body" sz="quarter" idx="38" hasCustomPrompt="1"/>
          </p:nvPr>
        </p:nvSpPr>
        <p:spPr>
          <a:xfrm>
            <a:off x="6877050" y="2765852"/>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5" name="Text Placeholder 2">
            <a:extLst>
              <a:ext uri="{FF2B5EF4-FFF2-40B4-BE49-F238E27FC236}">
                <a16:creationId xmlns:a16="http://schemas.microsoft.com/office/drawing/2014/main" id="{C76DE4E4-C643-4445-9115-4D0C58380237}"/>
              </a:ext>
            </a:extLst>
          </p:cNvPr>
          <p:cNvSpPr>
            <a:spLocks noGrp="1"/>
          </p:cNvSpPr>
          <p:nvPr>
            <p:ph type="body" sz="quarter" idx="39" hasCustomPrompt="1"/>
          </p:nvPr>
        </p:nvSpPr>
        <p:spPr>
          <a:xfrm>
            <a:off x="7924800" y="2765852"/>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6" name="Picture Placeholder 10">
            <a:extLst>
              <a:ext uri="{FF2B5EF4-FFF2-40B4-BE49-F238E27FC236}">
                <a16:creationId xmlns:a16="http://schemas.microsoft.com/office/drawing/2014/main" id="{7AAD0207-E02D-EE47-950E-64AD1A3D9606}"/>
              </a:ext>
            </a:extLst>
          </p:cNvPr>
          <p:cNvSpPr>
            <a:spLocks noGrp="1"/>
          </p:cNvSpPr>
          <p:nvPr>
            <p:ph type="pic" sz="quarter" idx="40" hasCustomPrompt="1"/>
          </p:nvPr>
        </p:nvSpPr>
        <p:spPr>
          <a:xfrm>
            <a:off x="6346024" y="3257550"/>
            <a:ext cx="914400" cy="9144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a:t>Insert Image</a:t>
            </a:r>
          </a:p>
        </p:txBody>
      </p:sp>
      <p:sp>
        <p:nvSpPr>
          <p:cNvPr id="37" name="Picture Placeholder 10">
            <a:extLst>
              <a:ext uri="{FF2B5EF4-FFF2-40B4-BE49-F238E27FC236}">
                <a16:creationId xmlns:a16="http://schemas.microsoft.com/office/drawing/2014/main" id="{D19155F0-B3E2-2C4E-BA28-3F0726C92765}"/>
              </a:ext>
            </a:extLst>
          </p:cNvPr>
          <p:cNvSpPr>
            <a:spLocks noGrp="1"/>
          </p:cNvSpPr>
          <p:nvPr>
            <p:ph type="pic" sz="quarter" idx="41" hasCustomPrompt="1"/>
          </p:nvPr>
        </p:nvSpPr>
        <p:spPr>
          <a:xfrm>
            <a:off x="5326577" y="3257550"/>
            <a:ext cx="914400" cy="9144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a:t>Insert Image</a:t>
            </a:r>
          </a:p>
        </p:txBody>
      </p:sp>
      <p:sp>
        <p:nvSpPr>
          <p:cNvPr id="38" name="Picture Placeholder 10">
            <a:extLst>
              <a:ext uri="{FF2B5EF4-FFF2-40B4-BE49-F238E27FC236}">
                <a16:creationId xmlns:a16="http://schemas.microsoft.com/office/drawing/2014/main" id="{F31D64F1-A269-1743-B347-5B0702318428}"/>
              </a:ext>
            </a:extLst>
          </p:cNvPr>
          <p:cNvSpPr>
            <a:spLocks noGrp="1"/>
          </p:cNvSpPr>
          <p:nvPr>
            <p:ph type="pic" sz="quarter" idx="42" hasCustomPrompt="1"/>
          </p:nvPr>
        </p:nvSpPr>
        <p:spPr>
          <a:xfrm>
            <a:off x="7400925" y="3257550"/>
            <a:ext cx="914400" cy="9144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a:t>Insert Image</a:t>
            </a:r>
          </a:p>
        </p:txBody>
      </p:sp>
      <p:sp>
        <p:nvSpPr>
          <p:cNvPr id="39" name="Picture Placeholder 10">
            <a:extLst>
              <a:ext uri="{FF2B5EF4-FFF2-40B4-BE49-F238E27FC236}">
                <a16:creationId xmlns:a16="http://schemas.microsoft.com/office/drawing/2014/main" id="{26F662ED-42BB-AB4E-B4B7-ADB60A8BAC77}"/>
              </a:ext>
            </a:extLst>
          </p:cNvPr>
          <p:cNvSpPr>
            <a:spLocks noGrp="1"/>
          </p:cNvSpPr>
          <p:nvPr>
            <p:ph type="pic" sz="quarter" idx="43" hasCustomPrompt="1"/>
          </p:nvPr>
        </p:nvSpPr>
        <p:spPr>
          <a:xfrm>
            <a:off x="4257675" y="3257550"/>
            <a:ext cx="914400" cy="9144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a:t>Insert Image</a:t>
            </a:r>
          </a:p>
        </p:txBody>
      </p:sp>
      <p:sp>
        <p:nvSpPr>
          <p:cNvPr id="40" name="Text Placeholder 2">
            <a:extLst>
              <a:ext uri="{FF2B5EF4-FFF2-40B4-BE49-F238E27FC236}">
                <a16:creationId xmlns:a16="http://schemas.microsoft.com/office/drawing/2014/main" id="{8D53FB67-7EA8-2F4F-8999-65A5CDFA741E}"/>
              </a:ext>
            </a:extLst>
          </p:cNvPr>
          <p:cNvSpPr>
            <a:spLocks noGrp="1"/>
          </p:cNvSpPr>
          <p:nvPr>
            <p:ph type="body" sz="quarter" idx="44" hasCustomPrompt="1"/>
          </p:nvPr>
        </p:nvSpPr>
        <p:spPr>
          <a:xfrm>
            <a:off x="4257675" y="4228186"/>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41" name="Text Placeholder 2">
            <a:extLst>
              <a:ext uri="{FF2B5EF4-FFF2-40B4-BE49-F238E27FC236}">
                <a16:creationId xmlns:a16="http://schemas.microsoft.com/office/drawing/2014/main" id="{6F98A799-4F2E-ED44-B691-EF4AACD2C1A6}"/>
              </a:ext>
            </a:extLst>
          </p:cNvPr>
          <p:cNvSpPr>
            <a:spLocks noGrp="1"/>
          </p:cNvSpPr>
          <p:nvPr>
            <p:ph type="body" sz="quarter" idx="45" hasCustomPrompt="1"/>
          </p:nvPr>
        </p:nvSpPr>
        <p:spPr>
          <a:xfrm>
            <a:off x="5326577" y="4228186"/>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42" name="Text Placeholder 2">
            <a:extLst>
              <a:ext uri="{FF2B5EF4-FFF2-40B4-BE49-F238E27FC236}">
                <a16:creationId xmlns:a16="http://schemas.microsoft.com/office/drawing/2014/main" id="{5A92E733-C1AE-F242-A5E7-FCF04A7665F2}"/>
              </a:ext>
            </a:extLst>
          </p:cNvPr>
          <p:cNvSpPr>
            <a:spLocks noGrp="1"/>
          </p:cNvSpPr>
          <p:nvPr>
            <p:ph type="body" sz="quarter" idx="46" hasCustomPrompt="1"/>
          </p:nvPr>
        </p:nvSpPr>
        <p:spPr>
          <a:xfrm>
            <a:off x="6346024" y="4228186"/>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43" name="Text Placeholder 2">
            <a:extLst>
              <a:ext uri="{FF2B5EF4-FFF2-40B4-BE49-F238E27FC236}">
                <a16:creationId xmlns:a16="http://schemas.microsoft.com/office/drawing/2014/main" id="{72FA5D97-FFD8-D54E-8D8F-FFA1B8781BBA}"/>
              </a:ext>
            </a:extLst>
          </p:cNvPr>
          <p:cNvSpPr>
            <a:spLocks noGrp="1"/>
          </p:cNvSpPr>
          <p:nvPr>
            <p:ph type="body" sz="quarter" idx="47" hasCustomPrompt="1"/>
          </p:nvPr>
        </p:nvSpPr>
        <p:spPr>
          <a:xfrm>
            <a:off x="7400925" y="4228186"/>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cxnSp>
        <p:nvCxnSpPr>
          <p:cNvPr id="2" name="Straight Connector 1">
            <a:extLst>
              <a:ext uri="{FF2B5EF4-FFF2-40B4-BE49-F238E27FC236}">
                <a16:creationId xmlns:a16="http://schemas.microsoft.com/office/drawing/2014/main" id="{1BCDC517-38B9-0BEF-CF8C-28504303C071}"/>
              </a:ext>
            </a:extLst>
          </p:cNvPr>
          <p:cNvCxnSpPr>
            <a:cxnSpLocks/>
          </p:cNvCxnSpPr>
          <p:nvPr userDrawn="1"/>
        </p:nvCxnSpPr>
        <p:spPr>
          <a:xfrm>
            <a:off x="0" y="514350"/>
            <a:ext cx="3200400" cy="0"/>
          </a:xfrm>
          <a:prstGeom prst="line">
            <a:avLst/>
          </a:prstGeom>
          <a:ln w="19050">
            <a:gradFill>
              <a:gsLst>
                <a:gs pos="100000">
                  <a:srgbClr val="48CED0"/>
                </a:gs>
                <a:gs pos="0">
                  <a:schemeClr val="accent1"/>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9" name="Footer Placeholder 1">
            <a:extLst>
              <a:ext uri="{FF2B5EF4-FFF2-40B4-BE49-F238E27FC236}">
                <a16:creationId xmlns:a16="http://schemas.microsoft.com/office/drawing/2014/main" id="{08414C28-1704-E087-4E69-31C6B0E53E37}"/>
              </a:ext>
            </a:extLst>
          </p:cNvPr>
          <p:cNvSpPr>
            <a:spLocks noGrp="1"/>
          </p:cNvSpPr>
          <p:nvPr>
            <p:ph type="ftr" sz="quarter" idx="3"/>
          </p:nvPr>
        </p:nvSpPr>
        <p:spPr>
          <a:xfrm>
            <a:off x="3028950" y="4844820"/>
            <a:ext cx="3086100" cy="274637"/>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600" b="0" i="0">
                <a:solidFill>
                  <a:schemeClr val="tx1">
                    <a:tint val="82000"/>
                  </a:schemeClr>
                </a:solidFill>
                <a:latin typeface="Figtree" pitchFamily="2" charset="0"/>
              </a:defRPr>
            </a:lvl1pPr>
          </a:lstStyle>
          <a:p>
            <a:r>
              <a:rPr lang="en-US">
                <a:solidFill>
                  <a:srgbClr val="FFFFFF">
                    <a:lumMod val="50000"/>
                  </a:srgbClr>
                </a:solidFill>
              </a:rPr>
              <a:t>CONFIDENTIAL © Deltek, Inc. All Rights Reserved.</a:t>
            </a:r>
          </a:p>
        </p:txBody>
      </p:sp>
      <p:sp>
        <p:nvSpPr>
          <p:cNvPr id="16" name="Slide Number Placeholder 5">
            <a:extLst>
              <a:ext uri="{FF2B5EF4-FFF2-40B4-BE49-F238E27FC236}">
                <a16:creationId xmlns:a16="http://schemas.microsoft.com/office/drawing/2014/main" id="{35945275-E63D-00C8-04E4-D127C3E2B63D}"/>
              </a:ext>
            </a:extLst>
          </p:cNvPr>
          <p:cNvSpPr>
            <a:spLocks noGrp="1"/>
          </p:cNvSpPr>
          <p:nvPr>
            <p:ph type="sldNum" sz="quarter" idx="4"/>
          </p:nvPr>
        </p:nvSpPr>
        <p:spPr>
          <a:xfrm>
            <a:off x="7851913" y="4844820"/>
            <a:ext cx="1084360" cy="274637"/>
          </a:xfrm>
          <a:prstGeom prst="rect">
            <a:avLst/>
          </a:prstGeom>
        </p:spPr>
        <p:txBody>
          <a:bodyPr vert="horz" lIns="91440" tIns="45720" rIns="91440" bIns="45720" rtlCol="0" anchor="ctr"/>
          <a:lstStyle>
            <a:lvl1pPr algn="r">
              <a:defRPr sz="1000" b="0" i="0">
                <a:solidFill>
                  <a:schemeClr val="tx1">
                    <a:tint val="82000"/>
                  </a:schemeClr>
                </a:solidFill>
                <a:latin typeface="Figtree" pitchFamily="2" charset="0"/>
              </a:defRPr>
            </a:lvl1pPr>
          </a:lstStyle>
          <a:p>
            <a:fld id="{6CC0B945-51BC-184C-9E4B-E8B42E9AF6BD}" type="slidenum">
              <a:rPr lang="en-US" smtClean="0"/>
              <a:pPr/>
              <a:t>‹#›</a:t>
            </a:fld>
            <a:endParaRPr lang="en-US"/>
          </a:p>
        </p:txBody>
      </p:sp>
    </p:spTree>
    <p:extLst>
      <p:ext uri="{BB962C8B-B14F-4D97-AF65-F5344CB8AC3E}">
        <p14:creationId xmlns:p14="http://schemas.microsoft.com/office/powerpoint/2010/main" val="161088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llustration in Chevron on Left">
    <p:spTree>
      <p:nvGrpSpPr>
        <p:cNvPr id="1" name=""/>
        <p:cNvGrpSpPr/>
        <p:nvPr/>
      </p:nvGrpSpPr>
      <p:grpSpPr>
        <a:xfrm>
          <a:off x="0" y="0"/>
          <a:ext cx="0" cy="0"/>
          <a:chOff x="0" y="0"/>
          <a:chExt cx="0" cy="0"/>
        </a:xfrm>
      </p:grpSpPr>
      <p:sp>
        <p:nvSpPr>
          <p:cNvPr id="47" name="Title 46"/>
          <p:cNvSpPr>
            <a:spLocks noGrp="1"/>
          </p:cNvSpPr>
          <p:nvPr>
            <p:ph type="title" hasCustomPrompt="1"/>
          </p:nvPr>
        </p:nvSpPr>
        <p:spPr>
          <a:xfrm>
            <a:off x="4572001" y="209550"/>
            <a:ext cx="4191000" cy="990600"/>
          </a:xfrm>
          <a:prstGeom prst="rect">
            <a:avLst/>
          </a:prstGeom>
        </p:spPr>
        <p:txBody>
          <a:bodyPr>
            <a:normAutofit/>
          </a:bodyPr>
          <a:lstStyle>
            <a:lvl1pPr>
              <a:defRPr sz="2800" b="1" i="0" spc="-50" baseline="0">
                <a:solidFill>
                  <a:schemeClr val="tx2"/>
                </a:solidFill>
                <a:latin typeface="Figtree Black" pitchFamily="2" charset="0"/>
                <a:ea typeface="Roboto Slab" charset="0"/>
                <a:cs typeface="Figtree Black" pitchFamily="2" charset="0"/>
              </a:defRPr>
            </a:lvl1pPr>
          </a:lstStyle>
          <a:p>
            <a:r>
              <a:rPr lang="en-US"/>
              <a:t>Click To Edit Master Title</a:t>
            </a:r>
          </a:p>
        </p:txBody>
      </p:sp>
      <p:sp>
        <p:nvSpPr>
          <p:cNvPr id="5" name="Text Placeholder 4"/>
          <p:cNvSpPr>
            <a:spLocks noGrp="1"/>
          </p:cNvSpPr>
          <p:nvPr>
            <p:ph type="body" sz="quarter" idx="14"/>
          </p:nvPr>
        </p:nvSpPr>
        <p:spPr>
          <a:xfrm>
            <a:off x="4571999" y="1276350"/>
            <a:ext cx="4191001" cy="3200400"/>
          </a:xfrm>
        </p:spPr>
        <p:txBody>
          <a:bodyPr>
            <a:normAutofit/>
          </a:bodyPr>
          <a:lstStyle>
            <a:lvl1pPr>
              <a:defRPr sz="1600" b="0" i="0">
                <a:latin typeface="Figtree" pitchFamily="2" charset="0"/>
              </a:defRPr>
            </a:lvl1pPr>
          </a:lstStyle>
          <a:p>
            <a:pPr lvl="0"/>
            <a:r>
              <a:rPr lang="en-US"/>
              <a:t>Edit Master text styles</a:t>
            </a:r>
          </a:p>
        </p:txBody>
      </p:sp>
      <p:sp>
        <p:nvSpPr>
          <p:cNvPr id="16" name="Freeform 15">
            <a:extLst>
              <a:ext uri="{FF2B5EF4-FFF2-40B4-BE49-F238E27FC236}">
                <a16:creationId xmlns:a16="http://schemas.microsoft.com/office/drawing/2014/main" id="{9E53D7C2-6D02-AB83-701E-4D607B3BE0B5}"/>
              </a:ext>
            </a:extLst>
          </p:cNvPr>
          <p:cNvSpPr/>
          <p:nvPr userDrawn="1"/>
        </p:nvSpPr>
        <p:spPr>
          <a:xfrm>
            <a:off x="1" y="-1215"/>
            <a:ext cx="4303415" cy="5144715"/>
          </a:xfrm>
          <a:custGeom>
            <a:avLst/>
            <a:gdLst>
              <a:gd name="connsiteX0" fmla="*/ 0 w 4303415"/>
              <a:gd name="connsiteY0" fmla="*/ 0 h 5144715"/>
              <a:gd name="connsiteX1" fmla="*/ 2294460 w 4303415"/>
              <a:gd name="connsiteY1" fmla="*/ 0 h 5144715"/>
              <a:gd name="connsiteX2" fmla="*/ 4303415 w 4303415"/>
              <a:gd name="connsiteY2" fmla="*/ 2578849 h 5144715"/>
              <a:gd name="connsiteX3" fmla="*/ 2304574 w 4303415"/>
              <a:gd name="connsiteY3" fmla="*/ 5144715 h 5144715"/>
              <a:gd name="connsiteX4" fmla="*/ 0 w 4303415"/>
              <a:gd name="connsiteY4" fmla="*/ 5144715 h 5144715"/>
              <a:gd name="connsiteX5" fmla="*/ 0 w 4303415"/>
              <a:gd name="connsiteY5" fmla="*/ 3146606 h 5144715"/>
              <a:gd name="connsiteX6" fmla="*/ 521904 w 4303415"/>
              <a:gd name="connsiteY6" fmla="*/ 2578849 h 5144715"/>
              <a:gd name="connsiteX7" fmla="*/ 0 w 4303415"/>
              <a:gd name="connsiteY7" fmla="*/ 1935032 h 51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3415" h="5144715">
                <a:moveTo>
                  <a:pt x="0" y="0"/>
                </a:moveTo>
                <a:lnTo>
                  <a:pt x="2294460" y="0"/>
                </a:lnTo>
                <a:lnTo>
                  <a:pt x="4303415" y="2578849"/>
                </a:lnTo>
                <a:lnTo>
                  <a:pt x="2304574" y="5144715"/>
                </a:lnTo>
                <a:lnTo>
                  <a:pt x="0" y="5144715"/>
                </a:lnTo>
                <a:lnTo>
                  <a:pt x="0" y="3146606"/>
                </a:lnTo>
                <a:lnTo>
                  <a:pt x="521904" y="2578849"/>
                </a:lnTo>
                <a:lnTo>
                  <a:pt x="0" y="1935032"/>
                </a:lnTo>
                <a:close/>
              </a:path>
            </a:pathLst>
          </a:custGeom>
          <a:gradFill>
            <a:gsLst>
              <a:gs pos="0">
                <a:schemeClr val="bg2"/>
              </a:gs>
              <a:gs pos="95000">
                <a:srgbClr val="F5FDFF"/>
              </a:gs>
            </a:gsLst>
            <a:lin ang="16200000" scaled="1"/>
          </a:gradFill>
          <a:ln w="19050">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6" name="Picture Placeholder 5">
            <a:extLst>
              <a:ext uri="{FF2B5EF4-FFF2-40B4-BE49-F238E27FC236}">
                <a16:creationId xmlns:a16="http://schemas.microsoft.com/office/drawing/2014/main" id="{A13B9FDE-8CE1-7BCA-1E46-41F1DCD9B6CE}"/>
              </a:ext>
            </a:extLst>
          </p:cNvPr>
          <p:cNvSpPr>
            <a:spLocks noGrp="1"/>
          </p:cNvSpPr>
          <p:nvPr>
            <p:ph type="pic" sz="quarter" idx="15" hasCustomPrompt="1"/>
          </p:nvPr>
        </p:nvSpPr>
        <p:spPr>
          <a:xfrm>
            <a:off x="381000" y="666750"/>
            <a:ext cx="3276600" cy="3276600"/>
          </a:xfrm>
        </p:spPr>
        <p:txBody>
          <a:bodyPr anchor="t"/>
          <a:lstStyle>
            <a:lvl1pPr marL="0" indent="0" algn="ctr">
              <a:buNone/>
              <a:defRPr/>
            </a:lvl1pPr>
          </a:lstStyle>
          <a:p>
            <a:r>
              <a:rPr lang="en-US"/>
              <a:t>Insert Illustration</a:t>
            </a:r>
          </a:p>
        </p:txBody>
      </p:sp>
      <p:cxnSp>
        <p:nvCxnSpPr>
          <p:cNvPr id="7" name="Straight Connector 6">
            <a:extLst>
              <a:ext uri="{FF2B5EF4-FFF2-40B4-BE49-F238E27FC236}">
                <a16:creationId xmlns:a16="http://schemas.microsoft.com/office/drawing/2014/main" id="{C0D784D0-FC22-BA76-1F6A-9A1C7517700E}"/>
              </a:ext>
            </a:extLst>
          </p:cNvPr>
          <p:cNvCxnSpPr/>
          <p:nvPr userDrawn="1"/>
        </p:nvCxnSpPr>
        <p:spPr>
          <a:xfrm>
            <a:off x="4572000" y="1200150"/>
            <a:ext cx="4572000" cy="0"/>
          </a:xfrm>
          <a:prstGeom prst="line">
            <a:avLst/>
          </a:prstGeom>
          <a:ln w="19050">
            <a:gradFill>
              <a:gsLst>
                <a:gs pos="100000">
                  <a:srgbClr val="48CED0"/>
                </a:gs>
                <a:gs pos="0">
                  <a:schemeClr val="accent1"/>
                </a:gs>
              </a:gsLst>
              <a:lin ang="0" scaled="0"/>
            </a:gradFill>
          </a:ln>
          <a:effectLst/>
        </p:spPr>
        <p:style>
          <a:lnRef idx="2">
            <a:schemeClr val="accent1"/>
          </a:lnRef>
          <a:fillRef idx="0">
            <a:schemeClr val="accent1"/>
          </a:fillRef>
          <a:effectRef idx="1">
            <a:schemeClr val="accent1"/>
          </a:effectRef>
          <a:fontRef idx="minor">
            <a:schemeClr val="tx1"/>
          </a:fontRef>
        </p:style>
      </p:cxnSp>
      <p:pic>
        <p:nvPicPr>
          <p:cNvPr id="10" name="Picture 9" descr="A blue text on a black background&#10;&#10;Description automatically generated">
            <a:extLst>
              <a:ext uri="{FF2B5EF4-FFF2-40B4-BE49-F238E27FC236}">
                <a16:creationId xmlns:a16="http://schemas.microsoft.com/office/drawing/2014/main" id="{37EC6B5A-40FC-3FA9-F113-1F8039EC34E0}"/>
              </a:ext>
            </a:extLst>
          </p:cNvPr>
          <p:cNvPicPr>
            <a:picLocks noChangeAspect="1"/>
          </p:cNvPicPr>
          <p:nvPr userDrawn="1"/>
        </p:nvPicPr>
        <p:blipFill>
          <a:blip r:embed="rId2"/>
          <a:stretch>
            <a:fillRect/>
          </a:stretch>
        </p:blipFill>
        <p:spPr>
          <a:xfrm>
            <a:off x="284922" y="4766365"/>
            <a:ext cx="752774" cy="352564"/>
          </a:xfrm>
          <a:prstGeom prst="rect">
            <a:avLst/>
          </a:prstGeom>
        </p:spPr>
      </p:pic>
      <p:sp>
        <p:nvSpPr>
          <p:cNvPr id="3" name="Footer Placeholder 1">
            <a:extLst>
              <a:ext uri="{FF2B5EF4-FFF2-40B4-BE49-F238E27FC236}">
                <a16:creationId xmlns:a16="http://schemas.microsoft.com/office/drawing/2014/main" id="{064CF1E7-C1CD-D513-0E04-22E1D4CBFC9E}"/>
              </a:ext>
            </a:extLst>
          </p:cNvPr>
          <p:cNvSpPr>
            <a:spLocks noGrp="1"/>
          </p:cNvSpPr>
          <p:nvPr>
            <p:ph type="ftr" sz="quarter" idx="3"/>
          </p:nvPr>
        </p:nvSpPr>
        <p:spPr>
          <a:xfrm>
            <a:off x="3028950" y="4844820"/>
            <a:ext cx="3086100" cy="274637"/>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600" b="0" i="0">
                <a:solidFill>
                  <a:schemeClr val="tx1">
                    <a:tint val="82000"/>
                  </a:schemeClr>
                </a:solidFill>
                <a:latin typeface="Figtree" pitchFamily="2" charset="0"/>
              </a:defRPr>
            </a:lvl1pPr>
          </a:lstStyle>
          <a:p>
            <a:r>
              <a:rPr lang="en-US">
                <a:solidFill>
                  <a:srgbClr val="FFFFFF">
                    <a:lumMod val="50000"/>
                  </a:srgbClr>
                </a:solidFill>
              </a:rPr>
              <a:t>CONFIDENTIAL © Deltek, Inc. All Rights Reserved.</a:t>
            </a:r>
          </a:p>
        </p:txBody>
      </p:sp>
      <p:sp>
        <p:nvSpPr>
          <p:cNvPr id="4" name="Slide Number Placeholder 5">
            <a:extLst>
              <a:ext uri="{FF2B5EF4-FFF2-40B4-BE49-F238E27FC236}">
                <a16:creationId xmlns:a16="http://schemas.microsoft.com/office/drawing/2014/main" id="{E7D1E428-180C-3F27-52AB-F294D11E546F}"/>
              </a:ext>
            </a:extLst>
          </p:cNvPr>
          <p:cNvSpPr>
            <a:spLocks noGrp="1"/>
          </p:cNvSpPr>
          <p:nvPr>
            <p:ph type="sldNum" sz="quarter" idx="4"/>
          </p:nvPr>
        </p:nvSpPr>
        <p:spPr>
          <a:xfrm>
            <a:off x="7851913" y="4844820"/>
            <a:ext cx="1084360" cy="274637"/>
          </a:xfrm>
          <a:prstGeom prst="rect">
            <a:avLst/>
          </a:prstGeom>
        </p:spPr>
        <p:txBody>
          <a:bodyPr vert="horz" lIns="91440" tIns="45720" rIns="91440" bIns="45720" rtlCol="0" anchor="ctr"/>
          <a:lstStyle>
            <a:lvl1pPr algn="r">
              <a:defRPr sz="1000" b="0" i="0">
                <a:solidFill>
                  <a:schemeClr val="tx1">
                    <a:tint val="82000"/>
                  </a:schemeClr>
                </a:solidFill>
                <a:latin typeface="Figtree" pitchFamily="2" charset="0"/>
              </a:defRPr>
            </a:lvl1pPr>
          </a:lstStyle>
          <a:p>
            <a:fld id="{6CC0B945-51BC-184C-9E4B-E8B42E9AF6BD}" type="slidenum">
              <a:rPr lang="en-US" smtClean="0"/>
              <a:pPr/>
              <a:t>‹#›</a:t>
            </a:fld>
            <a:endParaRPr lang="en-US"/>
          </a:p>
        </p:txBody>
      </p:sp>
    </p:spTree>
    <p:extLst>
      <p:ext uri="{BB962C8B-B14F-4D97-AF65-F5344CB8AC3E}">
        <p14:creationId xmlns:p14="http://schemas.microsoft.com/office/powerpoint/2010/main" val="357656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ro Slide w Left Chevron">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D284876-6397-E113-3A0A-842F5DC5EF82}"/>
              </a:ext>
            </a:extLst>
          </p:cNvPr>
          <p:cNvSpPr/>
          <p:nvPr userDrawn="1"/>
        </p:nvSpPr>
        <p:spPr>
          <a:xfrm>
            <a:off x="1" y="0"/>
            <a:ext cx="4301351" cy="5143500"/>
          </a:xfrm>
          <a:custGeom>
            <a:avLst/>
            <a:gdLst>
              <a:gd name="connsiteX0" fmla="*/ 0 w 4301351"/>
              <a:gd name="connsiteY0" fmla="*/ 0 h 5143500"/>
              <a:gd name="connsiteX1" fmla="*/ 2282004 w 4301351"/>
              <a:gd name="connsiteY1" fmla="*/ 0 h 5143500"/>
              <a:gd name="connsiteX2" fmla="*/ 3829090 w 4301351"/>
              <a:gd name="connsiteY2" fmla="*/ 1968754 h 5143500"/>
              <a:gd name="connsiteX3" fmla="*/ 4301351 w 4301351"/>
              <a:gd name="connsiteY3" fmla="*/ 2574984 h 5143500"/>
              <a:gd name="connsiteX4" fmla="*/ 2282959 w 4301351"/>
              <a:gd name="connsiteY4" fmla="*/ 5143500 h 5143500"/>
              <a:gd name="connsiteX5" fmla="*/ 0 w 4301351"/>
              <a:gd name="connsiteY5" fmla="*/ 5143500 h 5143500"/>
              <a:gd name="connsiteX6" fmla="*/ 0 w 4301351"/>
              <a:gd name="connsiteY6" fmla="*/ 3145391 h 5143500"/>
              <a:gd name="connsiteX7" fmla="*/ 521904 w 4301351"/>
              <a:gd name="connsiteY7" fmla="*/ 2577634 h 5143500"/>
              <a:gd name="connsiteX8" fmla="*/ 0 w 4301351"/>
              <a:gd name="connsiteY8" fmla="*/ 1933817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1351" h="5143500">
                <a:moveTo>
                  <a:pt x="0" y="0"/>
                </a:moveTo>
                <a:lnTo>
                  <a:pt x="2282004" y="0"/>
                </a:lnTo>
                <a:lnTo>
                  <a:pt x="3829090" y="1968754"/>
                </a:lnTo>
                <a:lnTo>
                  <a:pt x="4301351" y="2574984"/>
                </a:lnTo>
                <a:lnTo>
                  <a:pt x="2282959" y="5143500"/>
                </a:lnTo>
                <a:lnTo>
                  <a:pt x="0" y="5143500"/>
                </a:lnTo>
                <a:lnTo>
                  <a:pt x="0" y="3145391"/>
                </a:lnTo>
                <a:lnTo>
                  <a:pt x="521904" y="2577634"/>
                </a:lnTo>
                <a:lnTo>
                  <a:pt x="0" y="1933817"/>
                </a:lnTo>
                <a:close/>
              </a:path>
            </a:pathLst>
          </a:custGeom>
          <a:gradFill>
            <a:gsLst>
              <a:gs pos="0">
                <a:schemeClr val="bg2"/>
              </a:gs>
              <a:gs pos="95000">
                <a:srgbClr val="F5FDFF"/>
              </a:gs>
            </a:gsLst>
            <a:lin ang="16200000" scaled="1"/>
          </a:gradFill>
          <a:ln w="19050">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lvl="0" algn="ctr"/>
            <a:endParaRPr lang="en-US">
              <a:solidFill>
                <a:schemeClr val="tx1"/>
              </a:solidFill>
            </a:endParaRPr>
          </a:p>
        </p:txBody>
      </p:sp>
      <p:sp>
        <p:nvSpPr>
          <p:cNvPr id="6" name="Title 46">
            <a:extLst>
              <a:ext uri="{FF2B5EF4-FFF2-40B4-BE49-F238E27FC236}">
                <a16:creationId xmlns:a16="http://schemas.microsoft.com/office/drawing/2014/main" id="{79ED7D3F-5BE5-2219-54E2-38A3FB13572A}"/>
              </a:ext>
            </a:extLst>
          </p:cNvPr>
          <p:cNvSpPr>
            <a:spLocks noGrp="1"/>
          </p:cNvSpPr>
          <p:nvPr>
            <p:ph type="title" hasCustomPrompt="1"/>
          </p:nvPr>
        </p:nvSpPr>
        <p:spPr>
          <a:xfrm>
            <a:off x="4572001" y="209550"/>
            <a:ext cx="4191000" cy="990600"/>
          </a:xfrm>
          <a:prstGeom prst="rect">
            <a:avLst/>
          </a:prstGeom>
        </p:spPr>
        <p:txBody>
          <a:bodyPr>
            <a:normAutofit/>
          </a:bodyPr>
          <a:lstStyle>
            <a:lvl1pPr>
              <a:defRPr sz="2800" b="1" i="0" spc="-50" baseline="0">
                <a:solidFill>
                  <a:schemeClr val="tx2"/>
                </a:solidFill>
                <a:latin typeface="Figtree Black" pitchFamily="2" charset="0"/>
                <a:ea typeface="Roboto Slab" charset="0"/>
                <a:cs typeface="Figtree Black" pitchFamily="2" charset="0"/>
              </a:defRPr>
            </a:lvl1pPr>
          </a:lstStyle>
          <a:p>
            <a:r>
              <a:rPr lang="en-US"/>
              <a:t>Click To Edit Master Title</a:t>
            </a:r>
          </a:p>
        </p:txBody>
      </p:sp>
      <p:sp>
        <p:nvSpPr>
          <p:cNvPr id="7" name="Text Placeholder 4">
            <a:extLst>
              <a:ext uri="{FF2B5EF4-FFF2-40B4-BE49-F238E27FC236}">
                <a16:creationId xmlns:a16="http://schemas.microsoft.com/office/drawing/2014/main" id="{52C1D3EC-A2D7-9192-12BA-525F8864E7E8}"/>
              </a:ext>
            </a:extLst>
          </p:cNvPr>
          <p:cNvSpPr>
            <a:spLocks noGrp="1"/>
          </p:cNvSpPr>
          <p:nvPr>
            <p:ph type="body" sz="quarter" idx="14"/>
          </p:nvPr>
        </p:nvSpPr>
        <p:spPr>
          <a:xfrm>
            <a:off x="4571999" y="1276350"/>
            <a:ext cx="4191001" cy="3200400"/>
          </a:xfrm>
        </p:spPr>
        <p:txBody>
          <a:bodyPr>
            <a:normAutofit/>
          </a:bodyPr>
          <a:lstStyle>
            <a:lvl1pPr>
              <a:defRPr sz="1600" b="0" i="0">
                <a:latin typeface="Figtree" pitchFamily="2" charset="0"/>
              </a:defRPr>
            </a:lvl1pPr>
          </a:lstStyle>
          <a:p>
            <a:pPr lvl="0"/>
            <a:r>
              <a:rPr lang="en-US"/>
              <a:t>Edit Master text styles</a:t>
            </a:r>
          </a:p>
        </p:txBody>
      </p:sp>
      <p:cxnSp>
        <p:nvCxnSpPr>
          <p:cNvPr id="8" name="Straight Connector 7">
            <a:extLst>
              <a:ext uri="{FF2B5EF4-FFF2-40B4-BE49-F238E27FC236}">
                <a16:creationId xmlns:a16="http://schemas.microsoft.com/office/drawing/2014/main" id="{DF1177A6-95E6-0416-17CC-99AC3279F473}"/>
              </a:ext>
            </a:extLst>
          </p:cNvPr>
          <p:cNvCxnSpPr/>
          <p:nvPr userDrawn="1"/>
        </p:nvCxnSpPr>
        <p:spPr>
          <a:xfrm>
            <a:off x="4572000" y="1200150"/>
            <a:ext cx="4572000" cy="0"/>
          </a:xfrm>
          <a:prstGeom prst="line">
            <a:avLst/>
          </a:prstGeom>
          <a:ln w="19050">
            <a:gradFill>
              <a:gsLst>
                <a:gs pos="100000">
                  <a:srgbClr val="48CED0"/>
                </a:gs>
                <a:gs pos="0">
                  <a:schemeClr val="accent1"/>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9" name="Picture Placeholder 8">
            <a:extLst>
              <a:ext uri="{FF2B5EF4-FFF2-40B4-BE49-F238E27FC236}">
                <a16:creationId xmlns:a16="http://schemas.microsoft.com/office/drawing/2014/main" id="{5FDCD38C-21D1-17BF-BB30-230E55967CAE}"/>
              </a:ext>
            </a:extLst>
          </p:cNvPr>
          <p:cNvSpPr>
            <a:spLocks noGrp="1" noChangeAspect="1"/>
          </p:cNvSpPr>
          <p:nvPr>
            <p:ph type="pic" sz="quarter" idx="17" hasCustomPrompt="1"/>
          </p:nvPr>
        </p:nvSpPr>
        <p:spPr>
          <a:xfrm>
            <a:off x="0" y="0"/>
            <a:ext cx="4261282" cy="4754879"/>
          </a:xfrm>
          <a:custGeom>
            <a:avLst/>
            <a:gdLst>
              <a:gd name="connsiteX0" fmla="*/ 0 w 4261282"/>
              <a:gd name="connsiteY0" fmla="*/ 0 h 4754879"/>
              <a:gd name="connsiteX1" fmla="*/ 2528481 w 4261282"/>
              <a:gd name="connsiteY1" fmla="*/ 0 h 4754879"/>
              <a:gd name="connsiteX2" fmla="*/ 3793420 w 4261282"/>
              <a:gd name="connsiteY2" fmla="*/ 1609707 h 4754879"/>
              <a:gd name="connsiteX3" fmla="*/ 4261282 w 4261282"/>
              <a:gd name="connsiteY3" fmla="*/ 2210290 h 4754879"/>
              <a:gd name="connsiteX4" fmla="*/ 2261692 w 4261282"/>
              <a:gd name="connsiteY4" fmla="*/ 4754879 h 4754879"/>
              <a:gd name="connsiteX5" fmla="*/ 0 w 4261282"/>
              <a:gd name="connsiteY5" fmla="*/ 4754879 h 4754879"/>
              <a:gd name="connsiteX6" fmla="*/ 0 w 4261282"/>
              <a:gd name="connsiteY6" fmla="*/ 2775383 h 4754879"/>
              <a:gd name="connsiteX7" fmla="*/ 517042 w 4261282"/>
              <a:gd name="connsiteY7" fmla="*/ 2212915 h 4754879"/>
              <a:gd name="connsiteX8" fmla="*/ 0 w 4261282"/>
              <a:gd name="connsiteY8" fmla="*/ 1575096 h 475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1282" h="4754879">
                <a:moveTo>
                  <a:pt x="0" y="0"/>
                </a:moveTo>
                <a:lnTo>
                  <a:pt x="2528481" y="0"/>
                </a:lnTo>
                <a:lnTo>
                  <a:pt x="3793420" y="1609707"/>
                </a:lnTo>
                <a:lnTo>
                  <a:pt x="4261282" y="2210290"/>
                </a:lnTo>
                <a:lnTo>
                  <a:pt x="2261692" y="4754879"/>
                </a:lnTo>
                <a:lnTo>
                  <a:pt x="0" y="4754879"/>
                </a:lnTo>
                <a:lnTo>
                  <a:pt x="0" y="2775383"/>
                </a:lnTo>
                <a:lnTo>
                  <a:pt x="517042" y="2212915"/>
                </a:lnTo>
                <a:lnTo>
                  <a:pt x="0" y="1575096"/>
                </a:lnTo>
                <a:close/>
              </a:path>
            </a:pathLst>
          </a:custGeom>
          <a:solidFill>
            <a:schemeClr val="bg1">
              <a:lumMod val="95000"/>
              <a:alpha val="50000"/>
            </a:schemeClr>
          </a:solidFill>
        </p:spPr>
        <p:txBody>
          <a:bodyPr wrap="square" anchor="ctr">
            <a:noAutofit/>
          </a:bodyPr>
          <a:lstStyle>
            <a:lvl1pPr marL="0" indent="0" algn="ctr">
              <a:buNone/>
              <a:defRPr/>
            </a:lvl1pPr>
          </a:lstStyle>
          <a:p>
            <a:r>
              <a:rPr lang="en-US" dirty="0"/>
              <a:t>Drag picture to placeholder </a:t>
            </a:r>
            <a:br>
              <a:rPr lang="en-US" dirty="0"/>
            </a:br>
            <a:r>
              <a:rPr lang="en-US" dirty="0"/>
              <a:t>or click icon to add</a:t>
            </a:r>
          </a:p>
        </p:txBody>
      </p:sp>
      <p:sp>
        <p:nvSpPr>
          <p:cNvPr id="3" name="Footer Placeholder 2">
            <a:extLst>
              <a:ext uri="{FF2B5EF4-FFF2-40B4-BE49-F238E27FC236}">
                <a16:creationId xmlns:a16="http://schemas.microsoft.com/office/drawing/2014/main" id="{AD2D90C8-AFF2-D952-E2DD-6F5CB086F0BD}"/>
              </a:ext>
            </a:extLst>
          </p:cNvPr>
          <p:cNvSpPr>
            <a:spLocks noGrp="1"/>
          </p:cNvSpPr>
          <p:nvPr>
            <p:ph type="ftr" sz="quarter" idx="10"/>
          </p:nvPr>
        </p:nvSpPr>
        <p:spPr/>
        <p:txBody>
          <a:bodyPr/>
          <a:lstStyle/>
          <a:p>
            <a:r>
              <a:rPr lang="en-US">
                <a:solidFill>
                  <a:srgbClr val="FFFFFF">
                    <a:lumMod val="50000"/>
                  </a:srgbClr>
                </a:solidFill>
              </a:rPr>
              <a:t>CONFIDENTIAL © Deltek, Inc. All Rights Reserved.</a:t>
            </a:r>
          </a:p>
        </p:txBody>
      </p:sp>
      <p:sp>
        <p:nvSpPr>
          <p:cNvPr id="4" name="Slide Number Placeholder 3">
            <a:extLst>
              <a:ext uri="{FF2B5EF4-FFF2-40B4-BE49-F238E27FC236}">
                <a16:creationId xmlns:a16="http://schemas.microsoft.com/office/drawing/2014/main" id="{BA155CFF-6221-8567-A81A-3503EFF0C636}"/>
              </a:ext>
            </a:extLst>
          </p:cNvPr>
          <p:cNvSpPr>
            <a:spLocks noGrp="1"/>
          </p:cNvSpPr>
          <p:nvPr>
            <p:ph type="sldNum" sz="quarter" idx="11"/>
          </p:nvPr>
        </p:nvSpPr>
        <p:spPr/>
        <p:txBody>
          <a:bodyPr/>
          <a:lstStyle/>
          <a:p>
            <a:fld id="{6CC0B945-51BC-184C-9E4B-E8B42E9AF6BD}" type="slidenum">
              <a:rPr lang="en-US" smtClean="0"/>
              <a:pPr/>
              <a:t>‹#›</a:t>
            </a:fld>
            <a:endParaRPr lang="en-US"/>
          </a:p>
        </p:txBody>
      </p:sp>
      <p:pic>
        <p:nvPicPr>
          <p:cNvPr id="10" name="Picture 9" descr="A blue text on a black background&#10;&#10;Description automatically generated">
            <a:extLst>
              <a:ext uri="{FF2B5EF4-FFF2-40B4-BE49-F238E27FC236}">
                <a16:creationId xmlns:a16="http://schemas.microsoft.com/office/drawing/2014/main" id="{EAFE71CD-CC33-2C53-E7B3-10487A0E87C9}"/>
              </a:ext>
            </a:extLst>
          </p:cNvPr>
          <p:cNvPicPr>
            <a:picLocks noChangeAspect="1"/>
          </p:cNvPicPr>
          <p:nvPr userDrawn="1"/>
        </p:nvPicPr>
        <p:blipFill>
          <a:blip r:embed="rId2"/>
          <a:stretch>
            <a:fillRect/>
          </a:stretch>
        </p:blipFill>
        <p:spPr>
          <a:xfrm>
            <a:off x="284922" y="4766365"/>
            <a:ext cx="752774" cy="352564"/>
          </a:xfrm>
          <a:prstGeom prst="rect">
            <a:avLst/>
          </a:prstGeom>
        </p:spPr>
      </p:pic>
    </p:spTree>
    <p:extLst>
      <p:ext uri="{BB962C8B-B14F-4D97-AF65-F5344CB8AC3E}">
        <p14:creationId xmlns:p14="http://schemas.microsoft.com/office/powerpoint/2010/main" val="127745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evrons on Right">
    <p:spTree>
      <p:nvGrpSpPr>
        <p:cNvPr id="1" name=""/>
        <p:cNvGrpSpPr/>
        <p:nvPr/>
      </p:nvGrpSpPr>
      <p:grpSpPr>
        <a:xfrm>
          <a:off x="0" y="0"/>
          <a:ext cx="0" cy="0"/>
          <a:chOff x="0" y="0"/>
          <a:chExt cx="0" cy="0"/>
        </a:xfrm>
      </p:grpSpPr>
      <p:sp>
        <p:nvSpPr>
          <p:cNvPr id="47" name="Title 46"/>
          <p:cNvSpPr>
            <a:spLocks noGrp="1"/>
          </p:cNvSpPr>
          <p:nvPr>
            <p:ph type="title" hasCustomPrompt="1"/>
          </p:nvPr>
        </p:nvSpPr>
        <p:spPr>
          <a:xfrm>
            <a:off x="304800" y="86532"/>
            <a:ext cx="4724399" cy="1066798"/>
          </a:xfrm>
          <a:prstGeom prst="rect">
            <a:avLst/>
          </a:prstGeom>
        </p:spPr>
        <p:txBody>
          <a:bodyPr>
            <a:normAutofit/>
          </a:bodyPr>
          <a:lstStyle>
            <a:lvl1pPr algn="l">
              <a:defRPr sz="2800" b="1" i="0" kern="1800" spc="-50" baseline="0">
                <a:solidFill>
                  <a:schemeClr val="tx2"/>
                </a:solidFill>
                <a:latin typeface="Figtree Black" pitchFamily="2" charset="0"/>
                <a:ea typeface="Roboto Slab" charset="0"/>
                <a:cs typeface="Figtree Black" pitchFamily="2" charset="0"/>
              </a:defRPr>
            </a:lvl1pPr>
          </a:lstStyle>
          <a:p>
            <a:r>
              <a:rPr lang="en-US"/>
              <a:t>Click To Edit Master Title Style</a:t>
            </a:r>
          </a:p>
        </p:txBody>
      </p:sp>
      <p:sp>
        <p:nvSpPr>
          <p:cNvPr id="8" name="Text Placeholder 7"/>
          <p:cNvSpPr>
            <a:spLocks noGrp="1"/>
          </p:cNvSpPr>
          <p:nvPr>
            <p:ph type="body" sz="quarter" idx="14"/>
          </p:nvPr>
        </p:nvSpPr>
        <p:spPr>
          <a:xfrm>
            <a:off x="304800" y="1274753"/>
            <a:ext cx="4724400" cy="2895586"/>
          </a:xfrm>
        </p:spPr>
        <p:txBody>
          <a:bodyPr>
            <a:normAutofit/>
          </a:bodyPr>
          <a:lstStyle>
            <a:lvl1pPr marL="0" indent="0" algn="l">
              <a:buNone/>
              <a:defRPr sz="1600" b="0" i="0">
                <a:latin typeface="Figtree" pitchFamily="2" charset="0"/>
              </a:defRPr>
            </a:lvl1pPr>
            <a:lvl2pPr marL="342892" indent="0">
              <a:buNone/>
              <a:defRPr/>
            </a:lvl2pPr>
            <a:lvl3pPr marL="574661" indent="0">
              <a:buNone/>
              <a:defRPr/>
            </a:lvl3pPr>
            <a:lvl4pPr marL="925489" indent="0">
              <a:buNone/>
              <a:defRPr/>
            </a:lvl4pPr>
            <a:lvl5pPr marL="1262030" indent="0">
              <a:buNone/>
              <a:defRPr/>
            </a:lvl5pPr>
          </a:lstStyle>
          <a:p>
            <a:pPr lvl="0"/>
            <a:r>
              <a:rPr lang="en-US"/>
              <a:t>Edit Master text styles</a:t>
            </a:r>
          </a:p>
        </p:txBody>
      </p:sp>
      <p:cxnSp>
        <p:nvCxnSpPr>
          <p:cNvPr id="2" name="Straight Connector 1">
            <a:extLst>
              <a:ext uri="{FF2B5EF4-FFF2-40B4-BE49-F238E27FC236}">
                <a16:creationId xmlns:a16="http://schemas.microsoft.com/office/drawing/2014/main" id="{A4C29F11-5313-B4A1-06D6-8271BB366EAB}"/>
              </a:ext>
            </a:extLst>
          </p:cNvPr>
          <p:cNvCxnSpPr>
            <a:cxnSpLocks/>
          </p:cNvCxnSpPr>
          <p:nvPr userDrawn="1"/>
        </p:nvCxnSpPr>
        <p:spPr>
          <a:xfrm>
            <a:off x="0" y="1200150"/>
            <a:ext cx="5029199" cy="0"/>
          </a:xfrm>
          <a:prstGeom prst="line">
            <a:avLst/>
          </a:prstGeom>
          <a:ln w="19050">
            <a:gradFill>
              <a:gsLst>
                <a:gs pos="100000">
                  <a:srgbClr val="48CED0"/>
                </a:gs>
                <a:gs pos="0">
                  <a:schemeClr val="accent1"/>
                </a:gs>
              </a:gsLst>
              <a:lin ang="0" scaled="0"/>
            </a:gradFill>
          </a:ln>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16E1F6CD-D1E4-F218-6E1E-A39A74E9FE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42026" y="0"/>
            <a:ext cx="4201974" cy="5143496"/>
          </a:xfrm>
          <a:prstGeom prst="rect">
            <a:avLst/>
          </a:prstGeom>
        </p:spPr>
      </p:pic>
      <p:grpSp>
        <p:nvGrpSpPr>
          <p:cNvPr id="3" name="Group 2">
            <a:extLst>
              <a:ext uri="{FF2B5EF4-FFF2-40B4-BE49-F238E27FC236}">
                <a16:creationId xmlns:a16="http://schemas.microsoft.com/office/drawing/2014/main" id="{9072F6BD-B8A3-9050-6DDC-5825B697739F}"/>
              </a:ext>
            </a:extLst>
          </p:cNvPr>
          <p:cNvGrpSpPr/>
          <p:nvPr userDrawn="1"/>
        </p:nvGrpSpPr>
        <p:grpSpPr>
          <a:xfrm>
            <a:off x="5204671" y="590549"/>
            <a:ext cx="3491274" cy="3958205"/>
            <a:chOff x="270639" y="76276"/>
            <a:chExt cx="3193869" cy="3621024"/>
          </a:xfrm>
        </p:grpSpPr>
        <p:sp>
          <p:nvSpPr>
            <p:cNvPr id="4" name="Chevron 3">
              <a:extLst>
                <a:ext uri="{FF2B5EF4-FFF2-40B4-BE49-F238E27FC236}">
                  <a16:creationId xmlns:a16="http://schemas.microsoft.com/office/drawing/2014/main" id="{15899163-7E96-614C-30EE-FDE03FF6DF82}"/>
                </a:ext>
              </a:extLst>
            </p:cNvPr>
            <p:cNvSpPr/>
            <p:nvPr userDrawn="1"/>
          </p:nvSpPr>
          <p:spPr>
            <a:xfrm>
              <a:off x="838200" y="76276"/>
              <a:ext cx="2626308" cy="3200400"/>
            </a:xfrm>
            <a:prstGeom prst="chevron">
              <a:avLst/>
            </a:prstGeom>
            <a:gradFill flip="none" rotWithShape="1">
              <a:gsLst>
                <a:gs pos="0">
                  <a:schemeClr val="accent1">
                    <a:alpha val="11946"/>
                  </a:schemeClr>
                </a:gs>
                <a:gs pos="99000">
                  <a:srgbClr val="48CED0">
                    <a:alpha val="39150"/>
                  </a:srgbClr>
                </a:gs>
              </a:gsLst>
              <a:lin ang="81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Chevron 5">
              <a:extLst>
                <a:ext uri="{FF2B5EF4-FFF2-40B4-BE49-F238E27FC236}">
                  <a16:creationId xmlns:a16="http://schemas.microsoft.com/office/drawing/2014/main" id="{E36FA896-FBF9-9675-E3DE-90ADAE51534C}"/>
                </a:ext>
              </a:extLst>
            </p:cNvPr>
            <p:cNvSpPr/>
            <p:nvPr userDrawn="1"/>
          </p:nvSpPr>
          <p:spPr>
            <a:xfrm>
              <a:off x="270639" y="1925228"/>
              <a:ext cx="1454196" cy="1772072"/>
            </a:xfrm>
            <a:prstGeom prst="chevron">
              <a:avLst/>
            </a:prstGeom>
            <a:gradFill flip="none" rotWithShape="1">
              <a:gsLst>
                <a:gs pos="0">
                  <a:srgbClr val="92D050">
                    <a:alpha val="13026"/>
                  </a:srgbClr>
                </a:gs>
                <a:gs pos="100000">
                  <a:schemeClr val="accent1">
                    <a:alpha val="31561"/>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Chevron 6">
              <a:extLst>
                <a:ext uri="{FF2B5EF4-FFF2-40B4-BE49-F238E27FC236}">
                  <a16:creationId xmlns:a16="http://schemas.microsoft.com/office/drawing/2014/main" id="{C355C0D0-953F-A59F-E160-2B5A77B87B41}"/>
                </a:ext>
              </a:extLst>
            </p:cNvPr>
            <p:cNvSpPr/>
            <p:nvPr userDrawn="1"/>
          </p:nvSpPr>
          <p:spPr>
            <a:xfrm>
              <a:off x="533400" y="418736"/>
              <a:ext cx="1752600" cy="2477227"/>
            </a:xfrm>
            <a:prstGeom prst="chevron">
              <a:avLst>
                <a:gd name="adj" fmla="val 57388"/>
              </a:avLst>
            </a:pr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9" name="Footer Placeholder 1">
            <a:extLst>
              <a:ext uri="{FF2B5EF4-FFF2-40B4-BE49-F238E27FC236}">
                <a16:creationId xmlns:a16="http://schemas.microsoft.com/office/drawing/2014/main" id="{8B95E391-D8BF-BD2D-C661-DAA81123665E}"/>
              </a:ext>
            </a:extLst>
          </p:cNvPr>
          <p:cNvSpPr>
            <a:spLocks noGrp="1"/>
          </p:cNvSpPr>
          <p:nvPr>
            <p:ph type="ftr" sz="quarter" idx="3"/>
          </p:nvPr>
        </p:nvSpPr>
        <p:spPr>
          <a:xfrm>
            <a:off x="3028950" y="4844820"/>
            <a:ext cx="3086100" cy="274637"/>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600" b="0" i="0">
                <a:solidFill>
                  <a:schemeClr val="tx1">
                    <a:tint val="82000"/>
                  </a:schemeClr>
                </a:solidFill>
                <a:latin typeface="Figtree" pitchFamily="2" charset="0"/>
              </a:defRPr>
            </a:lvl1pPr>
          </a:lstStyle>
          <a:p>
            <a:r>
              <a:rPr lang="en-US">
                <a:solidFill>
                  <a:srgbClr val="FFFFFF">
                    <a:lumMod val="50000"/>
                  </a:srgbClr>
                </a:solidFill>
              </a:rPr>
              <a:t>CONFIDENTIAL © Deltek, Inc. All Rights Reserved.</a:t>
            </a:r>
          </a:p>
        </p:txBody>
      </p:sp>
      <p:sp>
        <p:nvSpPr>
          <p:cNvPr id="12" name="Slide Number Placeholder 5">
            <a:extLst>
              <a:ext uri="{FF2B5EF4-FFF2-40B4-BE49-F238E27FC236}">
                <a16:creationId xmlns:a16="http://schemas.microsoft.com/office/drawing/2014/main" id="{B895CA37-D779-61D8-0B61-9494C932D6C2}"/>
              </a:ext>
            </a:extLst>
          </p:cNvPr>
          <p:cNvSpPr>
            <a:spLocks noGrp="1"/>
          </p:cNvSpPr>
          <p:nvPr>
            <p:ph type="sldNum" sz="quarter" idx="4"/>
          </p:nvPr>
        </p:nvSpPr>
        <p:spPr>
          <a:xfrm>
            <a:off x="7851913" y="4844820"/>
            <a:ext cx="1084360" cy="274637"/>
          </a:xfrm>
          <a:prstGeom prst="rect">
            <a:avLst/>
          </a:prstGeom>
        </p:spPr>
        <p:txBody>
          <a:bodyPr vert="horz" lIns="91440" tIns="45720" rIns="91440" bIns="45720" rtlCol="0" anchor="ctr"/>
          <a:lstStyle>
            <a:lvl1pPr algn="r">
              <a:defRPr sz="1000" b="0" i="0">
                <a:solidFill>
                  <a:schemeClr val="tx1">
                    <a:tint val="82000"/>
                  </a:schemeClr>
                </a:solidFill>
                <a:latin typeface="Figtree" pitchFamily="2" charset="0"/>
              </a:defRPr>
            </a:lvl1pPr>
          </a:lstStyle>
          <a:p>
            <a:fld id="{6CC0B945-51BC-184C-9E4B-E8B42E9AF6BD}" type="slidenum">
              <a:rPr lang="en-US" smtClean="0"/>
              <a:pPr/>
              <a:t>‹#›</a:t>
            </a:fld>
            <a:endParaRPr lang="en-US"/>
          </a:p>
        </p:txBody>
      </p:sp>
    </p:spTree>
    <p:extLst>
      <p:ext uri="{BB962C8B-B14F-4D97-AF65-F5344CB8AC3E}">
        <p14:creationId xmlns:p14="http://schemas.microsoft.com/office/powerpoint/2010/main" val="270338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824127"/>
            <a:ext cx="8496300" cy="38839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4"/>
          <p:cNvSpPr>
            <a:spLocks noGrp="1"/>
          </p:cNvSpPr>
          <p:nvPr>
            <p:ph type="title"/>
          </p:nvPr>
        </p:nvSpPr>
        <p:spPr>
          <a:xfrm>
            <a:off x="304800" y="265733"/>
            <a:ext cx="8496299" cy="531113"/>
          </a:xfrm>
          <a:prstGeom prst="rect">
            <a:avLst/>
          </a:prstGeom>
        </p:spPr>
        <p:txBody>
          <a:bodyPr vert="horz" lIns="91440" tIns="45720" rIns="91440" bIns="45720" rtlCol="0" anchor="b" anchorCtr="0">
            <a:normAutofit/>
          </a:bodyPr>
          <a:lstStyle/>
          <a:p>
            <a:r>
              <a:rPr lang="en-US"/>
              <a:t>	Click To Edit Master Title Style</a:t>
            </a:r>
          </a:p>
        </p:txBody>
      </p:sp>
      <p:pic>
        <p:nvPicPr>
          <p:cNvPr id="4" name="Picture 3" descr="A blue text on a black background&#10;&#10;Description automatically generated">
            <a:extLst>
              <a:ext uri="{FF2B5EF4-FFF2-40B4-BE49-F238E27FC236}">
                <a16:creationId xmlns:a16="http://schemas.microsoft.com/office/drawing/2014/main" id="{94DB9BBA-78A3-F27C-B715-10D282D38177}"/>
              </a:ext>
            </a:extLst>
          </p:cNvPr>
          <p:cNvPicPr>
            <a:picLocks noChangeAspect="1"/>
          </p:cNvPicPr>
          <p:nvPr userDrawn="1"/>
        </p:nvPicPr>
        <p:blipFill>
          <a:blip r:embed="rId53"/>
          <a:stretch>
            <a:fillRect/>
          </a:stretch>
        </p:blipFill>
        <p:spPr>
          <a:xfrm>
            <a:off x="284922" y="4766365"/>
            <a:ext cx="752774" cy="352564"/>
          </a:xfrm>
          <a:prstGeom prst="rect">
            <a:avLst/>
          </a:prstGeom>
        </p:spPr>
      </p:pic>
      <p:sp>
        <p:nvSpPr>
          <p:cNvPr id="2" name="Footer Placeholder 1">
            <a:extLst>
              <a:ext uri="{FF2B5EF4-FFF2-40B4-BE49-F238E27FC236}">
                <a16:creationId xmlns:a16="http://schemas.microsoft.com/office/drawing/2014/main" id="{5AD4CB45-C0A3-4E92-E439-02790AEAC23C}"/>
              </a:ext>
            </a:extLst>
          </p:cNvPr>
          <p:cNvSpPr>
            <a:spLocks noGrp="1"/>
          </p:cNvSpPr>
          <p:nvPr>
            <p:ph type="ftr" sz="quarter" idx="3"/>
          </p:nvPr>
        </p:nvSpPr>
        <p:spPr>
          <a:xfrm>
            <a:off x="3028950" y="4844820"/>
            <a:ext cx="3086100" cy="274637"/>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600" b="0" i="0">
                <a:solidFill>
                  <a:schemeClr val="tx1">
                    <a:tint val="82000"/>
                  </a:schemeClr>
                </a:solidFill>
                <a:latin typeface="Figtree" pitchFamily="2" charset="0"/>
              </a:defRPr>
            </a:lvl1pPr>
          </a:lstStyle>
          <a:p>
            <a:r>
              <a:rPr lang="en-US">
                <a:solidFill>
                  <a:srgbClr val="FFFFFF">
                    <a:lumMod val="50000"/>
                  </a:srgbClr>
                </a:solidFill>
              </a:rPr>
              <a:t>CONFIDENTIAL © Deltek, Inc. All Rights Reserved.</a:t>
            </a:r>
          </a:p>
        </p:txBody>
      </p:sp>
      <p:sp>
        <p:nvSpPr>
          <p:cNvPr id="7" name="TextBox 6">
            <a:extLst>
              <a:ext uri="{FF2B5EF4-FFF2-40B4-BE49-F238E27FC236}">
                <a16:creationId xmlns:a16="http://schemas.microsoft.com/office/drawing/2014/main" id="{23F58DDA-F4F5-01B1-7A64-95B465E1407D}"/>
              </a:ext>
            </a:extLst>
          </p:cNvPr>
          <p:cNvSpPr txBox="1"/>
          <p:nvPr userDrawn="1"/>
        </p:nvSpPr>
        <p:spPr>
          <a:xfrm>
            <a:off x="4129790" y="4062334"/>
            <a:ext cx="184731" cy="369332"/>
          </a:xfrm>
          <a:prstGeom prst="rect">
            <a:avLst/>
          </a:prstGeom>
          <a:noFill/>
        </p:spPr>
        <p:txBody>
          <a:bodyPr wrap="none" rtlCol="0">
            <a:spAutoFit/>
          </a:bodyPr>
          <a:lstStyle/>
          <a:p>
            <a:endParaRPr lang="en-US"/>
          </a:p>
        </p:txBody>
      </p:sp>
      <p:sp>
        <p:nvSpPr>
          <p:cNvPr id="6" name="Slide Number Placeholder 5">
            <a:extLst>
              <a:ext uri="{FF2B5EF4-FFF2-40B4-BE49-F238E27FC236}">
                <a16:creationId xmlns:a16="http://schemas.microsoft.com/office/drawing/2014/main" id="{81112FBC-7BC3-B495-38F2-2CFB25C8ADC4}"/>
              </a:ext>
            </a:extLst>
          </p:cNvPr>
          <p:cNvSpPr>
            <a:spLocks noGrp="1"/>
          </p:cNvSpPr>
          <p:nvPr>
            <p:ph type="sldNum" sz="quarter" idx="4"/>
          </p:nvPr>
        </p:nvSpPr>
        <p:spPr>
          <a:xfrm>
            <a:off x="7851913" y="4844820"/>
            <a:ext cx="1084360" cy="274637"/>
          </a:xfrm>
          <a:prstGeom prst="rect">
            <a:avLst/>
          </a:prstGeom>
        </p:spPr>
        <p:txBody>
          <a:bodyPr vert="horz" lIns="91440" tIns="45720" rIns="91440" bIns="45720" rtlCol="0" anchor="ctr"/>
          <a:lstStyle>
            <a:lvl1pPr algn="r">
              <a:defRPr sz="1000" b="0" i="0">
                <a:solidFill>
                  <a:schemeClr val="tx1">
                    <a:tint val="82000"/>
                  </a:schemeClr>
                </a:solidFill>
                <a:latin typeface="Figtree" pitchFamily="2" charset="0"/>
              </a:defRPr>
            </a:lvl1pPr>
          </a:lstStyle>
          <a:p>
            <a:fld id="{6CC0B945-51BC-184C-9E4B-E8B42E9AF6BD}" type="slidenum">
              <a:rPr lang="en-US" smtClean="0"/>
              <a:pPr/>
              <a:t>‹#›</a:t>
            </a:fld>
            <a:endParaRPr lang="en-US"/>
          </a:p>
        </p:txBody>
      </p:sp>
    </p:spTree>
    <p:extLst>
      <p:ext uri="{BB962C8B-B14F-4D97-AF65-F5344CB8AC3E}">
        <p14:creationId xmlns:p14="http://schemas.microsoft.com/office/powerpoint/2010/main" val="2243430694"/>
      </p:ext>
    </p:extLst>
  </p:cSld>
  <p:clrMap bg1="lt1" tx1="dk1" bg2="lt2" tx2="dk2" accent1="accent1" accent2="accent2" accent3="accent3" accent4="accent4" accent5="accent5" accent6="accent6" hlink="hlink" folHlink="folHlink"/>
  <p:sldLayoutIdLst>
    <p:sldLayoutId id="2147493613" r:id="rId1"/>
    <p:sldLayoutId id="2147493640" r:id="rId2"/>
    <p:sldLayoutId id="2147493629" r:id="rId3"/>
    <p:sldLayoutId id="2147493558" r:id="rId4"/>
    <p:sldLayoutId id="2147493609" r:id="rId5"/>
    <p:sldLayoutId id="2147493578" r:id="rId6"/>
    <p:sldLayoutId id="2147493630" r:id="rId7"/>
    <p:sldLayoutId id="2147493636" r:id="rId8"/>
    <p:sldLayoutId id="2147493560" r:id="rId9"/>
    <p:sldLayoutId id="2147493635" r:id="rId10"/>
    <p:sldLayoutId id="2147493632" r:id="rId11"/>
    <p:sldLayoutId id="2147493563" r:id="rId12"/>
    <p:sldLayoutId id="2147493571" r:id="rId13"/>
    <p:sldLayoutId id="2147493588" r:id="rId14"/>
    <p:sldLayoutId id="2147493570" r:id="rId15"/>
    <p:sldLayoutId id="2147493626" r:id="rId16"/>
    <p:sldLayoutId id="2147493564" r:id="rId17"/>
    <p:sldLayoutId id="2147493631" r:id="rId18"/>
    <p:sldLayoutId id="2147493604" r:id="rId19"/>
    <p:sldLayoutId id="2147493601" r:id="rId20"/>
    <p:sldLayoutId id="2147493567" r:id="rId21"/>
    <p:sldLayoutId id="2147493573" r:id="rId22"/>
    <p:sldLayoutId id="2147493628" r:id="rId23"/>
    <p:sldLayoutId id="2147493574" r:id="rId24"/>
    <p:sldLayoutId id="2147493576" r:id="rId25"/>
    <p:sldLayoutId id="2147493633" r:id="rId26"/>
    <p:sldLayoutId id="2147493637" r:id="rId27"/>
    <p:sldLayoutId id="2147493639" r:id="rId28"/>
    <p:sldLayoutId id="2147493638" r:id="rId29"/>
    <p:sldLayoutId id="2147493583" r:id="rId30"/>
    <p:sldLayoutId id="2147493584" r:id="rId31"/>
    <p:sldLayoutId id="2147493616" r:id="rId32"/>
    <p:sldLayoutId id="2147493585" r:id="rId33"/>
    <p:sldLayoutId id="2147493615" r:id="rId34"/>
    <p:sldLayoutId id="2147493586" r:id="rId35"/>
    <p:sldLayoutId id="2147493569" r:id="rId36"/>
    <p:sldLayoutId id="2147493623" r:id="rId37"/>
    <p:sldLayoutId id="2147493624" r:id="rId38"/>
    <p:sldLayoutId id="2147493625" r:id="rId39"/>
    <p:sldLayoutId id="2147493582" r:id="rId40"/>
    <p:sldLayoutId id="2147493620" r:id="rId41"/>
    <p:sldLayoutId id="2147493621" r:id="rId42"/>
    <p:sldLayoutId id="2147493622" r:id="rId43"/>
    <p:sldLayoutId id="2147493580" r:id="rId44"/>
    <p:sldLayoutId id="2147493598" r:id="rId45"/>
    <p:sldLayoutId id="2147493610" r:id="rId46"/>
    <p:sldLayoutId id="2147493597" r:id="rId47"/>
    <p:sldLayoutId id="2147493611" r:id="rId48"/>
    <p:sldLayoutId id="2147493562" r:id="rId49"/>
    <p:sldLayoutId id="2147493634" r:id="rId50"/>
    <p:sldLayoutId id="2147493641" r:id="rId5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274313" rtl="0" eaLnBrk="1" fontAlgn="ctr" latinLnBrk="0" hangingPunct="1">
        <a:lnSpc>
          <a:spcPct val="100000"/>
        </a:lnSpc>
        <a:spcBef>
          <a:spcPct val="0"/>
        </a:spcBef>
        <a:buNone/>
        <a:tabLst>
          <a:tab pos="0" algn="l"/>
        </a:tabLst>
        <a:defRPr sz="2800" b="1" i="0" u="none" kern="1800" spc="-50" baseline="0">
          <a:ln>
            <a:noFill/>
          </a:ln>
          <a:solidFill>
            <a:schemeClr val="tx2"/>
          </a:solidFill>
          <a:uFill>
            <a:solidFill>
              <a:schemeClr val="bg1">
                <a:lumMod val="50000"/>
              </a:schemeClr>
            </a:solidFill>
          </a:uFill>
          <a:latin typeface="Figtree Black" pitchFamily="2" charset="0"/>
          <a:ea typeface="Roboto Slab" charset="0"/>
          <a:cs typeface="Figtree Black" pitchFamily="2" charset="0"/>
        </a:defRPr>
      </a:lvl1pPr>
    </p:titleStyle>
    <p:bodyStyle>
      <a:lvl1pPr marL="230183" indent="-230183" algn="l" defTabSz="457189" rtl="0" eaLnBrk="1" latinLnBrk="0" hangingPunct="1">
        <a:spcBef>
          <a:spcPts val="1200"/>
        </a:spcBef>
        <a:buClr>
          <a:schemeClr val="accent1"/>
        </a:buClr>
        <a:buFont typeface=".AppleSystemUIFont" charset="-120"/>
        <a:buChar char="»"/>
        <a:tabLst/>
        <a:defRPr sz="1600" b="0" i="0" kern="1200">
          <a:solidFill>
            <a:schemeClr val="tx1"/>
          </a:solidFill>
          <a:latin typeface="Figtree" pitchFamily="2" charset="0"/>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b="0" i="0" kern="1200">
          <a:solidFill>
            <a:schemeClr val="tx1"/>
          </a:solidFill>
          <a:latin typeface="Figtree" pitchFamily="2" charset="0"/>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b="0" i="0" kern="1200">
          <a:solidFill>
            <a:schemeClr val="tx1"/>
          </a:solidFill>
          <a:latin typeface="Figtree" pitchFamily="2" charset="0"/>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b="0" i="0" kern="1200">
          <a:solidFill>
            <a:schemeClr val="tx1"/>
          </a:solidFill>
          <a:latin typeface="Figtree" pitchFamily="2" charset="0"/>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b="0" i="0" kern="1200">
          <a:solidFill>
            <a:schemeClr val="tx1"/>
          </a:solidFill>
          <a:latin typeface="Figtree" pitchFamily="2" charset="0"/>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516" userDrawn="1">
          <p15:clr>
            <a:srgbClr val="F26B43"/>
          </p15:clr>
        </p15:guide>
        <p15:guide id="11" userDrawn="1">
          <p15:clr>
            <a:srgbClr val="F26B43"/>
          </p15:clr>
        </p15:guide>
        <p15:guide id="12" pos="5760" userDrawn="1">
          <p15:clr>
            <a:srgbClr val="F26B43"/>
          </p15:clr>
        </p15:guide>
        <p15:guide id="13" orient="horz" pos="3012" userDrawn="1">
          <p15:clr>
            <a:srgbClr val="F26B43"/>
          </p15:clr>
        </p15:guide>
        <p15:guide id="14" orient="horz" pos="84" userDrawn="1">
          <p15:clr>
            <a:srgbClr val="F26B43"/>
          </p15:clr>
        </p15:guide>
        <p15:guide id="15" orient="horz" pos="420" userDrawn="1">
          <p15:clr>
            <a:srgbClr val="F26B43"/>
          </p15:clr>
        </p15:guide>
        <p15:guide id="16" orient="horz" pos="2964" userDrawn="1">
          <p15:clr>
            <a:srgbClr val="F26B43"/>
          </p15:clr>
        </p15:guide>
        <p15:guide id="17" pos="240" userDrawn="1">
          <p15:clr>
            <a:srgbClr val="F26B43"/>
          </p15:clr>
        </p15:guide>
        <p15:guide id="18" orient="horz" pos="228" userDrawn="1">
          <p15:clr>
            <a:srgbClr val="F26B43"/>
          </p15:clr>
        </p15:guide>
        <p15:guide id="19" pos="5544" userDrawn="1">
          <p15:clr>
            <a:srgbClr val="F26B43"/>
          </p15:clr>
        </p15:guide>
        <p15:guide id="20" orient="horz" pos="315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hyperlink" Target="https://www.deltek.com/en/innovation/ux/harmony"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emf"/></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hyperlink" Target="https://www.deltek.com/en/innovation/dela-ai" TargetMode="External"/><Relationship Id="rId3" Type="http://schemas.openxmlformats.org/officeDocument/2006/relationships/image" Target="../media/image58.jpe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51.xml"/><Relationship Id="rId4" Type="http://schemas.openxmlformats.org/officeDocument/2006/relationships/image" Target="../media/image70.emf"/></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51.xml"/><Relationship Id="rId4" Type="http://schemas.openxmlformats.org/officeDocument/2006/relationships/image" Target="../media/image70.emf"/></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0.xml"/><Relationship Id="rId1" Type="http://schemas.openxmlformats.org/officeDocument/2006/relationships/slideLayout" Target="../slideLayouts/slideLayout19.xml"/><Relationship Id="rId5" Type="http://schemas.openxmlformats.org/officeDocument/2006/relationships/image" Target="../media/image73.jpeg"/><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660755-A483-6344-8274-4ACDCA83E3EA}"/>
              </a:ext>
            </a:extLst>
          </p:cNvPr>
          <p:cNvSpPr>
            <a:spLocks noGrp="1"/>
          </p:cNvSpPr>
          <p:nvPr>
            <p:ph type="title"/>
          </p:nvPr>
        </p:nvSpPr>
        <p:spPr>
          <a:xfrm>
            <a:off x="3611550" y="921434"/>
            <a:ext cx="4999049" cy="1642482"/>
          </a:xfrm>
        </p:spPr>
        <p:txBody>
          <a:bodyPr>
            <a:normAutofit/>
          </a:bodyPr>
          <a:lstStyle/>
          <a:p>
            <a:r>
              <a:rPr lang="en-US" sz="4000" dirty="0">
                <a:solidFill>
                  <a:schemeClr val="bg1"/>
                </a:solidFill>
              </a:rPr>
              <a:t>Why Vantagepoint?</a:t>
            </a:r>
          </a:p>
        </p:txBody>
      </p:sp>
      <p:sp>
        <p:nvSpPr>
          <p:cNvPr id="4" name="Text Placeholder 3">
            <a:extLst>
              <a:ext uri="{FF2B5EF4-FFF2-40B4-BE49-F238E27FC236}">
                <a16:creationId xmlns:a16="http://schemas.microsoft.com/office/drawing/2014/main" id="{5F132EB7-63DE-D34F-AF02-4CF0009315FA}"/>
              </a:ext>
            </a:extLst>
          </p:cNvPr>
          <p:cNvSpPr>
            <a:spLocks noGrp="1"/>
          </p:cNvSpPr>
          <p:nvPr>
            <p:ph type="body" sz="quarter" idx="14"/>
          </p:nvPr>
        </p:nvSpPr>
        <p:spPr>
          <a:xfrm>
            <a:off x="3611550" y="2566498"/>
            <a:ext cx="4999049" cy="1219200"/>
          </a:xfrm>
        </p:spPr>
        <p:txBody>
          <a:bodyPr>
            <a:noAutofit/>
          </a:bodyPr>
          <a:lstStyle/>
          <a:p>
            <a:pPr>
              <a:spcBef>
                <a:spcPts val="0"/>
              </a:spcBef>
              <a:spcAft>
                <a:spcPts val="600"/>
              </a:spcAft>
            </a:pPr>
            <a:r>
              <a:rPr lang="en-US" dirty="0"/>
              <a:t>Key Tenets and Value Drivers</a:t>
            </a:r>
          </a:p>
          <a:p>
            <a:pPr>
              <a:spcBef>
                <a:spcPts val="0"/>
              </a:spcBef>
            </a:pPr>
            <a:r>
              <a:rPr lang="en-US" sz="1400" dirty="0">
                <a:solidFill>
                  <a:schemeClr val="bg1">
                    <a:lumMod val="85000"/>
                  </a:schemeClr>
                </a:solidFill>
              </a:rPr>
              <a:t>Bret Tushaus</a:t>
            </a:r>
          </a:p>
          <a:p>
            <a:pPr>
              <a:spcBef>
                <a:spcPts val="0"/>
              </a:spcBef>
            </a:pPr>
            <a:r>
              <a:rPr lang="en-US" sz="1400" dirty="0">
                <a:solidFill>
                  <a:schemeClr val="bg1">
                    <a:lumMod val="85000"/>
                  </a:schemeClr>
                </a:solidFill>
              </a:rPr>
              <a:t>VP, Product Management</a:t>
            </a:r>
          </a:p>
        </p:txBody>
      </p:sp>
      <p:pic>
        <p:nvPicPr>
          <p:cNvPr id="5" name="Picture Placeholder 5">
            <a:extLst>
              <a:ext uri="{FF2B5EF4-FFF2-40B4-BE49-F238E27FC236}">
                <a16:creationId xmlns:a16="http://schemas.microsoft.com/office/drawing/2014/main" id="{72F19830-0181-7449-ABB1-1BBD9EB6DB91}"/>
              </a:ext>
            </a:extLst>
          </p:cNvPr>
          <p:cNvPicPr>
            <a:picLocks noGrp="1" noChangeAspect="1"/>
          </p:cNvPicPr>
          <p:nvPr>
            <p:ph type="pic" sz="quarter" idx="15"/>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15157" r="15157"/>
          <a:stretch>
            <a:fillRect/>
          </a:stretch>
        </p:blipFill>
        <p:spPr>
          <a:xfrm>
            <a:off x="-6350" y="-6350"/>
            <a:ext cx="3532188" cy="5149850"/>
          </a:xfrm>
        </p:spPr>
      </p:pic>
    </p:spTree>
    <p:extLst>
      <p:ext uri="{BB962C8B-B14F-4D97-AF65-F5344CB8AC3E}">
        <p14:creationId xmlns:p14="http://schemas.microsoft.com/office/powerpoint/2010/main" val="244099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4A6BC-E75A-A048-36B9-AA762932F8A5}"/>
            </a:ext>
          </a:extLst>
        </p:cNvPr>
        <p:cNvGrpSpPr/>
        <p:nvPr/>
      </p:nvGrpSpPr>
      <p:grpSpPr>
        <a:xfrm>
          <a:off x="0" y="0"/>
          <a:ext cx="0" cy="0"/>
          <a:chOff x="0" y="0"/>
          <a:chExt cx="0" cy="0"/>
        </a:xfrm>
      </p:grpSpPr>
      <p:sp>
        <p:nvSpPr>
          <p:cNvPr id="7" name="Oval 6">
            <a:extLst>
              <a:ext uri="{FF2B5EF4-FFF2-40B4-BE49-F238E27FC236}">
                <a16:creationId xmlns:a16="http://schemas.microsoft.com/office/drawing/2014/main" id="{368AE128-D59C-671F-DE95-9E5202AF5CE8}"/>
              </a:ext>
            </a:extLst>
          </p:cNvPr>
          <p:cNvSpPr/>
          <p:nvPr/>
        </p:nvSpPr>
        <p:spPr bwMode="auto">
          <a:xfrm>
            <a:off x="1032143" y="2709118"/>
            <a:ext cx="575146" cy="575146"/>
          </a:xfrm>
          <a:prstGeom prst="ellipse">
            <a:avLst/>
          </a:prstGeom>
          <a:solidFill>
            <a:schemeClr val="bg1">
              <a:lumMod val="65000"/>
            </a:schemeClr>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8" name="Oval 7">
            <a:extLst>
              <a:ext uri="{FF2B5EF4-FFF2-40B4-BE49-F238E27FC236}">
                <a16:creationId xmlns:a16="http://schemas.microsoft.com/office/drawing/2014/main" id="{E9A0EE3D-DB07-CB3D-D262-475050D70418}"/>
              </a:ext>
            </a:extLst>
          </p:cNvPr>
          <p:cNvSpPr/>
          <p:nvPr/>
        </p:nvSpPr>
        <p:spPr bwMode="auto">
          <a:xfrm>
            <a:off x="2284669" y="2217418"/>
            <a:ext cx="575146" cy="575146"/>
          </a:xfrm>
          <a:prstGeom prst="ellipse">
            <a:avLst/>
          </a:prstGeom>
          <a:solidFill>
            <a:schemeClr val="bg1">
              <a:lumMod val="65000"/>
            </a:schemeClr>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9" name="Oval 8">
            <a:extLst>
              <a:ext uri="{FF2B5EF4-FFF2-40B4-BE49-F238E27FC236}">
                <a16:creationId xmlns:a16="http://schemas.microsoft.com/office/drawing/2014/main" id="{141B7A66-2C40-E58F-B957-9E5DE282D6AF}"/>
              </a:ext>
            </a:extLst>
          </p:cNvPr>
          <p:cNvSpPr/>
          <p:nvPr/>
        </p:nvSpPr>
        <p:spPr bwMode="auto">
          <a:xfrm>
            <a:off x="3619870" y="1687799"/>
            <a:ext cx="575146" cy="575146"/>
          </a:xfrm>
          <a:prstGeom prst="ellipse">
            <a:avLst/>
          </a:prstGeom>
          <a:solidFill>
            <a:schemeClr val="bg1">
              <a:lumMod val="65000"/>
            </a:schemeClr>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10" name="Oval 9">
            <a:extLst>
              <a:ext uri="{FF2B5EF4-FFF2-40B4-BE49-F238E27FC236}">
                <a16:creationId xmlns:a16="http://schemas.microsoft.com/office/drawing/2014/main" id="{1C060867-AC63-079A-24E0-4AE7533C6F72}"/>
              </a:ext>
            </a:extLst>
          </p:cNvPr>
          <p:cNvSpPr/>
          <p:nvPr/>
        </p:nvSpPr>
        <p:spPr bwMode="auto">
          <a:xfrm>
            <a:off x="4919587" y="1186481"/>
            <a:ext cx="575146" cy="575146"/>
          </a:xfrm>
          <a:prstGeom prst="ellipse">
            <a:avLst/>
          </a:prstGeom>
          <a:solidFill>
            <a:schemeClr val="bg1">
              <a:lumMod val="65000"/>
            </a:schemeClr>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11" name="Oval 10">
            <a:extLst>
              <a:ext uri="{FF2B5EF4-FFF2-40B4-BE49-F238E27FC236}">
                <a16:creationId xmlns:a16="http://schemas.microsoft.com/office/drawing/2014/main" id="{630F3069-248A-AAA4-42FF-BD2775A5B908}"/>
              </a:ext>
            </a:extLst>
          </p:cNvPr>
          <p:cNvSpPr/>
          <p:nvPr/>
        </p:nvSpPr>
        <p:spPr bwMode="auto">
          <a:xfrm>
            <a:off x="6264452" y="658532"/>
            <a:ext cx="575146" cy="575146"/>
          </a:xfrm>
          <a:prstGeom prst="ellipse">
            <a:avLst/>
          </a:prstGeom>
          <a:solidFill>
            <a:schemeClr val="bg1">
              <a:lumMod val="65000"/>
            </a:schemeClr>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25" name="TextBox 24">
            <a:extLst>
              <a:ext uri="{FF2B5EF4-FFF2-40B4-BE49-F238E27FC236}">
                <a16:creationId xmlns:a16="http://schemas.microsoft.com/office/drawing/2014/main" id="{EF548DB6-CFD8-8825-4BB8-5E51C16772C0}"/>
              </a:ext>
            </a:extLst>
          </p:cNvPr>
          <p:cNvSpPr txBox="1"/>
          <p:nvPr/>
        </p:nvSpPr>
        <p:spPr>
          <a:xfrm>
            <a:off x="1106758" y="2731537"/>
            <a:ext cx="425915" cy="646331"/>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Omnes Semibold" pitchFamily="50" charset="0"/>
              </a:rPr>
              <a:t>V</a:t>
            </a:r>
          </a:p>
        </p:txBody>
      </p:sp>
      <p:pic>
        <p:nvPicPr>
          <p:cNvPr id="26" name="Picture 25">
            <a:extLst>
              <a:ext uri="{FF2B5EF4-FFF2-40B4-BE49-F238E27FC236}">
                <a16:creationId xmlns:a16="http://schemas.microsoft.com/office/drawing/2014/main" id="{1BCDE5D1-9C91-A6AB-04AF-FB30476586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4862" y="2246494"/>
            <a:ext cx="506432" cy="506432"/>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8EBBE6EB-EF84-11F7-44B4-2621BAE417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447" y="1678738"/>
            <a:ext cx="540860" cy="540860"/>
          </a:xfrm>
          <a:prstGeom prst="rect">
            <a:avLst/>
          </a:prstGeom>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26573D7E-3460-E823-9245-EC5FFAF3B2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7427" y="714772"/>
            <a:ext cx="430583" cy="430583"/>
          </a:xfrm>
          <a:prstGeom prst="rect">
            <a:avLst/>
          </a:prstGeom>
          <a:effectLst>
            <a:outerShdw blurRad="50800" dist="38100" dir="2700000" algn="tl" rotWithShape="0">
              <a:prstClr val="black">
                <a:alpha val="40000"/>
              </a:prstClr>
            </a:outerShdw>
          </a:effectLst>
        </p:spPr>
      </p:pic>
      <p:pic>
        <p:nvPicPr>
          <p:cNvPr id="29" name="Picture 28">
            <a:extLst>
              <a:ext uri="{FF2B5EF4-FFF2-40B4-BE49-F238E27FC236}">
                <a16:creationId xmlns:a16="http://schemas.microsoft.com/office/drawing/2014/main" id="{DE67901E-F499-53F2-6440-EC30AD1145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9916" y="1254962"/>
            <a:ext cx="433100" cy="43310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8084219C-7C33-2DEA-2985-3A5D2358853C}"/>
              </a:ext>
            </a:extLst>
          </p:cNvPr>
          <p:cNvSpPr>
            <a:spLocks noGrp="1"/>
          </p:cNvSpPr>
          <p:nvPr>
            <p:ph type="title"/>
          </p:nvPr>
        </p:nvSpPr>
        <p:spPr/>
        <p:txBody>
          <a:bodyPr/>
          <a:lstStyle/>
          <a:p>
            <a:r>
              <a:rPr lang="en-US" sz="2000" b="0" dirty="0"/>
              <a:t>Compelling Vision-Using Organizations to Upgrade</a:t>
            </a:r>
            <a:endParaRPr lang="en-US" dirty="0"/>
          </a:p>
        </p:txBody>
      </p:sp>
      <p:sp>
        <p:nvSpPr>
          <p:cNvPr id="3" name="Slide Number Placeholder 2">
            <a:extLst>
              <a:ext uri="{FF2B5EF4-FFF2-40B4-BE49-F238E27FC236}">
                <a16:creationId xmlns:a16="http://schemas.microsoft.com/office/drawing/2014/main" id="{4F25EE6C-DB15-9AE6-B590-5651449DE7AC}"/>
              </a:ext>
            </a:extLst>
          </p:cNvPr>
          <p:cNvSpPr>
            <a:spLocks noGrp="1"/>
          </p:cNvSpPr>
          <p:nvPr>
            <p:ph type="sldNum" sz="quarter" idx="28"/>
          </p:nvPr>
        </p:nvSpPr>
        <p:spPr/>
        <p:txBody>
          <a:bodyPr/>
          <a:lstStyle/>
          <a:p>
            <a:fld id="{6CC0B945-51BC-184C-9E4B-E8B42E9AF6BD}" type="slidenum">
              <a:rPr lang="en-US" smtClean="0"/>
              <a:pPr/>
              <a:t>10</a:t>
            </a:fld>
            <a:endParaRPr lang="en-US"/>
          </a:p>
        </p:txBody>
      </p:sp>
      <p:sp>
        <p:nvSpPr>
          <p:cNvPr id="4" name="Footer Placeholder 3">
            <a:extLst>
              <a:ext uri="{FF2B5EF4-FFF2-40B4-BE49-F238E27FC236}">
                <a16:creationId xmlns:a16="http://schemas.microsoft.com/office/drawing/2014/main" id="{E6F38CAE-B548-A151-7B4F-3E6D64F7EF51}"/>
              </a:ext>
            </a:extLst>
          </p:cNvPr>
          <p:cNvSpPr>
            <a:spLocks noGrp="1"/>
          </p:cNvSpPr>
          <p:nvPr>
            <p:ph type="ftr" sz="quarter" idx="3"/>
          </p:nvPr>
        </p:nvSpPr>
        <p:spPr/>
        <p:txBody>
          <a:bodyPr/>
          <a:lstStyle/>
          <a:p>
            <a:r>
              <a:rPr lang="en-US">
                <a:solidFill>
                  <a:srgbClr val="FFFFFF">
                    <a:lumMod val="50000"/>
                  </a:srgbClr>
                </a:solidFill>
              </a:rPr>
              <a:t>CONFIDENTIAL © Deltek, Inc. All Rights Reserved.</a:t>
            </a:r>
          </a:p>
        </p:txBody>
      </p:sp>
      <p:sp>
        <p:nvSpPr>
          <p:cNvPr id="5" name="Oval 4">
            <a:extLst>
              <a:ext uri="{FF2B5EF4-FFF2-40B4-BE49-F238E27FC236}">
                <a16:creationId xmlns:a16="http://schemas.microsoft.com/office/drawing/2014/main" id="{7A7EEEFA-8D7F-6173-DD4A-2FCCD53A3274}"/>
              </a:ext>
            </a:extLst>
          </p:cNvPr>
          <p:cNvSpPr/>
          <p:nvPr/>
        </p:nvSpPr>
        <p:spPr bwMode="auto">
          <a:xfrm>
            <a:off x="7641503" y="116581"/>
            <a:ext cx="575146" cy="575146"/>
          </a:xfrm>
          <a:prstGeom prst="ellipse">
            <a:avLst/>
          </a:prstGeom>
          <a:solidFill>
            <a:srgbClr val="011E3A"/>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pic>
        <p:nvPicPr>
          <p:cNvPr id="6" name="Picture 5">
            <a:extLst>
              <a:ext uri="{FF2B5EF4-FFF2-40B4-BE49-F238E27FC236}">
                <a16:creationId xmlns:a16="http://schemas.microsoft.com/office/drawing/2014/main" id="{A28E660C-8455-7919-449C-F9B143F147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4608" y="107017"/>
            <a:ext cx="561231" cy="561231"/>
          </a:xfrm>
          <a:prstGeom prst="rect">
            <a:avLst/>
          </a:prstGeom>
          <a:effectLst>
            <a:outerShdw blurRad="50800" dist="38100" dir="2700000" algn="tl" rotWithShape="0">
              <a:prstClr val="black">
                <a:alpha val="40000"/>
              </a:prstClr>
            </a:outerShdw>
          </a:effectLst>
        </p:spPr>
      </p:pic>
      <p:sp>
        <p:nvSpPr>
          <p:cNvPr id="12" name="Freeform: Shape 76">
            <a:extLst>
              <a:ext uri="{FF2B5EF4-FFF2-40B4-BE49-F238E27FC236}">
                <a16:creationId xmlns:a16="http://schemas.microsoft.com/office/drawing/2014/main" id="{46929C7E-DD9A-AAF6-D083-8E3FC69BF13F}"/>
              </a:ext>
            </a:extLst>
          </p:cNvPr>
          <p:cNvSpPr/>
          <p:nvPr/>
        </p:nvSpPr>
        <p:spPr>
          <a:xfrm>
            <a:off x="7347467" y="997125"/>
            <a:ext cx="1321961" cy="3777337"/>
          </a:xfrm>
          <a:custGeom>
            <a:avLst/>
            <a:gdLst>
              <a:gd name="connsiteX0" fmla="*/ 0 w 881809"/>
              <a:gd name="connsiteY0" fmla="*/ 0 h 3857566"/>
              <a:gd name="connsiteX1" fmla="*/ 881809 w 881809"/>
              <a:gd name="connsiteY1" fmla="*/ 0 h 3857566"/>
              <a:gd name="connsiteX2" fmla="*/ 881809 w 881809"/>
              <a:gd name="connsiteY2" fmla="*/ 3857567 h 3857566"/>
              <a:gd name="connsiteX3" fmla="*/ 0 w 881809"/>
              <a:gd name="connsiteY3" fmla="*/ 3857567 h 3857566"/>
            </a:gdLst>
            <a:ahLst/>
            <a:cxnLst>
              <a:cxn ang="0">
                <a:pos x="connsiteX0" y="connsiteY0"/>
              </a:cxn>
              <a:cxn ang="0">
                <a:pos x="connsiteX1" y="connsiteY1"/>
              </a:cxn>
              <a:cxn ang="0">
                <a:pos x="connsiteX2" y="connsiteY2"/>
              </a:cxn>
              <a:cxn ang="0">
                <a:pos x="connsiteX3" y="connsiteY3"/>
              </a:cxn>
            </a:cxnLst>
            <a:rect l="l" t="t" r="r" b="b"/>
            <a:pathLst>
              <a:path w="881809" h="3857566">
                <a:moveTo>
                  <a:pt x="0" y="0"/>
                </a:moveTo>
                <a:lnTo>
                  <a:pt x="881809" y="0"/>
                </a:lnTo>
                <a:lnTo>
                  <a:pt x="881809" y="3857567"/>
                </a:lnTo>
                <a:lnTo>
                  <a:pt x="0" y="3857567"/>
                </a:lnTo>
                <a:close/>
              </a:path>
            </a:pathLst>
          </a:custGeom>
          <a:solidFill>
            <a:srgbClr val="011E3A"/>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3" name="Freeform: Shape 77">
            <a:extLst>
              <a:ext uri="{FF2B5EF4-FFF2-40B4-BE49-F238E27FC236}">
                <a16:creationId xmlns:a16="http://schemas.microsoft.com/office/drawing/2014/main" id="{52F1348F-2488-B95B-6890-51E25580455D}"/>
              </a:ext>
            </a:extLst>
          </p:cNvPr>
          <p:cNvSpPr/>
          <p:nvPr/>
        </p:nvSpPr>
        <p:spPr>
          <a:xfrm>
            <a:off x="6027132" y="1481397"/>
            <a:ext cx="1321961" cy="3293066"/>
          </a:xfrm>
          <a:custGeom>
            <a:avLst/>
            <a:gdLst>
              <a:gd name="connsiteX0" fmla="*/ 0 w 881809"/>
              <a:gd name="connsiteY0" fmla="*/ 0 h 3390436"/>
              <a:gd name="connsiteX1" fmla="*/ 881809 w 881809"/>
              <a:gd name="connsiteY1" fmla="*/ 0 h 3390436"/>
              <a:gd name="connsiteX2" fmla="*/ 881809 w 881809"/>
              <a:gd name="connsiteY2" fmla="*/ 3390436 h 3390436"/>
              <a:gd name="connsiteX3" fmla="*/ 0 w 881809"/>
              <a:gd name="connsiteY3" fmla="*/ 3390436 h 3390436"/>
            </a:gdLst>
            <a:ahLst/>
            <a:cxnLst>
              <a:cxn ang="0">
                <a:pos x="connsiteX0" y="connsiteY0"/>
              </a:cxn>
              <a:cxn ang="0">
                <a:pos x="connsiteX1" y="connsiteY1"/>
              </a:cxn>
              <a:cxn ang="0">
                <a:pos x="connsiteX2" y="connsiteY2"/>
              </a:cxn>
              <a:cxn ang="0">
                <a:pos x="connsiteX3" y="connsiteY3"/>
              </a:cxn>
            </a:cxnLst>
            <a:rect l="l" t="t" r="r" b="b"/>
            <a:pathLst>
              <a:path w="881809" h="3390436">
                <a:moveTo>
                  <a:pt x="0" y="0"/>
                </a:moveTo>
                <a:lnTo>
                  <a:pt x="881809" y="0"/>
                </a:lnTo>
                <a:lnTo>
                  <a:pt x="881809" y="3390436"/>
                </a:lnTo>
                <a:lnTo>
                  <a:pt x="0" y="3390436"/>
                </a:lnTo>
                <a:close/>
              </a:path>
            </a:pathLst>
          </a:custGeom>
          <a:solidFill>
            <a:schemeClr val="bg1">
              <a:lumMod val="65000"/>
            </a:schemeClr>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4" name="Freeform: Shape 78">
            <a:extLst>
              <a:ext uri="{FF2B5EF4-FFF2-40B4-BE49-F238E27FC236}">
                <a16:creationId xmlns:a16="http://schemas.microsoft.com/office/drawing/2014/main" id="{F3B7C4BC-864B-57D9-EE62-6128F1737D21}"/>
              </a:ext>
            </a:extLst>
          </p:cNvPr>
          <p:cNvSpPr/>
          <p:nvPr/>
        </p:nvSpPr>
        <p:spPr>
          <a:xfrm>
            <a:off x="4706800" y="1998909"/>
            <a:ext cx="1321961" cy="2775554"/>
          </a:xfrm>
          <a:custGeom>
            <a:avLst/>
            <a:gdLst>
              <a:gd name="connsiteX0" fmla="*/ 0 w 881809"/>
              <a:gd name="connsiteY0" fmla="*/ 0 h 2891242"/>
              <a:gd name="connsiteX1" fmla="*/ 881809 w 881809"/>
              <a:gd name="connsiteY1" fmla="*/ 0 h 2891242"/>
              <a:gd name="connsiteX2" fmla="*/ 881809 w 881809"/>
              <a:gd name="connsiteY2" fmla="*/ 2891243 h 2891242"/>
              <a:gd name="connsiteX3" fmla="*/ 0 w 881809"/>
              <a:gd name="connsiteY3" fmla="*/ 2891243 h 2891242"/>
            </a:gdLst>
            <a:ahLst/>
            <a:cxnLst>
              <a:cxn ang="0">
                <a:pos x="connsiteX0" y="connsiteY0"/>
              </a:cxn>
              <a:cxn ang="0">
                <a:pos x="connsiteX1" y="connsiteY1"/>
              </a:cxn>
              <a:cxn ang="0">
                <a:pos x="connsiteX2" y="connsiteY2"/>
              </a:cxn>
              <a:cxn ang="0">
                <a:pos x="connsiteX3" y="connsiteY3"/>
              </a:cxn>
            </a:cxnLst>
            <a:rect l="l" t="t" r="r" b="b"/>
            <a:pathLst>
              <a:path w="881809" h="2891242">
                <a:moveTo>
                  <a:pt x="0" y="0"/>
                </a:moveTo>
                <a:lnTo>
                  <a:pt x="881809" y="0"/>
                </a:lnTo>
                <a:lnTo>
                  <a:pt x="881809" y="2891243"/>
                </a:lnTo>
                <a:lnTo>
                  <a:pt x="0" y="2891243"/>
                </a:lnTo>
                <a:close/>
              </a:path>
            </a:pathLst>
          </a:custGeom>
          <a:solidFill>
            <a:schemeClr val="bg1">
              <a:lumMod val="65000"/>
            </a:schemeClr>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5" name="Freeform: Shape 79">
            <a:extLst>
              <a:ext uri="{FF2B5EF4-FFF2-40B4-BE49-F238E27FC236}">
                <a16:creationId xmlns:a16="http://schemas.microsoft.com/office/drawing/2014/main" id="{0CA2E851-E4F2-C05E-52A7-0D1FFCFC9A56}"/>
              </a:ext>
            </a:extLst>
          </p:cNvPr>
          <p:cNvSpPr/>
          <p:nvPr/>
        </p:nvSpPr>
        <p:spPr>
          <a:xfrm>
            <a:off x="3384893" y="2496123"/>
            <a:ext cx="1321961" cy="2273091"/>
          </a:xfrm>
          <a:custGeom>
            <a:avLst/>
            <a:gdLst>
              <a:gd name="connsiteX0" fmla="*/ 0 w 881809"/>
              <a:gd name="connsiteY0" fmla="*/ 0 h 2403888"/>
              <a:gd name="connsiteX1" fmla="*/ 881809 w 881809"/>
              <a:gd name="connsiteY1" fmla="*/ 0 h 2403888"/>
              <a:gd name="connsiteX2" fmla="*/ 881809 w 881809"/>
              <a:gd name="connsiteY2" fmla="*/ 2403888 h 2403888"/>
              <a:gd name="connsiteX3" fmla="*/ 0 w 881809"/>
              <a:gd name="connsiteY3" fmla="*/ 2403888 h 2403888"/>
            </a:gdLst>
            <a:ahLst/>
            <a:cxnLst>
              <a:cxn ang="0">
                <a:pos x="connsiteX0" y="connsiteY0"/>
              </a:cxn>
              <a:cxn ang="0">
                <a:pos x="connsiteX1" y="connsiteY1"/>
              </a:cxn>
              <a:cxn ang="0">
                <a:pos x="connsiteX2" y="connsiteY2"/>
              </a:cxn>
              <a:cxn ang="0">
                <a:pos x="connsiteX3" y="connsiteY3"/>
              </a:cxn>
            </a:cxnLst>
            <a:rect l="l" t="t" r="r" b="b"/>
            <a:pathLst>
              <a:path w="881809" h="2403888">
                <a:moveTo>
                  <a:pt x="0" y="0"/>
                </a:moveTo>
                <a:lnTo>
                  <a:pt x="881809" y="0"/>
                </a:lnTo>
                <a:lnTo>
                  <a:pt x="881809" y="2403888"/>
                </a:lnTo>
                <a:lnTo>
                  <a:pt x="0" y="2403888"/>
                </a:lnTo>
                <a:close/>
              </a:path>
            </a:pathLst>
          </a:custGeom>
          <a:solidFill>
            <a:schemeClr val="bg1">
              <a:lumMod val="65000"/>
            </a:schemeClr>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6" name="Freeform: Shape 80">
            <a:extLst>
              <a:ext uri="{FF2B5EF4-FFF2-40B4-BE49-F238E27FC236}">
                <a16:creationId xmlns:a16="http://schemas.microsoft.com/office/drawing/2014/main" id="{95A33BE0-3261-B7ED-B0F6-0AD8287AA179}"/>
              </a:ext>
            </a:extLst>
          </p:cNvPr>
          <p:cNvSpPr/>
          <p:nvPr/>
        </p:nvSpPr>
        <p:spPr>
          <a:xfrm>
            <a:off x="2066763" y="3001113"/>
            <a:ext cx="1321961" cy="1774699"/>
          </a:xfrm>
          <a:custGeom>
            <a:avLst/>
            <a:gdLst>
              <a:gd name="connsiteX0" fmla="*/ 0 w 881809"/>
              <a:gd name="connsiteY0" fmla="*/ 0 h 1912751"/>
              <a:gd name="connsiteX1" fmla="*/ 881809 w 881809"/>
              <a:gd name="connsiteY1" fmla="*/ 0 h 1912751"/>
              <a:gd name="connsiteX2" fmla="*/ 881809 w 881809"/>
              <a:gd name="connsiteY2" fmla="*/ 1912752 h 1912751"/>
              <a:gd name="connsiteX3" fmla="*/ 0 w 881809"/>
              <a:gd name="connsiteY3" fmla="*/ 1912752 h 1912751"/>
            </a:gdLst>
            <a:ahLst/>
            <a:cxnLst>
              <a:cxn ang="0">
                <a:pos x="connsiteX0" y="connsiteY0"/>
              </a:cxn>
              <a:cxn ang="0">
                <a:pos x="connsiteX1" y="connsiteY1"/>
              </a:cxn>
              <a:cxn ang="0">
                <a:pos x="connsiteX2" y="connsiteY2"/>
              </a:cxn>
              <a:cxn ang="0">
                <a:pos x="connsiteX3" y="connsiteY3"/>
              </a:cxn>
            </a:cxnLst>
            <a:rect l="l" t="t" r="r" b="b"/>
            <a:pathLst>
              <a:path w="881809" h="1912751">
                <a:moveTo>
                  <a:pt x="0" y="0"/>
                </a:moveTo>
                <a:lnTo>
                  <a:pt x="881809" y="0"/>
                </a:lnTo>
                <a:lnTo>
                  <a:pt x="881809" y="1912752"/>
                </a:lnTo>
                <a:lnTo>
                  <a:pt x="0" y="1912752"/>
                </a:lnTo>
                <a:close/>
              </a:path>
            </a:pathLst>
          </a:custGeom>
          <a:solidFill>
            <a:schemeClr val="bg1">
              <a:lumMod val="65000"/>
            </a:schemeClr>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7" name="Freeform: Shape 81">
            <a:extLst>
              <a:ext uri="{FF2B5EF4-FFF2-40B4-BE49-F238E27FC236}">
                <a16:creationId xmlns:a16="http://schemas.microsoft.com/office/drawing/2014/main" id="{55C784C4-F8AF-7EBD-8403-10192F2A9AEF}"/>
              </a:ext>
            </a:extLst>
          </p:cNvPr>
          <p:cNvSpPr/>
          <p:nvPr/>
        </p:nvSpPr>
        <p:spPr>
          <a:xfrm>
            <a:off x="745541" y="3472623"/>
            <a:ext cx="1321659" cy="1301839"/>
          </a:xfrm>
          <a:custGeom>
            <a:avLst/>
            <a:gdLst>
              <a:gd name="connsiteX0" fmla="*/ 0 w 861749"/>
              <a:gd name="connsiteY0" fmla="*/ 0 h 1353050"/>
              <a:gd name="connsiteX1" fmla="*/ 861749 w 861749"/>
              <a:gd name="connsiteY1" fmla="*/ 0 h 1353050"/>
              <a:gd name="connsiteX2" fmla="*/ 861749 w 861749"/>
              <a:gd name="connsiteY2" fmla="*/ 1353051 h 1353050"/>
              <a:gd name="connsiteX3" fmla="*/ 0 w 861749"/>
              <a:gd name="connsiteY3" fmla="*/ 1353051 h 1353050"/>
            </a:gdLst>
            <a:ahLst/>
            <a:cxnLst>
              <a:cxn ang="0">
                <a:pos x="connsiteX0" y="connsiteY0"/>
              </a:cxn>
              <a:cxn ang="0">
                <a:pos x="connsiteX1" y="connsiteY1"/>
              </a:cxn>
              <a:cxn ang="0">
                <a:pos x="connsiteX2" y="connsiteY2"/>
              </a:cxn>
              <a:cxn ang="0">
                <a:pos x="connsiteX3" y="connsiteY3"/>
              </a:cxn>
            </a:cxnLst>
            <a:rect l="l" t="t" r="r" b="b"/>
            <a:pathLst>
              <a:path w="861749" h="1353050">
                <a:moveTo>
                  <a:pt x="0" y="0"/>
                </a:moveTo>
                <a:lnTo>
                  <a:pt x="861749" y="0"/>
                </a:lnTo>
                <a:lnTo>
                  <a:pt x="861749" y="1353051"/>
                </a:lnTo>
                <a:lnTo>
                  <a:pt x="0" y="1353051"/>
                </a:lnTo>
                <a:close/>
              </a:path>
            </a:pathLst>
          </a:custGeom>
          <a:solidFill>
            <a:schemeClr val="bg1">
              <a:lumMod val="65000"/>
            </a:schemeClr>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8" name="Freeform: Shape 82">
            <a:extLst>
              <a:ext uri="{FF2B5EF4-FFF2-40B4-BE49-F238E27FC236}">
                <a16:creationId xmlns:a16="http://schemas.microsoft.com/office/drawing/2014/main" id="{61FA7443-BB7A-DE1A-9F37-53B2C3E057C5}"/>
              </a:ext>
            </a:extLst>
          </p:cNvPr>
          <p:cNvSpPr/>
          <p:nvPr/>
        </p:nvSpPr>
        <p:spPr>
          <a:xfrm>
            <a:off x="745542" y="855208"/>
            <a:ext cx="7923886" cy="2717540"/>
          </a:xfrm>
          <a:custGeom>
            <a:avLst/>
            <a:gdLst>
              <a:gd name="connsiteX0" fmla="*/ 4280466 w 5306827"/>
              <a:gd name="connsiteY0" fmla="*/ 0 h 2577028"/>
              <a:gd name="connsiteX1" fmla="*/ 4982775 w 5306827"/>
              <a:gd name="connsiteY1" fmla="*/ 0 h 2577028"/>
              <a:gd name="connsiteX2" fmla="*/ 4982775 w 5306827"/>
              <a:gd name="connsiteY2" fmla="*/ 1417 h 2577028"/>
              <a:gd name="connsiteX3" fmla="*/ 5306827 w 5306827"/>
              <a:gd name="connsiteY3" fmla="*/ 1417 h 2577028"/>
              <a:gd name="connsiteX4" fmla="*/ 5306827 w 5306827"/>
              <a:gd name="connsiteY4" fmla="*/ 157026 h 2577028"/>
              <a:gd name="connsiteX5" fmla="*/ 4453605 w 5306827"/>
              <a:gd name="connsiteY5" fmla="*/ 157026 h 2577028"/>
              <a:gd name="connsiteX6" fmla="*/ 4453605 w 5306827"/>
              <a:gd name="connsiteY6" fmla="*/ 628103 h 2577028"/>
              <a:gd name="connsiteX7" fmla="*/ 3575742 w 5306827"/>
              <a:gd name="connsiteY7" fmla="*/ 628103 h 2577028"/>
              <a:gd name="connsiteX8" fmla="*/ 3575742 w 5306827"/>
              <a:gd name="connsiteY8" fmla="*/ 1127460 h 2577028"/>
              <a:gd name="connsiteX9" fmla="*/ 2697879 w 5306827"/>
              <a:gd name="connsiteY9" fmla="*/ 1127460 h 2577028"/>
              <a:gd name="connsiteX10" fmla="*/ 2697879 w 5306827"/>
              <a:gd name="connsiteY10" fmla="*/ 1602647 h 2577028"/>
              <a:gd name="connsiteX11" fmla="*/ 1828073 w 5306827"/>
              <a:gd name="connsiteY11" fmla="*/ 1602647 h 2577028"/>
              <a:gd name="connsiteX12" fmla="*/ 1828073 w 5306827"/>
              <a:gd name="connsiteY12" fmla="*/ 2085727 h 2577028"/>
              <a:gd name="connsiteX13" fmla="*/ 942318 w 5306827"/>
              <a:gd name="connsiteY13" fmla="*/ 2085727 h 2577028"/>
              <a:gd name="connsiteX14" fmla="*/ 942318 w 5306827"/>
              <a:gd name="connsiteY14" fmla="*/ 2577028 h 2577028"/>
              <a:gd name="connsiteX15" fmla="*/ 0 w 5306827"/>
              <a:gd name="connsiteY15" fmla="*/ 2577028 h 2577028"/>
              <a:gd name="connsiteX16" fmla="*/ 0 w 5306827"/>
              <a:gd name="connsiteY16" fmla="*/ 2415892 h 2577028"/>
              <a:gd name="connsiteX17" fmla="*/ 793184 w 5306827"/>
              <a:gd name="connsiteY17" fmla="*/ 2423949 h 2577028"/>
              <a:gd name="connsiteX18" fmla="*/ 793184 w 5306827"/>
              <a:gd name="connsiteY18" fmla="*/ 1936758 h 2577028"/>
              <a:gd name="connsiteX19" fmla="*/ 1654934 w 5306827"/>
              <a:gd name="connsiteY19" fmla="*/ 1936758 h 2577028"/>
              <a:gd name="connsiteX20" fmla="*/ 1654934 w 5306827"/>
              <a:gd name="connsiteY20" fmla="*/ 1449568 h 2577028"/>
              <a:gd name="connsiteX21" fmla="*/ 2532797 w 5306827"/>
              <a:gd name="connsiteY21" fmla="*/ 1449568 h 2577028"/>
              <a:gd name="connsiteX22" fmla="*/ 2532797 w 5306827"/>
              <a:gd name="connsiteY22" fmla="*/ 974381 h 2577028"/>
              <a:gd name="connsiteX23" fmla="*/ 3402603 w 5306827"/>
              <a:gd name="connsiteY23" fmla="*/ 974381 h 2577028"/>
              <a:gd name="connsiteX24" fmla="*/ 3402603 w 5306827"/>
              <a:gd name="connsiteY24" fmla="*/ 475023 h 2577028"/>
              <a:gd name="connsiteX25" fmla="*/ 4280466 w 5306827"/>
              <a:gd name="connsiteY25" fmla="*/ 475023 h 257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06827" h="2577028">
                <a:moveTo>
                  <a:pt x="4280466" y="0"/>
                </a:moveTo>
                <a:lnTo>
                  <a:pt x="4982775" y="0"/>
                </a:lnTo>
                <a:lnTo>
                  <a:pt x="4982775" y="1417"/>
                </a:lnTo>
                <a:lnTo>
                  <a:pt x="5306827" y="1417"/>
                </a:lnTo>
                <a:lnTo>
                  <a:pt x="5306827" y="157026"/>
                </a:lnTo>
                <a:lnTo>
                  <a:pt x="4453605" y="157026"/>
                </a:lnTo>
                <a:lnTo>
                  <a:pt x="4453605" y="628103"/>
                </a:lnTo>
                <a:lnTo>
                  <a:pt x="3575742" y="628103"/>
                </a:lnTo>
                <a:lnTo>
                  <a:pt x="3575742" y="1127460"/>
                </a:lnTo>
                <a:lnTo>
                  <a:pt x="2697879" y="1127460"/>
                </a:lnTo>
                <a:lnTo>
                  <a:pt x="2697879" y="1602647"/>
                </a:lnTo>
                <a:lnTo>
                  <a:pt x="1828073" y="1602647"/>
                </a:lnTo>
                <a:lnTo>
                  <a:pt x="1828073" y="2085727"/>
                </a:lnTo>
                <a:lnTo>
                  <a:pt x="942318" y="2085727"/>
                </a:lnTo>
                <a:lnTo>
                  <a:pt x="942318" y="2577028"/>
                </a:lnTo>
                <a:lnTo>
                  <a:pt x="0" y="2577028"/>
                </a:lnTo>
                <a:lnTo>
                  <a:pt x="0" y="2415892"/>
                </a:lnTo>
                <a:lnTo>
                  <a:pt x="793184" y="2423949"/>
                </a:lnTo>
                <a:lnTo>
                  <a:pt x="793184" y="1936758"/>
                </a:lnTo>
                <a:lnTo>
                  <a:pt x="1654934" y="1936758"/>
                </a:lnTo>
                <a:lnTo>
                  <a:pt x="1654934" y="1449568"/>
                </a:lnTo>
                <a:lnTo>
                  <a:pt x="2532797" y="1449568"/>
                </a:lnTo>
                <a:lnTo>
                  <a:pt x="2532797" y="974381"/>
                </a:lnTo>
                <a:lnTo>
                  <a:pt x="3402603" y="974381"/>
                </a:lnTo>
                <a:lnTo>
                  <a:pt x="3402603" y="475023"/>
                </a:lnTo>
                <a:lnTo>
                  <a:pt x="4280466" y="475023"/>
                </a:lnTo>
                <a:close/>
              </a:path>
            </a:pathLst>
          </a:custGeom>
          <a:solidFill>
            <a:schemeClr val="bg1">
              <a:lumMod val="75000"/>
            </a:schemeClr>
          </a:solidFill>
          <a:ln w="16436" cap="flat">
            <a:noFill/>
            <a:prstDash val="solid"/>
            <a:miter/>
          </a:ln>
          <a:effectLst>
            <a:outerShdw blurRad="50800" dist="38100" dir="2700000" algn="tl" rotWithShape="0">
              <a:prstClr val="black">
                <a:alpha val="40000"/>
              </a:prstClr>
            </a:outerShdw>
          </a:effectLst>
        </p:spPr>
        <p:txBody>
          <a:bodyPr wrap="square" rtlCol="0" anchor="ctr">
            <a:noAutofit/>
          </a:bodyPr>
          <a:lstStyle/>
          <a:p>
            <a:pPr defTabSz="685800">
              <a:defRPr/>
            </a:pPr>
            <a:endParaRPr lang="en-US" sz="1350">
              <a:solidFill>
                <a:prstClr val="black"/>
              </a:solidFill>
              <a:latin typeface="Calibri"/>
            </a:endParaRPr>
          </a:p>
        </p:txBody>
      </p:sp>
      <p:sp>
        <p:nvSpPr>
          <p:cNvPr id="19" name="Rectangle 18">
            <a:extLst>
              <a:ext uri="{FF2B5EF4-FFF2-40B4-BE49-F238E27FC236}">
                <a16:creationId xmlns:a16="http://schemas.microsoft.com/office/drawing/2014/main" id="{9E620BD6-345B-3D00-00F7-ED1EBA99EE83}"/>
              </a:ext>
            </a:extLst>
          </p:cNvPr>
          <p:cNvSpPr/>
          <p:nvPr/>
        </p:nvSpPr>
        <p:spPr>
          <a:xfrm>
            <a:off x="727391" y="3579317"/>
            <a:ext cx="1311210" cy="400110"/>
          </a:xfrm>
          <a:prstGeom prst="rect">
            <a:avLst/>
          </a:prstGeom>
        </p:spPr>
        <p:txBody>
          <a:bodyPr wrap="square" lIns="182880" rIns="45720">
            <a:noAutofit/>
          </a:bodyPr>
          <a:lstStyle/>
          <a:p>
            <a:pPr algn="ctr" defTabSz="685800">
              <a:defRPr/>
            </a:pPr>
            <a:r>
              <a:rPr lang="en-IN" sz="1000" b="1" dirty="0">
                <a:solidFill>
                  <a:schemeClr val="bg1"/>
                </a:solidFill>
                <a:effectLst>
                  <a:outerShdw blurRad="38100" dist="38100" dir="2700000" algn="tl">
                    <a:srgbClr val="000000">
                      <a:alpha val="43137"/>
                    </a:srgbClr>
                  </a:outerShdw>
                </a:effectLst>
                <a:latin typeface="Figtree" pitchFamily="2" charset="0"/>
              </a:rPr>
              <a:t>Vision’s Foundation</a:t>
            </a:r>
          </a:p>
        </p:txBody>
      </p:sp>
      <p:sp>
        <p:nvSpPr>
          <p:cNvPr id="20" name="Rectangle 19">
            <a:extLst>
              <a:ext uri="{FF2B5EF4-FFF2-40B4-BE49-F238E27FC236}">
                <a16:creationId xmlns:a16="http://schemas.microsoft.com/office/drawing/2014/main" id="{1D41859C-B7A3-893D-9F80-0FD677E96615}"/>
              </a:ext>
            </a:extLst>
          </p:cNvPr>
          <p:cNvSpPr/>
          <p:nvPr/>
        </p:nvSpPr>
        <p:spPr>
          <a:xfrm>
            <a:off x="2046156" y="3051936"/>
            <a:ext cx="1321674" cy="400110"/>
          </a:xfrm>
          <a:prstGeom prst="rect">
            <a:avLst/>
          </a:prstGeom>
        </p:spPr>
        <p:txBody>
          <a:bodyPr wrap="square" lIns="182880" rIns="45720">
            <a:noAutofit/>
          </a:bodyPr>
          <a:lstStyle/>
          <a:p>
            <a:pPr algn="ctr" defTabSz="685800">
              <a:defRPr/>
            </a:pPr>
            <a:r>
              <a:rPr lang="en-IN" sz="1000" b="1">
                <a:solidFill>
                  <a:schemeClr val="bg1"/>
                </a:solidFill>
                <a:effectLst>
                  <a:outerShdw blurRad="38100" dist="38100" dir="2700000" algn="tl">
                    <a:srgbClr val="000000">
                      <a:alpha val="43137"/>
                    </a:srgbClr>
                  </a:outerShdw>
                </a:effectLst>
                <a:latin typeface="Figtree" pitchFamily="2" charset="0"/>
              </a:rPr>
              <a:t>Streamlining &amp; </a:t>
            </a:r>
            <a:r>
              <a:rPr lang="en-IN" sz="1000" b="1" err="1">
                <a:solidFill>
                  <a:schemeClr val="bg1"/>
                </a:solidFill>
                <a:effectLst>
                  <a:outerShdw blurRad="38100" dist="38100" dir="2700000" algn="tl">
                    <a:srgbClr val="000000">
                      <a:alpha val="43137"/>
                    </a:srgbClr>
                  </a:outerShdw>
                </a:effectLst>
                <a:latin typeface="Figtree" pitchFamily="2" charset="0"/>
              </a:rPr>
              <a:t>Reimagination</a:t>
            </a:r>
            <a:endParaRPr lang="en-US" sz="1000" b="1">
              <a:solidFill>
                <a:schemeClr val="bg1"/>
              </a:solidFill>
              <a:effectLst>
                <a:outerShdw blurRad="38100" dist="38100" dir="2700000" algn="tl">
                  <a:srgbClr val="000000">
                    <a:alpha val="43137"/>
                  </a:srgbClr>
                </a:outerShdw>
              </a:effectLst>
              <a:latin typeface="Figtree" pitchFamily="2" charset="0"/>
            </a:endParaRPr>
          </a:p>
        </p:txBody>
      </p:sp>
      <p:sp>
        <p:nvSpPr>
          <p:cNvPr id="21" name="Rectangle 20">
            <a:extLst>
              <a:ext uri="{FF2B5EF4-FFF2-40B4-BE49-F238E27FC236}">
                <a16:creationId xmlns:a16="http://schemas.microsoft.com/office/drawing/2014/main" id="{08D2BE1F-7C5B-4EA1-2045-630051AE26CC}"/>
              </a:ext>
            </a:extLst>
          </p:cNvPr>
          <p:cNvSpPr/>
          <p:nvPr/>
        </p:nvSpPr>
        <p:spPr>
          <a:xfrm>
            <a:off x="3367830" y="2524208"/>
            <a:ext cx="1314203" cy="400110"/>
          </a:xfrm>
          <a:prstGeom prst="rect">
            <a:avLst/>
          </a:prstGeom>
        </p:spPr>
        <p:txBody>
          <a:bodyPr wrap="square" lIns="182880" rIns="45720">
            <a:noAutofit/>
          </a:bodyPr>
          <a:lstStyle/>
          <a:p>
            <a:pPr algn="ctr" defTabSz="685800">
              <a:defRPr/>
            </a:pPr>
            <a:r>
              <a:rPr lang="en-IN" sz="1000" b="1">
                <a:solidFill>
                  <a:schemeClr val="bg1"/>
                </a:solidFill>
                <a:effectLst>
                  <a:outerShdw blurRad="38100" dist="38100" dir="2700000" algn="tl">
                    <a:srgbClr val="000000">
                      <a:alpha val="43137"/>
                    </a:srgbClr>
                  </a:outerShdw>
                </a:effectLst>
                <a:latin typeface="Figtree" pitchFamily="2" charset="0"/>
              </a:rPr>
              <a:t>Innovation and Automation</a:t>
            </a:r>
            <a:endParaRPr lang="en-US" sz="1000" b="1">
              <a:solidFill>
                <a:schemeClr val="bg1"/>
              </a:solidFill>
              <a:effectLst>
                <a:outerShdw blurRad="38100" dist="38100" dir="2700000" algn="tl">
                  <a:srgbClr val="000000">
                    <a:alpha val="43137"/>
                  </a:srgbClr>
                </a:outerShdw>
              </a:effectLst>
              <a:latin typeface="Figtree" pitchFamily="2" charset="0"/>
            </a:endParaRPr>
          </a:p>
        </p:txBody>
      </p:sp>
      <p:sp>
        <p:nvSpPr>
          <p:cNvPr id="22" name="Rectangle 21">
            <a:extLst>
              <a:ext uri="{FF2B5EF4-FFF2-40B4-BE49-F238E27FC236}">
                <a16:creationId xmlns:a16="http://schemas.microsoft.com/office/drawing/2014/main" id="{97C03B7A-3DAF-5427-F6B4-0CCACF4E2161}"/>
              </a:ext>
            </a:extLst>
          </p:cNvPr>
          <p:cNvSpPr/>
          <p:nvPr/>
        </p:nvSpPr>
        <p:spPr>
          <a:xfrm>
            <a:off x="4689354" y="2023928"/>
            <a:ext cx="1307265" cy="553998"/>
          </a:xfrm>
          <a:prstGeom prst="rect">
            <a:avLst/>
          </a:prstGeom>
        </p:spPr>
        <p:txBody>
          <a:bodyPr wrap="square" lIns="182880" rIns="45720">
            <a:noAutofit/>
          </a:bodyPr>
          <a:lstStyle/>
          <a:p>
            <a:pPr algn="ctr" defTabSz="685800">
              <a:defRPr/>
            </a:pPr>
            <a:r>
              <a:rPr lang="en-IN" sz="1000" b="1">
                <a:solidFill>
                  <a:schemeClr val="bg1"/>
                </a:solidFill>
                <a:effectLst>
                  <a:outerShdw blurRad="38100" dist="38100" dir="2700000" algn="tl">
                    <a:srgbClr val="000000">
                      <a:alpha val="43137"/>
                    </a:srgbClr>
                  </a:outerShdw>
                </a:effectLst>
                <a:latin typeface="Figtree" pitchFamily="2" charset="0"/>
              </a:rPr>
              <a:t>Project Command </a:t>
            </a:r>
            <a:r>
              <a:rPr lang="en-IN" sz="1000" b="1" err="1">
                <a:solidFill>
                  <a:schemeClr val="bg1"/>
                </a:solidFill>
                <a:effectLst>
                  <a:outerShdw blurRad="38100" dist="38100" dir="2700000" algn="tl">
                    <a:srgbClr val="000000">
                      <a:alpha val="43137"/>
                    </a:srgbClr>
                  </a:outerShdw>
                </a:effectLst>
                <a:latin typeface="Figtree" pitchFamily="2" charset="0"/>
              </a:rPr>
              <a:t>Center</a:t>
            </a:r>
            <a:endParaRPr lang="en-US" sz="1000" b="1">
              <a:solidFill>
                <a:schemeClr val="bg1"/>
              </a:solidFill>
              <a:effectLst>
                <a:outerShdw blurRad="38100" dist="38100" dir="2700000" algn="tl">
                  <a:srgbClr val="000000">
                    <a:alpha val="43137"/>
                  </a:srgbClr>
                </a:outerShdw>
              </a:effectLst>
              <a:latin typeface="Figtree" pitchFamily="2" charset="0"/>
            </a:endParaRPr>
          </a:p>
        </p:txBody>
      </p:sp>
      <p:sp>
        <p:nvSpPr>
          <p:cNvPr id="23" name="Rectangle 22">
            <a:extLst>
              <a:ext uri="{FF2B5EF4-FFF2-40B4-BE49-F238E27FC236}">
                <a16:creationId xmlns:a16="http://schemas.microsoft.com/office/drawing/2014/main" id="{3958E9D1-88C2-93DD-7E06-1466AB0FD0A8}"/>
              </a:ext>
            </a:extLst>
          </p:cNvPr>
          <p:cNvSpPr/>
          <p:nvPr/>
        </p:nvSpPr>
        <p:spPr>
          <a:xfrm>
            <a:off x="6017616" y="1523648"/>
            <a:ext cx="1313221" cy="246221"/>
          </a:xfrm>
          <a:prstGeom prst="rect">
            <a:avLst/>
          </a:prstGeom>
        </p:spPr>
        <p:txBody>
          <a:bodyPr wrap="square" lIns="182880" rIns="45720">
            <a:noAutofit/>
          </a:bodyPr>
          <a:lstStyle/>
          <a:p>
            <a:pPr algn="ctr" defTabSz="685800">
              <a:defRPr/>
            </a:pPr>
            <a:r>
              <a:rPr lang="en-IN" sz="1000" b="1">
                <a:solidFill>
                  <a:schemeClr val="bg1"/>
                </a:solidFill>
                <a:effectLst>
                  <a:outerShdw blurRad="38100" dist="38100" dir="2700000" algn="tl">
                    <a:srgbClr val="000000">
                      <a:alpha val="43137"/>
                    </a:srgbClr>
                  </a:outerShdw>
                </a:effectLst>
                <a:latin typeface="Figtree" pitchFamily="2" charset="0"/>
              </a:rPr>
              <a:t>Dashboards &amp; Analytics</a:t>
            </a:r>
            <a:endParaRPr lang="en-US" sz="1000" b="1">
              <a:solidFill>
                <a:schemeClr val="bg1"/>
              </a:solidFill>
              <a:effectLst>
                <a:outerShdw blurRad="38100" dist="38100" dir="2700000" algn="tl">
                  <a:srgbClr val="000000">
                    <a:alpha val="43137"/>
                  </a:srgbClr>
                </a:outerShdw>
              </a:effectLst>
              <a:latin typeface="Figtree" pitchFamily="2" charset="0"/>
            </a:endParaRPr>
          </a:p>
        </p:txBody>
      </p:sp>
      <p:sp>
        <p:nvSpPr>
          <p:cNvPr id="24" name="Rectangle 23">
            <a:extLst>
              <a:ext uri="{FF2B5EF4-FFF2-40B4-BE49-F238E27FC236}">
                <a16:creationId xmlns:a16="http://schemas.microsoft.com/office/drawing/2014/main" id="{6F7BCFDD-B324-36CF-43DE-D28DBCFE8CB1}"/>
              </a:ext>
            </a:extLst>
          </p:cNvPr>
          <p:cNvSpPr/>
          <p:nvPr/>
        </p:nvSpPr>
        <p:spPr>
          <a:xfrm>
            <a:off x="7344076" y="1023366"/>
            <a:ext cx="1300968" cy="246221"/>
          </a:xfrm>
          <a:prstGeom prst="rect">
            <a:avLst/>
          </a:prstGeom>
        </p:spPr>
        <p:txBody>
          <a:bodyPr wrap="square" lIns="182880" rIns="45720">
            <a:noAutofit/>
          </a:bodyPr>
          <a:lstStyle/>
          <a:p>
            <a:pPr algn="ctr" defTabSz="685800">
              <a:defRPr/>
            </a:pPr>
            <a:r>
              <a:rPr lang="en-IN" sz="1000" b="1" dirty="0">
                <a:solidFill>
                  <a:srgbClr val="92D050"/>
                </a:solidFill>
                <a:effectLst>
                  <a:outerShdw blurRad="38100" dist="38100" dir="2700000" algn="tl">
                    <a:srgbClr val="000000">
                      <a:alpha val="43137"/>
                    </a:srgbClr>
                  </a:outerShdw>
                </a:effectLst>
                <a:latin typeface="Figtree" pitchFamily="2" charset="0"/>
              </a:rPr>
              <a:t>User Experience &amp; Interface</a:t>
            </a:r>
            <a:endParaRPr lang="en-US" sz="1000" b="1" dirty="0">
              <a:solidFill>
                <a:srgbClr val="92D050"/>
              </a:solidFill>
              <a:effectLst>
                <a:outerShdw blurRad="38100" dist="38100" dir="2700000" algn="tl">
                  <a:srgbClr val="000000">
                    <a:alpha val="43137"/>
                  </a:srgbClr>
                </a:outerShdw>
              </a:effectLst>
              <a:latin typeface="Figtree" pitchFamily="2" charset="0"/>
            </a:endParaRPr>
          </a:p>
        </p:txBody>
      </p:sp>
      <p:sp>
        <p:nvSpPr>
          <p:cNvPr id="30" name="Content Placeholder 20">
            <a:extLst>
              <a:ext uri="{FF2B5EF4-FFF2-40B4-BE49-F238E27FC236}">
                <a16:creationId xmlns:a16="http://schemas.microsoft.com/office/drawing/2014/main" id="{7C2E8745-2FBC-1051-F0B0-D6AA1D851009}"/>
              </a:ext>
            </a:extLst>
          </p:cNvPr>
          <p:cNvSpPr txBox="1">
            <a:spLocks/>
          </p:cNvSpPr>
          <p:nvPr/>
        </p:nvSpPr>
        <p:spPr>
          <a:xfrm>
            <a:off x="3439406" y="2942337"/>
            <a:ext cx="1254786" cy="163520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dirty="0">
                <a:solidFill>
                  <a:schemeClr val="bg1"/>
                </a:solidFill>
                <a:latin typeface="Figtree" pitchFamily="2" charset="0"/>
              </a:rPr>
              <a:t>Purposeful innovation to increase value and productivity</a:t>
            </a:r>
          </a:p>
          <a:p>
            <a:pPr marL="115888" indent="-115888">
              <a:spcBef>
                <a:spcPts val="0"/>
              </a:spcBef>
              <a:spcAft>
                <a:spcPts val="400"/>
              </a:spcAft>
              <a:buClr>
                <a:schemeClr val="bg1"/>
              </a:buClr>
            </a:pPr>
            <a:r>
              <a:rPr lang="en-US" sz="850" dirty="0">
                <a:solidFill>
                  <a:schemeClr val="bg1"/>
                </a:solidFill>
                <a:latin typeface="Figtree" pitchFamily="2" charset="0"/>
              </a:rPr>
              <a:t>ICR</a:t>
            </a:r>
          </a:p>
          <a:p>
            <a:pPr marL="115888" indent="-115888">
              <a:spcBef>
                <a:spcPts val="0"/>
              </a:spcBef>
              <a:spcAft>
                <a:spcPts val="400"/>
              </a:spcAft>
              <a:buClr>
                <a:schemeClr val="bg1"/>
              </a:buClr>
            </a:pPr>
            <a:r>
              <a:rPr lang="en-US" sz="850" dirty="0">
                <a:solidFill>
                  <a:schemeClr val="bg1"/>
                </a:solidFill>
                <a:latin typeface="Figtree" pitchFamily="2" charset="0"/>
              </a:rPr>
              <a:t>Dela AI capabilities</a:t>
            </a:r>
          </a:p>
          <a:p>
            <a:pPr marL="115888" indent="-115888">
              <a:spcBef>
                <a:spcPts val="0"/>
              </a:spcBef>
              <a:spcAft>
                <a:spcPts val="400"/>
              </a:spcAft>
              <a:buClr>
                <a:schemeClr val="bg1"/>
              </a:buClr>
            </a:pPr>
            <a:r>
              <a:rPr lang="en-US" sz="850" dirty="0">
                <a:solidFill>
                  <a:schemeClr val="bg1"/>
                </a:solidFill>
                <a:latin typeface="Figtree" pitchFamily="2" charset="0"/>
              </a:rPr>
              <a:t>Fintech and automation</a:t>
            </a:r>
          </a:p>
          <a:p>
            <a:pPr marL="115888" indent="-115888">
              <a:spcBef>
                <a:spcPts val="0"/>
              </a:spcBef>
              <a:spcAft>
                <a:spcPts val="400"/>
              </a:spcAft>
              <a:buClr>
                <a:schemeClr val="bg1"/>
              </a:buClr>
            </a:pPr>
            <a:r>
              <a:rPr lang="en-US" sz="850" dirty="0">
                <a:solidFill>
                  <a:schemeClr val="bg1"/>
                </a:solidFill>
                <a:latin typeface="Figtree" pitchFamily="2" charset="0"/>
              </a:rPr>
              <a:t>API modernization</a:t>
            </a:r>
          </a:p>
        </p:txBody>
      </p:sp>
      <p:sp>
        <p:nvSpPr>
          <p:cNvPr id="31" name="Content Placeholder 20">
            <a:extLst>
              <a:ext uri="{FF2B5EF4-FFF2-40B4-BE49-F238E27FC236}">
                <a16:creationId xmlns:a16="http://schemas.microsoft.com/office/drawing/2014/main" id="{2C00CE48-5B84-B5E8-FA84-193A1D9A127A}"/>
              </a:ext>
            </a:extLst>
          </p:cNvPr>
          <p:cNvSpPr txBox="1">
            <a:spLocks/>
          </p:cNvSpPr>
          <p:nvPr/>
        </p:nvSpPr>
        <p:spPr>
          <a:xfrm>
            <a:off x="4742459" y="2436369"/>
            <a:ext cx="1254786" cy="163520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a:solidFill>
                  <a:schemeClr val="bg1"/>
                </a:solidFill>
                <a:latin typeface="Figtree" pitchFamily="2" charset="0"/>
              </a:rPr>
              <a:t>Simplifying and streamlining the PM experience</a:t>
            </a:r>
          </a:p>
          <a:p>
            <a:pPr marL="115888" indent="-115888">
              <a:spcBef>
                <a:spcPts val="0"/>
              </a:spcBef>
              <a:spcAft>
                <a:spcPts val="400"/>
              </a:spcAft>
              <a:buClr>
                <a:schemeClr val="bg1"/>
              </a:buClr>
            </a:pPr>
            <a:r>
              <a:rPr lang="en-US" sz="850">
                <a:solidFill>
                  <a:schemeClr val="bg1"/>
                </a:solidFill>
                <a:latin typeface="Figtree" pitchFamily="2" charset="0"/>
              </a:rPr>
              <a:t>Doubling down on project management functionality</a:t>
            </a:r>
          </a:p>
          <a:p>
            <a:pPr marL="115888" indent="-115888">
              <a:spcBef>
                <a:spcPts val="0"/>
              </a:spcBef>
              <a:spcAft>
                <a:spcPts val="400"/>
              </a:spcAft>
              <a:buClr>
                <a:schemeClr val="bg1"/>
              </a:buClr>
            </a:pPr>
            <a:r>
              <a:rPr lang="en-US" sz="850">
                <a:solidFill>
                  <a:schemeClr val="bg1"/>
                </a:solidFill>
                <a:latin typeface="Figtree" pitchFamily="2" charset="0"/>
              </a:rPr>
              <a:t>Reimagining the resource planning toolset</a:t>
            </a:r>
          </a:p>
          <a:p>
            <a:pPr marL="115888" indent="-115888">
              <a:spcBef>
                <a:spcPts val="0"/>
              </a:spcBef>
              <a:spcAft>
                <a:spcPts val="400"/>
              </a:spcAft>
              <a:buClr>
                <a:schemeClr val="bg1"/>
              </a:buClr>
            </a:pPr>
            <a:r>
              <a:rPr lang="en-US" sz="850">
                <a:solidFill>
                  <a:schemeClr val="bg1"/>
                </a:solidFill>
                <a:latin typeface="Figtree" pitchFamily="2" charset="0"/>
              </a:rPr>
              <a:t>Track the entire project lifecycle in one place</a:t>
            </a:r>
          </a:p>
          <a:p>
            <a:pPr marL="115888" indent="-115888">
              <a:spcBef>
                <a:spcPts val="0"/>
              </a:spcBef>
              <a:spcAft>
                <a:spcPts val="400"/>
              </a:spcAft>
              <a:buClr>
                <a:schemeClr val="bg1"/>
              </a:buClr>
            </a:pPr>
            <a:r>
              <a:rPr lang="en-US" sz="850">
                <a:solidFill>
                  <a:schemeClr val="bg1"/>
                </a:solidFill>
                <a:latin typeface="Figtree" pitchFamily="2" charset="0"/>
              </a:rPr>
              <a:t>More intuitive and visual interface for PMs</a:t>
            </a:r>
          </a:p>
          <a:p>
            <a:pPr marL="115888" indent="-115888">
              <a:spcBef>
                <a:spcPts val="0"/>
              </a:spcBef>
              <a:spcAft>
                <a:spcPts val="400"/>
              </a:spcAft>
              <a:buClr>
                <a:schemeClr val="bg1"/>
              </a:buClr>
            </a:pPr>
            <a:endParaRPr lang="en-US" sz="850">
              <a:solidFill>
                <a:schemeClr val="bg1"/>
              </a:solidFill>
              <a:latin typeface="Figtree" pitchFamily="2" charset="0"/>
            </a:endParaRPr>
          </a:p>
          <a:p>
            <a:pPr marL="115888" indent="-115888">
              <a:spcBef>
                <a:spcPts val="0"/>
              </a:spcBef>
              <a:spcAft>
                <a:spcPts val="400"/>
              </a:spcAft>
              <a:buClr>
                <a:schemeClr val="bg1"/>
              </a:buClr>
            </a:pPr>
            <a:endParaRPr lang="en-US" sz="850">
              <a:solidFill>
                <a:schemeClr val="bg1"/>
              </a:solidFill>
              <a:latin typeface="Figtree" pitchFamily="2" charset="0"/>
            </a:endParaRPr>
          </a:p>
          <a:p>
            <a:pPr marL="115888" indent="-115888">
              <a:spcBef>
                <a:spcPts val="0"/>
              </a:spcBef>
              <a:spcAft>
                <a:spcPts val="400"/>
              </a:spcAft>
              <a:buClr>
                <a:schemeClr val="bg1"/>
              </a:buClr>
            </a:pPr>
            <a:endParaRPr lang="en-US" sz="850">
              <a:solidFill>
                <a:schemeClr val="bg1"/>
              </a:solidFill>
              <a:latin typeface="Figtree" pitchFamily="2" charset="0"/>
            </a:endParaRPr>
          </a:p>
        </p:txBody>
      </p:sp>
      <p:sp>
        <p:nvSpPr>
          <p:cNvPr id="32" name="Content Placeholder 20">
            <a:extLst>
              <a:ext uri="{FF2B5EF4-FFF2-40B4-BE49-F238E27FC236}">
                <a16:creationId xmlns:a16="http://schemas.microsoft.com/office/drawing/2014/main" id="{2CEB291B-E986-0D85-BBA4-D23E47889561}"/>
              </a:ext>
            </a:extLst>
          </p:cNvPr>
          <p:cNvSpPr txBox="1">
            <a:spLocks/>
          </p:cNvSpPr>
          <p:nvPr/>
        </p:nvSpPr>
        <p:spPr>
          <a:xfrm>
            <a:off x="6065686" y="1941192"/>
            <a:ext cx="1254786" cy="163520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a:solidFill>
                  <a:schemeClr val="bg1"/>
                </a:solidFill>
                <a:latin typeface="Figtree" pitchFamily="2" charset="0"/>
              </a:rPr>
              <a:t>Driving informed decision making – right data, right time</a:t>
            </a:r>
          </a:p>
          <a:p>
            <a:pPr marL="115888" indent="-115888">
              <a:spcBef>
                <a:spcPts val="0"/>
              </a:spcBef>
              <a:spcAft>
                <a:spcPts val="400"/>
              </a:spcAft>
              <a:buClr>
                <a:schemeClr val="bg1"/>
              </a:buClr>
            </a:pPr>
            <a:r>
              <a:rPr lang="en-US" sz="850">
                <a:solidFill>
                  <a:schemeClr val="bg1"/>
                </a:solidFill>
                <a:latin typeface="Figtree" pitchFamily="2" charset="0"/>
              </a:rPr>
              <a:t>Rich graphical representation of organizational performance data</a:t>
            </a:r>
          </a:p>
          <a:p>
            <a:pPr marL="115888" indent="-115888">
              <a:spcBef>
                <a:spcPts val="0"/>
              </a:spcBef>
              <a:spcAft>
                <a:spcPts val="400"/>
              </a:spcAft>
              <a:buClr>
                <a:schemeClr val="bg1"/>
              </a:buClr>
            </a:pPr>
            <a:r>
              <a:rPr lang="en-US" sz="850">
                <a:solidFill>
                  <a:schemeClr val="bg1"/>
                </a:solidFill>
                <a:latin typeface="Figtree" pitchFamily="2" charset="0"/>
              </a:rPr>
              <a:t>Provide key performance metrics</a:t>
            </a:r>
          </a:p>
          <a:p>
            <a:pPr marL="115888" indent="-115888">
              <a:spcBef>
                <a:spcPts val="0"/>
              </a:spcBef>
              <a:spcAft>
                <a:spcPts val="400"/>
              </a:spcAft>
              <a:buClr>
                <a:schemeClr val="bg1"/>
              </a:buClr>
            </a:pPr>
            <a:r>
              <a:rPr lang="en-US" sz="850">
                <a:solidFill>
                  <a:schemeClr val="bg1"/>
                </a:solidFill>
                <a:latin typeface="Figtree" pitchFamily="2" charset="0"/>
              </a:rPr>
              <a:t>Create charts, graphs, lists and more to display data</a:t>
            </a:r>
          </a:p>
          <a:p>
            <a:pPr marL="115888" indent="-115888">
              <a:spcBef>
                <a:spcPts val="0"/>
              </a:spcBef>
              <a:spcAft>
                <a:spcPts val="400"/>
              </a:spcAft>
              <a:buClr>
                <a:schemeClr val="bg1"/>
              </a:buClr>
            </a:pPr>
            <a:r>
              <a:rPr lang="en-US" sz="850">
                <a:solidFill>
                  <a:schemeClr val="bg1"/>
                </a:solidFill>
                <a:latin typeface="Figtree" pitchFamily="2" charset="0"/>
              </a:rPr>
              <a:t>Call attention to key areas </a:t>
            </a:r>
          </a:p>
          <a:p>
            <a:pPr marL="115888" indent="-115888">
              <a:spcBef>
                <a:spcPts val="0"/>
              </a:spcBef>
              <a:spcAft>
                <a:spcPts val="400"/>
              </a:spcAft>
              <a:buClr>
                <a:schemeClr val="bg1"/>
              </a:buClr>
            </a:pPr>
            <a:r>
              <a:rPr lang="en-US" sz="850">
                <a:solidFill>
                  <a:schemeClr val="bg1"/>
                </a:solidFill>
                <a:latin typeface="Figtree" pitchFamily="2" charset="0"/>
              </a:rPr>
              <a:t>Included with core product</a:t>
            </a:r>
          </a:p>
          <a:p>
            <a:pPr marL="115888" indent="-115888">
              <a:spcBef>
                <a:spcPts val="0"/>
              </a:spcBef>
              <a:spcAft>
                <a:spcPts val="400"/>
              </a:spcAft>
              <a:buClr>
                <a:schemeClr val="bg1"/>
              </a:buClr>
            </a:pPr>
            <a:endParaRPr lang="en-US" sz="850">
              <a:solidFill>
                <a:schemeClr val="bg1"/>
              </a:solidFill>
              <a:latin typeface="Figtree" pitchFamily="2" charset="0"/>
            </a:endParaRPr>
          </a:p>
        </p:txBody>
      </p:sp>
      <p:sp>
        <p:nvSpPr>
          <p:cNvPr id="33" name="Content Placeholder 20">
            <a:extLst>
              <a:ext uri="{FF2B5EF4-FFF2-40B4-BE49-F238E27FC236}">
                <a16:creationId xmlns:a16="http://schemas.microsoft.com/office/drawing/2014/main" id="{626F65E3-D8B5-B617-EC12-BAD588746E4A}"/>
              </a:ext>
            </a:extLst>
          </p:cNvPr>
          <p:cNvSpPr txBox="1">
            <a:spLocks/>
          </p:cNvSpPr>
          <p:nvPr/>
        </p:nvSpPr>
        <p:spPr>
          <a:xfrm>
            <a:off x="7381867" y="1428750"/>
            <a:ext cx="1254786" cy="163520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dirty="0">
                <a:solidFill>
                  <a:schemeClr val="bg1"/>
                </a:solidFill>
                <a:latin typeface="Figtree" pitchFamily="2" charset="0"/>
              </a:rPr>
              <a:t>Fresh modern interface</a:t>
            </a:r>
          </a:p>
          <a:p>
            <a:pPr marL="115888" indent="-115888">
              <a:spcBef>
                <a:spcPts val="0"/>
              </a:spcBef>
              <a:spcAft>
                <a:spcPts val="400"/>
              </a:spcAft>
              <a:buClr>
                <a:schemeClr val="bg1"/>
              </a:buClr>
            </a:pPr>
            <a:r>
              <a:rPr lang="en-US" sz="850" dirty="0">
                <a:solidFill>
                  <a:schemeClr val="bg1"/>
                </a:solidFill>
                <a:latin typeface="Figtree" pitchFamily="2" charset="0"/>
              </a:rPr>
              <a:t>Built with usability in mind</a:t>
            </a:r>
          </a:p>
          <a:p>
            <a:pPr marL="115888" indent="-115888">
              <a:spcBef>
                <a:spcPts val="0"/>
              </a:spcBef>
              <a:spcAft>
                <a:spcPts val="400"/>
              </a:spcAft>
              <a:buClr>
                <a:schemeClr val="bg1"/>
              </a:buClr>
            </a:pPr>
            <a:r>
              <a:rPr lang="en-US" sz="850" dirty="0">
                <a:solidFill>
                  <a:schemeClr val="bg1"/>
                </a:solidFill>
                <a:latin typeface="Figtree" pitchFamily="2" charset="0"/>
              </a:rPr>
              <a:t>Reimagined features and improved user flows</a:t>
            </a:r>
          </a:p>
          <a:p>
            <a:pPr marL="115888" indent="-115888">
              <a:spcBef>
                <a:spcPts val="0"/>
              </a:spcBef>
              <a:spcAft>
                <a:spcPts val="400"/>
              </a:spcAft>
              <a:buClr>
                <a:schemeClr val="bg1"/>
              </a:buClr>
            </a:pPr>
            <a:r>
              <a:rPr lang="en-US" sz="850" dirty="0">
                <a:solidFill>
                  <a:schemeClr val="bg1"/>
                </a:solidFill>
                <a:latin typeface="Figtree" pitchFamily="2" charset="0"/>
              </a:rPr>
              <a:t>More powerful and flexible user-defined componentry</a:t>
            </a:r>
          </a:p>
          <a:p>
            <a:pPr marL="115888" indent="-115888">
              <a:spcBef>
                <a:spcPts val="0"/>
              </a:spcBef>
              <a:spcAft>
                <a:spcPts val="400"/>
              </a:spcAft>
              <a:buClr>
                <a:schemeClr val="bg1"/>
              </a:buClr>
            </a:pPr>
            <a:r>
              <a:rPr lang="en-US" sz="850" dirty="0">
                <a:solidFill>
                  <a:schemeClr val="bg1"/>
                </a:solidFill>
                <a:latin typeface="Figtree" pitchFamily="2" charset="0"/>
              </a:rPr>
              <a:t>Constantly evolving and improving based on user feedback</a:t>
            </a:r>
          </a:p>
          <a:p>
            <a:pPr marL="115888" indent="-115888">
              <a:spcBef>
                <a:spcPts val="0"/>
              </a:spcBef>
              <a:spcAft>
                <a:spcPts val="400"/>
              </a:spcAft>
              <a:buClr>
                <a:schemeClr val="bg1"/>
              </a:buClr>
            </a:pPr>
            <a:r>
              <a:rPr lang="en-US" sz="850" dirty="0">
                <a:solidFill>
                  <a:schemeClr val="bg1"/>
                </a:solidFill>
                <a:latin typeface="Figtree" pitchFamily="2" charset="0"/>
              </a:rPr>
              <a:t>Browser  and device agnostic – available on PCs, Macs, tablets</a:t>
            </a:r>
          </a:p>
          <a:p>
            <a:pPr marL="115888" indent="-115888">
              <a:spcBef>
                <a:spcPts val="0"/>
              </a:spcBef>
              <a:spcAft>
                <a:spcPts val="400"/>
              </a:spcAft>
              <a:buClr>
                <a:schemeClr val="bg1"/>
              </a:buClr>
            </a:pPr>
            <a:r>
              <a:rPr lang="en-US" sz="850" dirty="0">
                <a:solidFill>
                  <a:schemeClr val="bg1"/>
                </a:solidFill>
                <a:latin typeface="Figtree" pitchFamily="2" charset="0"/>
              </a:rPr>
              <a:t>Modernized and expanded API</a:t>
            </a:r>
          </a:p>
        </p:txBody>
      </p:sp>
      <p:sp>
        <p:nvSpPr>
          <p:cNvPr id="34" name="Content Placeholder 20">
            <a:extLst>
              <a:ext uri="{FF2B5EF4-FFF2-40B4-BE49-F238E27FC236}">
                <a16:creationId xmlns:a16="http://schemas.microsoft.com/office/drawing/2014/main" id="{0D660C31-B9E8-6280-DCC5-5FAC91FCEEE4}"/>
              </a:ext>
            </a:extLst>
          </p:cNvPr>
          <p:cNvSpPr txBox="1">
            <a:spLocks/>
          </p:cNvSpPr>
          <p:nvPr/>
        </p:nvSpPr>
        <p:spPr>
          <a:xfrm>
            <a:off x="2103932" y="3472462"/>
            <a:ext cx="1254786" cy="1050211"/>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a:solidFill>
                  <a:schemeClr val="bg1"/>
                </a:solidFill>
                <a:latin typeface="Figtree" pitchFamily="2" charset="0"/>
              </a:rPr>
              <a:t>Considering years of customer requests and feedback</a:t>
            </a:r>
          </a:p>
          <a:p>
            <a:pPr marL="115888" indent="-115888">
              <a:spcBef>
                <a:spcPts val="0"/>
              </a:spcBef>
              <a:spcAft>
                <a:spcPts val="400"/>
              </a:spcAft>
              <a:buClr>
                <a:schemeClr val="bg1"/>
              </a:buClr>
            </a:pPr>
            <a:r>
              <a:rPr lang="en-US" sz="850">
                <a:solidFill>
                  <a:schemeClr val="bg1"/>
                </a:solidFill>
                <a:latin typeface="Figtree" pitchFamily="2" charset="0"/>
              </a:rPr>
              <a:t>Adding efficiency to key processes</a:t>
            </a:r>
          </a:p>
          <a:p>
            <a:pPr marL="115888" indent="-115888">
              <a:spcBef>
                <a:spcPts val="0"/>
              </a:spcBef>
              <a:spcAft>
                <a:spcPts val="400"/>
              </a:spcAft>
              <a:buClr>
                <a:schemeClr val="bg1"/>
              </a:buClr>
            </a:pPr>
            <a:r>
              <a:rPr lang="en-US" sz="850">
                <a:solidFill>
                  <a:schemeClr val="bg1"/>
                </a:solidFill>
                <a:latin typeface="Figtree" pitchFamily="2" charset="0"/>
              </a:rPr>
              <a:t>Reimagining features and functionality </a:t>
            </a:r>
          </a:p>
        </p:txBody>
      </p:sp>
      <p:sp>
        <p:nvSpPr>
          <p:cNvPr id="35" name="Content Placeholder 20">
            <a:extLst>
              <a:ext uri="{FF2B5EF4-FFF2-40B4-BE49-F238E27FC236}">
                <a16:creationId xmlns:a16="http://schemas.microsoft.com/office/drawing/2014/main" id="{D0F9B29D-2E10-8D71-DAC0-3E4B72507659}"/>
              </a:ext>
            </a:extLst>
          </p:cNvPr>
          <p:cNvSpPr txBox="1">
            <a:spLocks/>
          </p:cNvSpPr>
          <p:nvPr/>
        </p:nvSpPr>
        <p:spPr>
          <a:xfrm>
            <a:off x="779510" y="3964702"/>
            <a:ext cx="1254786" cy="68472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a:solidFill>
                  <a:schemeClr val="bg1"/>
                </a:solidFill>
                <a:latin typeface="Figtree" pitchFamily="2" charset="0"/>
              </a:rPr>
              <a:t>Vantagepoint is an upgrade from Vision – industry proven</a:t>
            </a:r>
          </a:p>
          <a:p>
            <a:pPr marL="115888" indent="-115888">
              <a:spcBef>
                <a:spcPts val="0"/>
              </a:spcBef>
              <a:spcAft>
                <a:spcPts val="400"/>
              </a:spcAft>
              <a:buClr>
                <a:schemeClr val="bg1"/>
              </a:buClr>
            </a:pPr>
            <a:r>
              <a:rPr lang="en-US" sz="850">
                <a:solidFill>
                  <a:schemeClr val="bg1"/>
                </a:solidFill>
                <a:latin typeface="Figtree" pitchFamily="2" charset="0"/>
              </a:rPr>
              <a:t>Same underlying business logic</a:t>
            </a:r>
          </a:p>
        </p:txBody>
      </p:sp>
    </p:spTree>
    <p:extLst>
      <p:ext uri="{BB962C8B-B14F-4D97-AF65-F5344CB8AC3E}">
        <p14:creationId xmlns:p14="http://schemas.microsoft.com/office/powerpoint/2010/main" val="283765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0C76322-3D29-A17B-4AA6-DA071D0CCF95}"/>
              </a:ext>
            </a:extLst>
          </p:cNvPr>
          <p:cNvSpPr>
            <a:spLocks noGrp="1"/>
          </p:cNvSpPr>
          <p:nvPr>
            <p:ph idx="1"/>
          </p:nvPr>
        </p:nvSpPr>
        <p:spPr>
          <a:xfrm>
            <a:off x="304800" y="1200152"/>
            <a:ext cx="3561144" cy="3203598"/>
          </a:xfrm>
        </p:spPr>
        <p:txBody>
          <a:bodyPr>
            <a:noAutofit/>
          </a:bodyPr>
          <a:lstStyle/>
          <a:p>
            <a:r>
              <a:rPr lang="en-US" sz="1400" b="1" dirty="0">
                <a:solidFill>
                  <a:schemeClr val="accent1"/>
                </a:solidFill>
              </a:rPr>
              <a:t>Fresh, modern interface – usability focus drives user adoption</a:t>
            </a:r>
          </a:p>
          <a:p>
            <a:r>
              <a:rPr lang="en-US" sz="1400" dirty="0"/>
              <a:t>Visibility into your business – accessibility of information and pervasiveness of performance indicators drives informed decision making</a:t>
            </a:r>
          </a:p>
          <a:p>
            <a:r>
              <a:rPr lang="en-US" sz="1400" dirty="0"/>
              <a:t>Project focused business development - all the tools and touch points to cultivate relationships and opportunities</a:t>
            </a:r>
          </a:p>
          <a:p>
            <a:r>
              <a:rPr lang="en-US" sz="1400" dirty="0"/>
              <a:t>Project command center – project managers can track entire project lifecycle in a single location</a:t>
            </a:r>
          </a:p>
          <a:p>
            <a:endParaRPr lang="en-US" sz="1400" dirty="0"/>
          </a:p>
        </p:txBody>
      </p:sp>
      <p:sp>
        <p:nvSpPr>
          <p:cNvPr id="5" name="Title 4">
            <a:extLst>
              <a:ext uri="{FF2B5EF4-FFF2-40B4-BE49-F238E27FC236}">
                <a16:creationId xmlns:a16="http://schemas.microsoft.com/office/drawing/2014/main" id="{D56B72DE-2B72-32EB-1305-2FDEE37A3A14}"/>
              </a:ext>
            </a:extLst>
          </p:cNvPr>
          <p:cNvSpPr>
            <a:spLocks noGrp="1"/>
          </p:cNvSpPr>
          <p:nvPr>
            <p:ph type="title"/>
          </p:nvPr>
        </p:nvSpPr>
        <p:spPr/>
        <p:txBody>
          <a:bodyPr/>
          <a:lstStyle/>
          <a:p>
            <a:r>
              <a:rPr lang="en-US" dirty="0"/>
              <a:t>Vantagepoint</a:t>
            </a:r>
            <a:br>
              <a:rPr lang="en-US" dirty="0"/>
            </a:br>
            <a:r>
              <a:rPr lang="en-US" dirty="0"/>
              <a:t>Value Drivers</a:t>
            </a:r>
          </a:p>
        </p:txBody>
      </p:sp>
      <p:sp>
        <p:nvSpPr>
          <p:cNvPr id="3" name="Slide Number Placeholder 2">
            <a:extLst>
              <a:ext uri="{FF2B5EF4-FFF2-40B4-BE49-F238E27FC236}">
                <a16:creationId xmlns:a16="http://schemas.microsoft.com/office/drawing/2014/main" id="{4C730ACC-3A92-5DA3-F37A-250C45AF3F95}"/>
              </a:ext>
            </a:extLst>
          </p:cNvPr>
          <p:cNvSpPr>
            <a:spLocks noGrp="1"/>
          </p:cNvSpPr>
          <p:nvPr>
            <p:ph type="sldNum" sz="quarter" idx="16"/>
          </p:nvPr>
        </p:nvSpPr>
        <p:spPr/>
        <p:txBody>
          <a:bodyPr/>
          <a:lstStyle/>
          <a:p>
            <a:fld id="{6CC0B945-51BC-184C-9E4B-E8B42E9AF6BD}" type="slidenum">
              <a:rPr lang="en-US" smtClean="0"/>
              <a:pPr/>
              <a:t>11</a:t>
            </a:fld>
            <a:endParaRPr lang="en-US"/>
          </a:p>
        </p:txBody>
      </p:sp>
      <p:sp>
        <p:nvSpPr>
          <p:cNvPr id="4" name="Footer Placeholder 3">
            <a:extLst>
              <a:ext uri="{FF2B5EF4-FFF2-40B4-BE49-F238E27FC236}">
                <a16:creationId xmlns:a16="http://schemas.microsoft.com/office/drawing/2014/main" id="{7C34CB72-F997-D2D9-9B22-68B45025A9B5}"/>
              </a:ext>
            </a:extLst>
          </p:cNvPr>
          <p:cNvSpPr>
            <a:spLocks noGrp="1"/>
          </p:cNvSpPr>
          <p:nvPr>
            <p:ph type="ftr" sz="quarter" idx="3"/>
          </p:nvPr>
        </p:nvSpPr>
        <p:spPr/>
        <p:txBody>
          <a:bodyPr/>
          <a:lstStyle/>
          <a:p>
            <a:r>
              <a:rPr lang="en-US">
                <a:solidFill>
                  <a:srgbClr val="FFFFFF">
                    <a:lumMod val="50000"/>
                  </a:srgbClr>
                </a:solidFill>
              </a:rPr>
              <a:t>CONFIDENTIAL © Deltek, Inc. All Rights Reserved.</a:t>
            </a:r>
          </a:p>
        </p:txBody>
      </p:sp>
      <p:pic>
        <p:nvPicPr>
          <p:cNvPr id="7" name="Picture 6">
            <a:extLst>
              <a:ext uri="{FF2B5EF4-FFF2-40B4-BE49-F238E27FC236}">
                <a16:creationId xmlns:a16="http://schemas.microsoft.com/office/drawing/2014/main" id="{7B564B47-EFD5-A2BF-A656-894D5945294A}"/>
              </a:ext>
            </a:extLst>
          </p:cNvPr>
          <p:cNvPicPr>
            <a:picLocks noChangeAspect="1"/>
          </p:cNvPicPr>
          <p:nvPr/>
        </p:nvPicPr>
        <p:blipFill>
          <a:blip r:embed="rId3"/>
          <a:stretch>
            <a:fillRect/>
          </a:stretch>
        </p:blipFill>
        <p:spPr>
          <a:xfrm>
            <a:off x="4343401" y="1509351"/>
            <a:ext cx="4800599" cy="2691306"/>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398388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4D42C-E74F-A1E8-16AE-D644A117BD06}"/>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480FF49-76F1-BF65-811F-E64C5D545353}"/>
              </a:ext>
            </a:extLst>
          </p:cNvPr>
          <p:cNvSpPr>
            <a:spLocks noGrp="1"/>
          </p:cNvSpPr>
          <p:nvPr>
            <p:ph idx="1"/>
          </p:nvPr>
        </p:nvSpPr>
        <p:spPr>
          <a:xfrm>
            <a:off x="304800" y="1200152"/>
            <a:ext cx="3561144" cy="3203598"/>
          </a:xfrm>
        </p:spPr>
        <p:txBody>
          <a:bodyPr>
            <a:noAutofit/>
          </a:bodyPr>
          <a:lstStyle/>
          <a:p>
            <a:r>
              <a:rPr lang="en-US" sz="1400" dirty="0"/>
              <a:t>Fresh, modern interface – usability focus drives user adoption</a:t>
            </a:r>
          </a:p>
          <a:p>
            <a:r>
              <a:rPr lang="en-US" sz="1400" b="1" dirty="0">
                <a:solidFill>
                  <a:schemeClr val="accent1"/>
                </a:solidFill>
              </a:rPr>
              <a:t>Visibility into your business – accessibility of information and pervasiveness of performance indicators drives informed decision making</a:t>
            </a:r>
          </a:p>
          <a:p>
            <a:r>
              <a:rPr lang="en-US" sz="1400" dirty="0"/>
              <a:t>Project focused business development - all the tools and touch points to cultivate relationships and opportunities</a:t>
            </a:r>
          </a:p>
          <a:p>
            <a:r>
              <a:rPr lang="en-US" sz="1400" dirty="0"/>
              <a:t>Project command center – project managers can track entire project lifecycle in a single location</a:t>
            </a:r>
          </a:p>
          <a:p>
            <a:endParaRPr lang="en-US" sz="1400" dirty="0"/>
          </a:p>
        </p:txBody>
      </p:sp>
      <p:sp>
        <p:nvSpPr>
          <p:cNvPr id="5" name="Title 4">
            <a:extLst>
              <a:ext uri="{FF2B5EF4-FFF2-40B4-BE49-F238E27FC236}">
                <a16:creationId xmlns:a16="http://schemas.microsoft.com/office/drawing/2014/main" id="{D633A1DF-886E-F589-4303-5509DCD5BF53}"/>
              </a:ext>
            </a:extLst>
          </p:cNvPr>
          <p:cNvSpPr>
            <a:spLocks noGrp="1"/>
          </p:cNvSpPr>
          <p:nvPr>
            <p:ph type="title"/>
          </p:nvPr>
        </p:nvSpPr>
        <p:spPr/>
        <p:txBody>
          <a:bodyPr/>
          <a:lstStyle/>
          <a:p>
            <a:r>
              <a:rPr lang="en-US" dirty="0"/>
              <a:t>Vantagepoint</a:t>
            </a:r>
            <a:br>
              <a:rPr lang="en-US" dirty="0"/>
            </a:br>
            <a:r>
              <a:rPr lang="en-US" dirty="0"/>
              <a:t>Value Drivers</a:t>
            </a:r>
          </a:p>
        </p:txBody>
      </p:sp>
      <p:sp>
        <p:nvSpPr>
          <p:cNvPr id="3" name="Slide Number Placeholder 2">
            <a:extLst>
              <a:ext uri="{FF2B5EF4-FFF2-40B4-BE49-F238E27FC236}">
                <a16:creationId xmlns:a16="http://schemas.microsoft.com/office/drawing/2014/main" id="{F5AE2CF7-F108-BACE-4399-A564E92379A7}"/>
              </a:ext>
            </a:extLst>
          </p:cNvPr>
          <p:cNvSpPr>
            <a:spLocks noGrp="1"/>
          </p:cNvSpPr>
          <p:nvPr>
            <p:ph type="sldNum" sz="quarter" idx="16"/>
          </p:nvPr>
        </p:nvSpPr>
        <p:spPr/>
        <p:txBody>
          <a:bodyPr/>
          <a:lstStyle/>
          <a:p>
            <a:fld id="{6CC0B945-51BC-184C-9E4B-E8B42E9AF6BD}" type="slidenum">
              <a:rPr lang="en-US" smtClean="0"/>
              <a:pPr/>
              <a:t>12</a:t>
            </a:fld>
            <a:endParaRPr lang="en-US"/>
          </a:p>
        </p:txBody>
      </p:sp>
      <p:sp>
        <p:nvSpPr>
          <p:cNvPr id="4" name="Footer Placeholder 3">
            <a:extLst>
              <a:ext uri="{FF2B5EF4-FFF2-40B4-BE49-F238E27FC236}">
                <a16:creationId xmlns:a16="http://schemas.microsoft.com/office/drawing/2014/main" id="{0E6E0920-0A8F-5881-127B-69909214D15E}"/>
              </a:ext>
            </a:extLst>
          </p:cNvPr>
          <p:cNvSpPr>
            <a:spLocks noGrp="1"/>
          </p:cNvSpPr>
          <p:nvPr>
            <p:ph type="ftr" sz="quarter" idx="3"/>
          </p:nvPr>
        </p:nvSpPr>
        <p:spPr/>
        <p:txBody>
          <a:bodyPr/>
          <a:lstStyle/>
          <a:p>
            <a:r>
              <a:rPr lang="en-US">
                <a:solidFill>
                  <a:srgbClr val="FFFFFF">
                    <a:lumMod val="50000"/>
                  </a:srgbClr>
                </a:solidFill>
              </a:rPr>
              <a:t>CONFIDENTIAL © Deltek, Inc. All Rights Reserved.</a:t>
            </a:r>
          </a:p>
        </p:txBody>
      </p:sp>
      <p:pic>
        <p:nvPicPr>
          <p:cNvPr id="2" name="Picture 1">
            <a:extLst>
              <a:ext uri="{FF2B5EF4-FFF2-40B4-BE49-F238E27FC236}">
                <a16:creationId xmlns:a16="http://schemas.microsoft.com/office/drawing/2014/main" id="{959CC0B1-DC82-C70E-5C34-3187F9D1C55B}"/>
              </a:ext>
            </a:extLst>
          </p:cNvPr>
          <p:cNvPicPr>
            <a:picLocks noChangeAspect="1"/>
          </p:cNvPicPr>
          <p:nvPr/>
        </p:nvPicPr>
        <p:blipFill>
          <a:blip r:embed="rId3"/>
          <a:stretch>
            <a:fillRect/>
          </a:stretch>
        </p:blipFill>
        <p:spPr>
          <a:xfrm>
            <a:off x="4343400" y="1468451"/>
            <a:ext cx="4800600" cy="2718538"/>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73873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EB783-3B6B-7AB4-C43C-0EB2EA6E3C8F}"/>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54E9402-6672-AFA7-4708-0DABF9F476E1}"/>
              </a:ext>
            </a:extLst>
          </p:cNvPr>
          <p:cNvSpPr>
            <a:spLocks noGrp="1"/>
          </p:cNvSpPr>
          <p:nvPr>
            <p:ph idx="1"/>
          </p:nvPr>
        </p:nvSpPr>
        <p:spPr>
          <a:xfrm>
            <a:off x="304800" y="1200152"/>
            <a:ext cx="3630778" cy="3203598"/>
          </a:xfrm>
        </p:spPr>
        <p:txBody>
          <a:bodyPr>
            <a:noAutofit/>
          </a:bodyPr>
          <a:lstStyle/>
          <a:p>
            <a:r>
              <a:rPr lang="en-US" sz="1400" dirty="0"/>
              <a:t>Fresh, modern interface – usability focus drives user adoption</a:t>
            </a:r>
          </a:p>
          <a:p>
            <a:r>
              <a:rPr lang="en-US" sz="1400" dirty="0"/>
              <a:t>Visibility into your business – accessibility of information and pervasiveness of performance indicators drives informed decision making</a:t>
            </a:r>
          </a:p>
          <a:p>
            <a:r>
              <a:rPr lang="en-US" sz="1400" b="1" dirty="0">
                <a:solidFill>
                  <a:schemeClr val="accent1"/>
                </a:solidFill>
              </a:rPr>
              <a:t>Project focused business development - all the tools and touch points to cultivate relationships and opportunities</a:t>
            </a:r>
          </a:p>
          <a:p>
            <a:r>
              <a:rPr lang="en-US" sz="1400" dirty="0"/>
              <a:t>Project command center – project managers can track entire project lifecycle in a single location</a:t>
            </a:r>
          </a:p>
          <a:p>
            <a:endParaRPr lang="en-US" sz="1400" dirty="0"/>
          </a:p>
        </p:txBody>
      </p:sp>
      <p:sp>
        <p:nvSpPr>
          <p:cNvPr id="5" name="Title 4">
            <a:extLst>
              <a:ext uri="{FF2B5EF4-FFF2-40B4-BE49-F238E27FC236}">
                <a16:creationId xmlns:a16="http://schemas.microsoft.com/office/drawing/2014/main" id="{1628A88F-7191-6E28-3C25-F5DE18026423}"/>
              </a:ext>
            </a:extLst>
          </p:cNvPr>
          <p:cNvSpPr>
            <a:spLocks noGrp="1"/>
          </p:cNvSpPr>
          <p:nvPr>
            <p:ph type="title"/>
          </p:nvPr>
        </p:nvSpPr>
        <p:spPr/>
        <p:txBody>
          <a:bodyPr/>
          <a:lstStyle/>
          <a:p>
            <a:r>
              <a:rPr lang="en-US" dirty="0"/>
              <a:t>Vantagepoint</a:t>
            </a:r>
            <a:br>
              <a:rPr lang="en-US" dirty="0"/>
            </a:br>
            <a:r>
              <a:rPr lang="en-US" dirty="0"/>
              <a:t>Value Drivers</a:t>
            </a:r>
          </a:p>
        </p:txBody>
      </p:sp>
      <p:sp>
        <p:nvSpPr>
          <p:cNvPr id="3" name="Slide Number Placeholder 2">
            <a:extLst>
              <a:ext uri="{FF2B5EF4-FFF2-40B4-BE49-F238E27FC236}">
                <a16:creationId xmlns:a16="http://schemas.microsoft.com/office/drawing/2014/main" id="{EB9D109A-E92C-4D7F-9EB6-92DF978B75DD}"/>
              </a:ext>
            </a:extLst>
          </p:cNvPr>
          <p:cNvSpPr>
            <a:spLocks noGrp="1"/>
          </p:cNvSpPr>
          <p:nvPr>
            <p:ph type="sldNum" sz="quarter" idx="16"/>
          </p:nvPr>
        </p:nvSpPr>
        <p:spPr/>
        <p:txBody>
          <a:bodyPr/>
          <a:lstStyle/>
          <a:p>
            <a:fld id="{6CC0B945-51BC-184C-9E4B-E8B42E9AF6BD}" type="slidenum">
              <a:rPr lang="en-US" smtClean="0"/>
              <a:pPr/>
              <a:t>13</a:t>
            </a:fld>
            <a:endParaRPr lang="en-US"/>
          </a:p>
        </p:txBody>
      </p:sp>
      <p:sp>
        <p:nvSpPr>
          <p:cNvPr id="4" name="Footer Placeholder 3">
            <a:extLst>
              <a:ext uri="{FF2B5EF4-FFF2-40B4-BE49-F238E27FC236}">
                <a16:creationId xmlns:a16="http://schemas.microsoft.com/office/drawing/2014/main" id="{9AC79180-EDD2-0FC0-D8F4-EA8346910EE1}"/>
              </a:ext>
            </a:extLst>
          </p:cNvPr>
          <p:cNvSpPr>
            <a:spLocks noGrp="1"/>
          </p:cNvSpPr>
          <p:nvPr>
            <p:ph type="ftr" sz="quarter" idx="3"/>
          </p:nvPr>
        </p:nvSpPr>
        <p:spPr/>
        <p:txBody>
          <a:bodyPr/>
          <a:lstStyle/>
          <a:p>
            <a:r>
              <a:rPr lang="en-US">
                <a:solidFill>
                  <a:srgbClr val="FFFFFF">
                    <a:lumMod val="50000"/>
                  </a:srgbClr>
                </a:solidFill>
              </a:rPr>
              <a:t>CONFIDENTIAL © Deltek, Inc. All Rights Reserved.</a:t>
            </a:r>
          </a:p>
        </p:txBody>
      </p:sp>
      <p:pic>
        <p:nvPicPr>
          <p:cNvPr id="2" name="Picture Placeholder 1">
            <a:extLst>
              <a:ext uri="{FF2B5EF4-FFF2-40B4-BE49-F238E27FC236}">
                <a16:creationId xmlns:a16="http://schemas.microsoft.com/office/drawing/2014/main" id="{FCDBC2C9-0CC9-51B2-47E0-6068F050FA43}"/>
              </a:ext>
            </a:extLst>
          </p:cNvPr>
          <p:cNvPicPr>
            <a:picLocks noGrp="1" noChangeAspect="1"/>
          </p:cNvPicPr>
          <p:nvPr>
            <p:ph type="pic" sz="quarter" idx="10"/>
          </p:nvPr>
        </p:nvPicPr>
        <p:blipFill>
          <a:blip r:embed="rId3"/>
          <a:srcRect l="1424" r="1424"/>
          <a:stretch>
            <a:fillRect/>
          </a:stretch>
        </p:blipFill>
        <p:spPr>
          <a:xfrm>
            <a:off x="4343400" y="1495425"/>
            <a:ext cx="4800600" cy="2667000"/>
          </a:xfrm>
          <a:prstGeom prst="rect">
            <a:avLst/>
          </a:prstGeom>
          <a:ln>
            <a:noFill/>
          </a:ln>
          <a:effectLst>
            <a:innerShdw blurRad="63500" dist="50800" dir="13500000">
              <a:prstClr val="black">
                <a:alpha val="50000"/>
              </a:prstClr>
            </a:innerShdw>
          </a:effectLst>
        </p:spPr>
      </p:pic>
    </p:spTree>
    <p:extLst>
      <p:ext uri="{BB962C8B-B14F-4D97-AF65-F5344CB8AC3E}">
        <p14:creationId xmlns:p14="http://schemas.microsoft.com/office/powerpoint/2010/main" val="426047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F20BF-7FE0-F4C3-1BFF-A853AC304BC5}"/>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704FBC6-88D3-00A2-46B8-453FFBF6F965}"/>
              </a:ext>
            </a:extLst>
          </p:cNvPr>
          <p:cNvSpPr>
            <a:spLocks noGrp="1"/>
          </p:cNvSpPr>
          <p:nvPr>
            <p:ph idx="1"/>
          </p:nvPr>
        </p:nvSpPr>
        <p:spPr>
          <a:xfrm>
            <a:off x="304800" y="1200152"/>
            <a:ext cx="3561144" cy="3203598"/>
          </a:xfrm>
        </p:spPr>
        <p:txBody>
          <a:bodyPr>
            <a:noAutofit/>
          </a:bodyPr>
          <a:lstStyle/>
          <a:p>
            <a:r>
              <a:rPr lang="en-US" sz="1400" dirty="0"/>
              <a:t>Fresh, modern interface – usability focus drives user adoption</a:t>
            </a:r>
          </a:p>
          <a:p>
            <a:r>
              <a:rPr lang="en-US" sz="1400" dirty="0"/>
              <a:t>Visibility into your business – accessibility of information and pervasiveness of performance indicators drives informed decision making</a:t>
            </a:r>
          </a:p>
          <a:p>
            <a:r>
              <a:rPr lang="en-US" sz="1400" dirty="0"/>
              <a:t>Project focused business development - all the tools and touch points to cultivate relationships and opportunities</a:t>
            </a:r>
          </a:p>
          <a:p>
            <a:r>
              <a:rPr lang="en-US" sz="1400" b="1" dirty="0">
                <a:solidFill>
                  <a:schemeClr val="accent1"/>
                </a:solidFill>
              </a:rPr>
              <a:t>Project command center – project managers can track entire project lifecycle in a single location</a:t>
            </a:r>
          </a:p>
          <a:p>
            <a:endParaRPr lang="en-US" sz="1400" dirty="0"/>
          </a:p>
        </p:txBody>
      </p:sp>
      <p:sp>
        <p:nvSpPr>
          <p:cNvPr id="5" name="Title 4">
            <a:extLst>
              <a:ext uri="{FF2B5EF4-FFF2-40B4-BE49-F238E27FC236}">
                <a16:creationId xmlns:a16="http://schemas.microsoft.com/office/drawing/2014/main" id="{BC2059D1-FA30-FC40-362F-38A16131EE21}"/>
              </a:ext>
            </a:extLst>
          </p:cNvPr>
          <p:cNvSpPr>
            <a:spLocks noGrp="1"/>
          </p:cNvSpPr>
          <p:nvPr>
            <p:ph type="title"/>
          </p:nvPr>
        </p:nvSpPr>
        <p:spPr/>
        <p:txBody>
          <a:bodyPr/>
          <a:lstStyle/>
          <a:p>
            <a:r>
              <a:rPr lang="en-US" dirty="0"/>
              <a:t>Vantagepoint</a:t>
            </a:r>
            <a:br>
              <a:rPr lang="en-US" dirty="0"/>
            </a:br>
            <a:r>
              <a:rPr lang="en-US" dirty="0"/>
              <a:t>Value Drivers</a:t>
            </a:r>
          </a:p>
        </p:txBody>
      </p:sp>
      <p:sp>
        <p:nvSpPr>
          <p:cNvPr id="3" name="Slide Number Placeholder 2">
            <a:extLst>
              <a:ext uri="{FF2B5EF4-FFF2-40B4-BE49-F238E27FC236}">
                <a16:creationId xmlns:a16="http://schemas.microsoft.com/office/drawing/2014/main" id="{3ABB7DEB-87ED-5C5F-F6EF-451A901531A4}"/>
              </a:ext>
            </a:extLst>
          </p:cNvPr>
          <p:cNvSpPr>
            <a:spLocks noGrp="1"/>
          </p:cNvSpPr>
          <p:nvPr>
            <p:ph type="sldNum" sz="quarter" idx="16"/>
          </p:nvPr>
        </p:nvSpPr>
        <p:spPr/>
        <p:txBody>
          <a:bodyPr/>
          <a:lstStyle/>
          <a:p>
            <a:fld id="{6CC0B945-51BC-184C-9E4B-E8B42E9AF6BD}" type="slidenum">
              <a:rPr lang="en-US" smtClean="0"/>
              <a:pPr/>
              <a:t>14</a:t>
            </a:fld>
            <a:endParaRPr lang="en-US"/>
          </a:p>
        </p:txBody>
      </p:sp>
      <p:sp>
        <p:nvSpPr>
          <p:cNvPr id="4" name="Footer Placeholder 3">
            <a:extLst>
              <a:ext uri="{FF2B5EF4-FFF2-40B4-BE49-F238E27FC236}">
                <a16:creationId xmlns:a16="http://schemas.microsoft.com/office/drawing/2014/main" id="{80E5DF0A-4A0A-0435-FA30-9B5A6105077F}"/>
              </a:ext>
            </a:extLst>
          </p:cNvPr>
          <p:cNvSpPr>
            <a:spLocks noGrp="1"/>
          </p:cNvSpPr>
          <p:nvPr>
            <p:ph type="ftr" sz="quarter" idx="3"/>
          </p:nvPr>
        </p:nvSpPr>
        <p:spPr/>
        <p:txBody>
          <a:bodyPr/>
          <a:lstStyle/>
          <a:p>
            <a:r>
              <a:rPr lang="en-US">
                <a:solidFill>
                  <a:srgbClr val="FFFFFF">
                    <a:lumMod val="50000"/>
                  </a:srgbClr>
                </a:solidFill>
              </a:rPr>
              <a:t>CONFIDENTIAL © Deltek, Inc. All Rights Reserved.</a:t>
            </a:r>
          </a:p>
        </p:txBody>
      </p:sp>
      <p:pic>
        <p:nvPicPr>
          <p:cNvPr id="2" name="Picture Placeholder 1">
            <a:extLst>
              <a:ext uri="{FF2B5EF4-FFF2-40B4-BE49-F238E27FC236}">
                <a16:creationId xmlns:a16="http://schemas.microsoft.com/office/drawing/2014/main" id="{286F3107-4841-0AC6-8FE2-81F8BD001588}"/>
              </a:ext>
            </a:extLst>
          </p:cNvPr>
          <p:cNvPicPr>
            <a:picLocks noGrp="1" noChangeAspect="1"/>
          </p:cNvPicPr>
          <p:nvPr>
            <p:ph type="pic" sz="quarter" idx="10"/>
          </p:nvPr>
        </p:nvPicPr>
        <p:blipFill>
          <a:blip r:embed="rId3"/>
          <a:srcRect t="526" b="526"/>
          <a:stretch>
            <a:fillRect/>
          </a:stretch>
        </p:blipFill>
        <p:spPr>
          <a:xfrm>
            <a:off x="4343400" y="1495425"/>
            <a:ext cx="4800600" cy="2667000"/>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301183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7720E-4CD9-B003-129D-AE3FFB5CC8D1}"/>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1A83EE7-46BC-0955-408F-A688F7A067E4}"/>
              </a:ext>
            </a:extLst>
          </p:cNvPr>
          <p:cNvSpPr>
            <a:spLocks noGrp="1"/>
          </p:cNvSpPr>
          <p:nvPr>
            <p:ph idx="1"/>
          </p:nvPr>
        </p:nvSpPr>
        <p:spPr>
          <a:xfrm>
            <a:off x="304799" y="1200152"/>
            <a:ext cx="3725875" cy="3203598"/>
          </a:xfrm>
        </p:spPr>
        <p:txBody>
          <a:bodyPr>
            <a:noAutofit/>
          </a:bodyPr>
          <a:lstStyle/>
          <a:p>
            <a:r>
              <a:rPr lang="en-US" sz="1350" b="1" dirty="0">
                <a:solidFill>
                  <a:schemeClr val="accent1"/>
                </a:solidFill>
              </a:rPr>
              <a:t>Built around resource planning – have the right people on the right projects to ensure project success and profitability</a:t>
            </a:r>
          </a:p>
          <a:p>
            <a:r>
              <a:rPr lang="en-US" sz="1350" dirty="0"/>
              <a:t>Accessible and intuitive time and expense – supporting efficiency and simplicity in heaviest used part of the system</a:t>
            </a:r>
          </a:p>
          <a:p>
            <a:r>
              <a:rPr lang="en-US" sz="1350" dirty="0"/>
              <a:t>Streamlined back office experience – easy navigation, single points of entry and extensive auditability to support back office accuracy and speed</a:t>
            </a:r>
          </a:p>
          <a:p>
            <a:r>
              <a:rPr lang="en-US" sz="1350" dirty="0"/>
              <a:t>Elegant billing processes – reduced </a:t>
            </a:r>
            <a:br>
              <a:rPr lang="en-US" sz="1350" dirty="0"/>
            </a:br>
            <a:r>
              <a:rPr lang="en-US" sz="1350" dirty="0"/>
              <a:t>time from draft to final invoice and extensive visibility into billing</a:t>
            </a:r>
            <a:br>
              <a:rPr lang="en-US" sz="1350" dirty="0"/>
            </a:br>
            <a:r>
              <a:rPr lang="en-US" sz="1350" dirty="0"/>
              <a:t>information and statuses</a:t>
            </a:r>
          </a:p>
        </p:txBody>
      </p:sp>
      <p:sp>
        <p:nvSpPr>
          <p:cNvPr id="5" name="Title 4">
            <a:extLst>
              <a:ext uri="{FF2B5EF4-FFF2-40B4-BE49-F238E27FC236}">
                <a16:creationId xmlns:a16="http://schemas.microsoft.com/office/drawing/2014/main" id="{2F3F992F-3676-0A10-4D98-4E24C7D5E77B}"/>
              </a:ext>
            </a:extLst>
          </p:cNvPr>
          <p:cNvSpPr>
            <a:spLocks noGrp="1"/>
          </p:cNvSpPr>
          <p:nvPr>
            <p:ph type="title"/>
          </p:nvPr>
        </p:nvSpPr>
        <p:spPr/>
        <p:txBody>
          <a:bodyPr/>
          <a:lstStyle/>
          <a:p>
            <a:r>
              <a:rPr lang="en-US" dirty="0"/>
              <a:t>Vantagepoint</a:t>
            </a:r>
            <a:br>
              <a:rPr lang="en-US" dirty="0"/>
            </a:br>
            <a:r>
              <a:rPr lang="en-US" dirty="0"/>
              <a:t>Value Drivers</a:t>
            </a:r>
          </a:p>
        </p:txBody>
      </p:sp>
      <p:sp>
        <p:nvSpPr>
          <p:cNvPr id="3" name="Slide Number Placeholder 2">
            <a:extLst>
              <a:ext uri="{FF2B5EF4-FFF2-40B4-BE49-F238E27FC236}">
                <a16:creationId xmlns:a16="http://schemas.microsoft.com/office/drawing/2014/main" id="{6751FB76-E4DF-BA6E-DDB4-796136A14DDF}"/>
              </a:ext>
            </a:extLst>
          </p:cNvPr>
          <p:cNvSpPr>
            <a:spLocks noGrp="1"/>
          </p:cNvSpPr>
          <p:nvPr>
            <p:ph type="sldNum" sz="quarter" idx="16"/>
          </p:nvPr>
        </p:nvSpPr>
        <p:spPr/>
        <p:txBody>
          <a:bodyPr/>
          <a:lstStyle/>
          <a:p>
            <a:fld id="{6CC0B945-51BC-184C-9E4B-E8B42E9AF6BD}" type="slidenum">
              <a:rPr lang="en-US" smtClean="0"/>
              <a:pPr/>
              <a:t>15</a:t>
            </a:fld>
            <a:endParaRPr lang="en-US"/>
          </a:p>
        </p:txBody>
      </p:sp>
      <p:sp>
        <p:nvSpPr>
          <p:cNvPr id="4" name="Footer Placeholder 3">
            <a:extLst>
              <a:ext uri="{FF2B5EF4-FFF2-40B4-BE49-F238E27FC236}">
                <a16:creationId xmlns:a16="http://schemas.microsoft.com/office/drawing/2014/main" id="{42D3F44B-00EE-E705-F8CB-1755863CEBBF}"/>
              </a:ext>
            </a:extLst>
          </p:cNvPr>
          <p:cNvSpPr>
            <a:spLocks noGrp="1"/>
          </p:cNvSpPr>
          <p:nvPr>
            <p:ph type="ftr" sz="quarter" idx="3"/>
          </p:nvPr>
        </p:nvSpPr>
        <p:spPr/>
        <p:txBody>
          <a:bodyPr/>
          <a:lstStyle/>
          <a:p>
            <a:r>
              <a:rPr lang="en-US">
                <a:solidFill>
                  <a:srgbClr val="FFFFFF">
                    <a:lumMod val="50000"/>
                  </a:srgbClr>
                </a:solidFill>
              </a:rPr>
              <a:t>CONFIDENTIAL © Deltek, Inc. All Rights Reserved.</a:t>
            </a:r>
          </a:p>
        </p:txBody>
      </p:sp>
      <p:pic>
        <p:nvPicPr>
          <p:cNvPr id="8" name="Picture Placeholder 7">
            <a:extLst>
              <a:ext uri="{FF2B5EF4-FFF2-40B4-BE49-F238E27FC236}">
                <a16:creationId xmlns:a16="http://schemas.microsoft.com/office/drawing/2014/main" id="{13E05CA3-F862-11EB-FDCE-418538B94FCC}"/>
              </a:ext>
            </a:extLst>
          </p:cNvPr>
          <p:cNvPicPr>
            <a:picLocks noGrp="1" noChangeAspect="1"/>
          </p:cNvPicPr>
          <p:nvPr>
            <p:ph type="pic" sz="quarter" idx="10"/>
          </p:nvPr>
        </p:nvPicPr>
        <p:blipFill>
          <a:blip r:embed="rId3"/>
          <a:srcRect t="413" b="413"/>
          <a:stretch>
            <a:fillRect/>
          </a:stretch>
        </p:blipFill>
        <p:spPr>
          <a:xfrm>
            <a:off x="4343400" y="1495425"/>
            <a:ext cx="4800600" cy="2667000"/>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287058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45A20-5C55-97D9-9A43-A54F709700FD}"/>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776DD63-1DD2-9727-B931-51954C2D1169}"/>
              </a:ext>
            </a:extLst>
          </p:cNvPr>
          <p:cNvSpPr>
            <a:spLocks noGrp="1"/>
          </p:cNvSpPr>
          <p:nvPr>
            <p:ph idx="1"/>
          </p:nvPr>
        </p:nvSpPr>
        <p:spPr>
          <a:xfrm>
            <a:off x="304800" y="1200152"/>
            <a:ext cx="3718560" cy="3203598"/>
          </a:xfrm>
        </p:spPr>
        <p:txBody>
          <a:bodyPr>
            <a:noAutofit/>
          </a:bodyPr>
          <a:lstStyle/>
          <a:p>
            <a:r>
              <a:rPr lang="en-US" sz="1350" dirty="0"/>
              <a:t>Built around resource planning – have the right people on the right projects to ensure project success and profitability</a:t>
            </a:r>
          </a:p>
          <a:p>
            <a:r>
              <a:rPr lang="en-US" sz="1350" b="1" dirty="0">
                <a:solidFill>
                  <a:schemeClr val="accent1"/>
                </a:solidFill>
              </a:rPr>
              <a:t>Accessible and intuitive time and expense – supporting efficiency and simplicity in heaviest used part of the system</a:t>
            </a:r>
          </a:p>
          <a:p>
            <a:r>
              <a:rPr lang="en-US" sz="1350" dirty="0"/>
              <a:t>Streamlined back office experience – easy navigation, single points of entry and extensive auditability to support back office accuracy and speed</a:t>
            </a:r>
          </a:p>
          <a:p>
            <a:r>
              <a:rPr lang="en-US" sz="1350" dirty="0"/>
              <a:t>Elegant billing processes – reduced </a:t>
            </a:r>
            <a:br>
              <a:rPr lang="en-US" sz="1350" dirty="0"/>
            </a:br>
            <a:r>
              <a:rPr lang="en-US" sz="1350" dirty="0"/>
              <a:t>time from draft to final invoice and extensive visibility into billing</a:t>
            </a:r>
            <a:br>
              <a:rPr lang="en-US" sz="1350" dirty="0"/>
            </a:br>
            <a:r>
              <a:rPr lang="en-US" sz="1350" dirty="0"/>
              <a:t>information and statuses</a:t>
            </a:r>
          </a:p>
        </p:txBody>
      </p:sp>
      <p:sp>
        <p:nvSpPr>
          <p:cNvPr id="5" name="Title 4">
            <a:extLst>
              <a:ext uri="{FF2B5EF4-FFF2-40B4-BE49-F238E27FC236}">
                <a16:creationId xmlns:a16="http://schemas.microsoft.com/office/drawing/2014/main" id="{8C3C6F52-3024-3E52-E31E-F7CAD8520A78}"/>
              </a:ext>
            </a:extLst>
          </p:cNvPr>
          <p:cNvSpPr>
            <a:spLocks noGrp="1"/>
          </p:cNvSpPr>
          <p:nvPr>
            <p:ph type="title"/>
          </p:nvPr>
        </p:nvSpPr>
        <p:spPr/>
        <p:txBody>
          <a:bodyPr/>
          <a:lstStyle/>
          <a:p>
            <a:r>
              <a:rPr lang="en-US" dirty="0"/>
              <a:t>Vantagepoint</a:t>
            </a:r>
            <a:br>
              <a:rPr lang="en-US" dirty="0"/>
            </a:br>
            <a:r>
              <a:rPr lang="en-US" dirty="0"/>
              <a:t>Value Drivers</a:t>
            </a:r>
          </a:p>
        </p:txBody>
      </p:sp>
      <p:sp>
        <p:nvSpPr>
          <p:cNvPr id="3" name="Slide Number Placeholder 2">
            <a:extLst>
              <a:ext uri="{FF2B5EF4-FFF2-40B4-BE49-F238E27FC236}">
                <a16:creationId xmlns:a16="http://schemas.microsoft.com/office/drawing/2014/main" id="{3ADD571A-693B-2F18-4CBB-E5987E22BCBB}"/>
              </a:ext>
            </a:extLst>
          </p:cNvPr>
          <p:cNvSpPr>
            <a:spLocks noGrp="1"/>
          </p:cNvSpPr>
          <p:nvPr>
            <p:ph type="sldNum" sz="quarter" idx="16"/>
          </p:nvPr>
        </p:nvSpPr>
        <p:spPr/>
        <p:txBody>
          <a:bodyPr/>
          <a:lstStyle/>
          <a:p>
            <a:fld id="{6CC0B945-51BC-184C-9E4B-E8B42E9AF6BD}" type="slidenum">
              <a:rPr lang="en-US" smtClean="0"/>
              <a:pPr/>
              <a:t>16</a:t>
            </a:fld>
            <a:endParaRPr lang="en-US"/>
          </a:p>
        </p:txBody>
      </p:sp>
      <p:sp>
        <p:nvSpPr>
          <p:cNvPr id="4" name="Footer Placeholder 3">
            <a:extLst>
              <a:ext uri="{FF2B5EF4-FFF2-40B4-BE49-F238E27FC236}">
                <a16:creationId xmlns:a16="http://schemas.microsoft.com/office/drawing/2014/main" id="{C9169E3D-BCC1-C863-3C2B-EA619A1529A1}"/>
              </a:ext>
            </a:extLst>
          </p:cNvPr>
          <p:cNvSpPr>
            <a:spLocks noGrp="1"/>
          </p:cNvSpPr>
          <p:nvPr>
            <p:ph type="ftr" sz="quarter" idx="3"/>
          </p:nvPr>
        </p:nvSpPr>
        <p:spPr/>
        <p:txBody>
          <a:bodyPr/>
          <a:lstStyle/>
          <a:p>
            <a:r>
              <a:rPr lang="en-US">
                <a:solidFill>
                  <a:srgbClr val="FFFFFF">
                    <a:lumMod val="50000"/>
                  </a:srgbClr>
                </a:solidFill>
              </a:rPr>
              <a:t>CONFIDENTIAL © Deltek, Inc. All Rights Reserved.</a:t>
            </a:r>
          </a:p>
        </p:txBody>
      </p:sp>
      <p:pic>
        <p:nvPicPr>
          <p:cNvPr id="8" name="Picture 7">
            <a:extLst>
              <a:ext uri="{FF2B5EF4-FFF2-40B4-BE49-F238E27FC236}">
                <a16:creationId xmlns:a16="http://schemas.microsoft.com/office/drawing/2014/main" id="{99C8EA97-A746-5A7F-F973-AC72602B6DD4}"/>
              </a:ext>
            </a:extLst>
          </p:cNvPr>
          <p:cNvPicPr>
            <a:picLocks noChangeAspect="1"/>
          </p:cNvPicPr>
          <p:nvPr/>
        </p:nvPicPr>
        <p:blipFill>
          <a:blip r:embed="rId3"/>
          <a:stretch>
            <a:fillRect/>
          </a:stretch>
        </p:blipFill>
        <p:spPr>
          <a:xfrm>
            <a:off x="4343402" y="1463735"/>
            <a:ext cx="4800598" cy="2714931"/>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425741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3E526-A768-FEB5-A160-44157936ADF7}"/>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23BBEF3-FFB0-7301-6E19-38028E8907F2}"/>
              </a:ext>
            </a:extLst>
          </p:cNvPr>
          <p:cNvSpPr>
            <a:spLocks noGrp="1"/>
          </p:cNvSpPr>
          <p:nvPr>
            <p:ph idx="1"/>
          </p:nvPr>
        </p:nvSpPr>
        <p:spPr>
          <a:xfrm>
            <a:off x="304799" y="1200152"/>
            <a:ext cx="3784397" cy="3203598"/>
          </a:xfrm>
        </p:spPr>
        <p:txBody>
          <a:bodyPr>
            <a:noAutofit/>
          </a:bodyPr>
          <a:lstStyle/>
          <a:p>
            <a:r>
              <a:rPr lang="en-US" sz="1350" dirty="0"/>
              <a:t>Built around resource planning – have the right people on the right projects to ensure project success and profitability</a:t>
            </a:r>
          </a:p>
          <a:p>
            <a:r>
              <a:rPr lang="en-US" sz="1350" dirty="0"/>
              <a:t>Accessible and intuitive time and expense – supporting efficiency and simplicity in heaviest used part of the system</a:t>
            </a:r>
          </a:p>
          <a:p>
            <a:r>
              <a:rPr lang="en-US" sz="1350" b="1" dirty="0">
                <a:solidFill>
                  <a:schemeClr val="accent1"/>
                </a:solidFill>
              </a:rPr>
              <a:t>Streamlined back office experience – easy navigation, single points of entry and extensive auditability to support back office accuracy and speed</a:t>
            </a:r>
          </a:p>
          <a:p>
            <a:r>
              <a:rPr lang="en-US" sz="1350" dirty="0"/>
              <a:t>Elegant billing processes – reduced </a:t>
            </a:r>
            <a:br>
              <a:rPr lang="en-US" sz="1350" dirty="0"/>
            </a:br>
            <a:r>
              <a:rPr lang="en-US" sz="1350" dirty="0"/>
              <a:t>time from draft to final invoice and extensive visibility into billing</a:t>
            </a:r>
            <a:br>
              <a:rPr lang="en-US" sz="1350" dirty="0"/>
            </a:br>
            <a:r>
              <a:rPr lang="en-US" sz="1350" dirty="0"/>
              <a:t>information and statuses</a:t>
            </a:r>
          </a:p>
        </p:txBody>
      </p:sp>
      <p:sp>
        <p:nvSpPr>
          <p:cNvPr id="5" name="Title 4">
            <a:extLst>
              <a:ext uri="{FF2B5EF4-FFF2-40B4-BE49-F238E27FC236}">
                <a16:creationId xmlns:a16="http://schemas.microsoft.com/office/drawing/2014/main" id="{CB60FE35-5714-6A55-6AAB-DBEDF272C99C}"/>
              </a:ext>
            </a:extLst>
          </p:cNvPr>
          <p:cNvSpPr>
            <a:spLocks noGrp="1"/>
          </p:cNvSpPr>
          <p:nvPr>
            <p:ph type="title"/>
          </p:nvPr>
        </p:nvSpPr>
        <p:spPr/>
        <p:txBody>
          <a:bodyPr/>
          <a:lstStyle/>
          <a:p>
            <a:r>
              <a:rPr lang="en-US" dirty="0"/>
              <a:t>Vantagepoint</a:t>
            </a:r>
            <a:br>
              <a:rPr lang="en-US" dirty="0"/>
            </a:br>
            <a:r>
              <a:rPr lang="en-US" dirty="0"/>
              <a:t>Value Drivers</a:t>
            </a:r>
          </a:p>
        </p:txBody>
      </p:sp>
      <p:sp>
        <p:nvSpPr>
          <p:cNvPr id="3" name="Slide Number Placeholder 2">
            <a:extLst>
              <a:ext uri="{FF2B5EF4-FFF2-40B4-BE49-F238E27FC236}">
                <a16:creationId xmlns:a16="http://schemas.microsoft.com/office/drawing/2014/main" id="{B402061E-7308-EB16-0DEC-0022B096A9F7}"/>
              </a:ext>
            </a:extLst>
          </p:cNvPr>
          <p:cNvSpPr>
            <a:spLocks noGrp="1"/>
          </p:cNvSpPr>
          <p:nvPr>
            <p:ph type="sldNum" sz="quarter" idx="16"/>
          </p:nvPr>
        </p:nvSpPr>
        <p:spPr/>
        <p:txBody>
          <a:bodyPr/>
          <a:lstStyle/>
          <a:p>
            <a:fld id="{6CC0B945-51BC-184C-9E4B-E8B42E9AF6BD}" type="slidenum">
              <a:rPr lang="en-US" smtClean="0"/>
              <a:pPr/>
              <a:t>17</a:t>
            </a:fld>
            <a:endParaRPr lang="en-US"/>
          </a:p>
        </p:txBody>
      </p:sp>
      <p:sp>
        <p:nvSpPr>
          <p:cNvPr id="4" name="Footer Placeholder 3">
            <a:extLst>
              <a:ext uri="{FF2B5EF4-FFF2-40B4-BE49-F238E27FC236}">
                <a16:creationId xmlns:a16="http://schemas.microsoft.com/office/drawing/2014/main" id="{0F1A874F-B130-855C-EF29-45C4919A46DF}"/>
              </a:ext>
            </a:extLst>
          </p:cNvPr>
          <p:cNvSpPr>
            <a:spLocks noGrp="1"/>
          </p:cNvSpPr>
          <p:nvPr>
            <p:ph type="ftr" sz="quarter" idx="3"/>
          </p:nvPr>
        </p:nvSpPr>
        <p:spPr/>
        <p:txBody>
          <a:bodyPr/>
          <a:lstStyle/>
          <a:p>
            <a:r>
              <a:rPr lang="en-US">
                <a:solidFill>
                  <a:srgbClr val="FFFFFF">
                    <a:lumMod val="50000"/>
                  </a:srgbClr>
                </a:solidFill>
              </a:rPr>
              <a:t>CONFIDENTIAL © Deltek, Inc. All Rights Reserved.</a:t>
            </a:r>
          </a:p>
        </p:txBody>
      </p:sp>
      <p:pic>
        <p:nvPicPr>
          <p:cNvPr id="2" name="Picture 1">
            <a:extLst>
              <a:ext uri="{FF2B5EF4-FFF2-40B4-BE49-F238E27FC236}">
                <a16:creationId xmlns:a16="http://schemas.microsoft.com/office/drawing/2014/main" id="{94A5C74C-4FE1-0DBA-A027-73AB9DF08A56}"/>
              </a:ext>
            </a:extLst>
          </p:cNvPr>
          <p:cNvPicPr>
            <a:picLocks noChangeAspect="1"/>
          </p:cNvPicPr>
          <p:nvPr/>
        </p:nvPicPr>
        <p:blipFill>
          <a:blip r:embed="rId3"/>
          <a:stretch>
            <a:fillRect/>
          </a:stretch>
        </p:blipFill>
        <p:spPr>
          <a:xfrm>
            <a:off x="4332158" y="1414892"/>
            <a:ext cx="4931764" cy="2774117"/>
          </a:xfrm>
          <a:prstGeom prst="rect">
            <a:avLst/>
          </a:prstGeom>
        </p:spPr>
      </p:pic>
    </p:spTree>
    <p:extLst>
      <p:ext uri="{BB962C8B-B14F-4D97-AF65-F5344CB8AC3E}">
        <p14:creationId xmlns:p14="http://schemas.microsoft.com/office/powerpoint/2010/main" val="133918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1F5F9-6856-4A12-5E56-DA352C442E9C}"/>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27A50B9-9738-DCB1-1B21-9936D9D79F29}"/>
              </a:ext>
            </a:extLst>
          </p:cNvPr>
          <p:cNvSpPr>
            <a:spLocks noGrp="1"/>
          </p:cNvSpPr>
          <p:nvPr>
            <p:ph idx="1"/>
          </p:nvPr>
        </p:nvSpPr>
        <p:spPr>
          <a:xfrm>
            <a:off x="304800" y="1200152"/>
            <a:ext cx="3630778" cy="3203598"/>
          </a:xfrm>
        </p:spPr>
        <p:txBody>
          <a:bodyPr>
            <a:noAutofit/>
          </a:bodyPr>
          <a:lstStyle/>
          <a:p>
            <a:r>
              <a:rPr lang="en-US" sz="1350" dirty="0"/>
              <a:t>Built around resource planning – have the right people on the right projects to ensure project success and profitability</a:t>
            </a:r>
          </a:p>
          <a:p>
            <a:r>
              <a:rPr lang="en-US" sz="1350" dirty="0"/>
              <a:t>Accessible and intuitive time and expense – supporting efficiency and simplicity in heaviest used part of the system</a:t>
            </a:r>
          </a:p>
          <a:p>
            <a:r>
              <a:rPr lang="en-US" sz="1350" dirty="0"/>
              <a:t>Streamlined back office experience – easy navigation, single points of entry and extensive auditability to support back office accuracy and speed</a:t>
            </a:r>
          </a:p>
          <a:p>
            <a:r>
              <a:rPr lang="en-US" sz="1350" b="1" dirty="0">
                <a:solidFill>
                  <a:schemeClr val="accent1"/>
                </a:solidFill>
              </a:rPr>
              <a:t>Elegant billing processes – reduced </a:t>
            </a:r>
            <a:br>
              <a:rPr lang="en-US" sz="1350" b="1" dirty="0">
                <a:solidFill>
                  <a:schemeClr val="accent1"/>
                </a:solidFill>
              </a:rPr>
            </a:br>
            <a:r>
              <a:rPr lang="en-US" sz="1350" b="1" dirty="0">
                <a:solidFill>
                  <a:schemeClr val="accent1"/>
                </a:solidFill>
              </a:rPr>
              <a:t>time from draft to final invoice and extensive visibility into billing</a:t>
            </a:r>
            <a:br>
              <a:rPr lang="en-US" sz="1350" b="1" dirty="0">
                <a:solidFill>
                  <a:schemeClr val="accent1"/>
                </a:solidFill>
              </a:rPr>
            </a:br>
            <a:r>
              <a:rPr lang="en-US" sz="1350" b="1" dirty="0">
                <a:solidFill>
                  <a:schemeClr val="accent1"/>
                </a:solidFill>
              </a:rPr>
              <a:t>information and statuses</a:t>
            </a:r>
          </a:p>
        </p:txBody>
      </p:sp>
      <p:sp>
        <p:nvSpPr>
          <p:cNvPr id="5" name="Title 4">
            <a:extLst>
              <a:ext uri="{FF2B5EF4-FFF2-40B4-BE49-F238E27FC236}">
                <a16:creationId xmlns:a16="http://schemas.microsoft.com/office/drawing/2014/main" id="{AD33F334-3979-FC28-3603-FE6033FF47D8}"/>
              </a:ext>
            </a:extLst>
          </p:cNvPr>
          <p:cNvSpPr>
            <a:spLocks noGrp="1"/>
          </p:cNvSpPr>
          <p:nvPr>
            <p:ph type="title"/>
          </p:nvPr>
        </p:nvSpPr>
        <p:spPr/>
        <p:txBody>
          <a:bodyPr/>
          <a:lstStyle/>
          <a:p>
            <a:r>
              <a:rPr lang="en-US" dirty="0"/>
              <a:t>Vantagepoint</a:t>
            </a:r>
            <a:br>
              <a:rPr lang="en-US" dirty="0"/>
            </a:br>
            <a:r>
              <a:rPr lang="en-US" dirty="0"/>
              <a:t>Value Drivers</a:t>
            </a:r>
          </a:p>
        </p:txBody>
      </p:sp>
      <p:sp>
        <p:nvSpPr>
          <p:cNvPr id="3" name="Slide Number Placeholder 2">
            <a:extLst>
              <a:ext uri="{FF2B5EF4-FFF2-40B4-BE49-F238E27FC236}">
                <a16:creationId xmlns:a16="http://schemas.microsoft.com/office/drawing/2014/main" id="{2347B0AB-0D12-43F2-83DD-1AEF64AAF442}"/>
              </a:ext>
            </a:extLst>
          </p:cNvPr>
          <p:cNvSpPr>
            <a:spLocks noGrp="1"/>
          </p:cNvSpPr>
          <p:nvPr>
            <p:ph type="sldNum" sz="quarter" idx="16"/>
          </p:nvPr>
        </p:nvSpPr>
        <p:spPr/>
        <p:txBody>
          <a:bodyPr/>
          <a:lstStyle/>
          <a:p>
            <a:fld id="{6CC0B945-51BC-184C-9E4B-E8B42E9AF6BD}" type="slidenum">
              <a:rPr lang="en-US" smtClean="0"/>
              <a:pPr/>
              <a:t>18</a:t>
            </a:fld>
            <a:endParaRPr lang="en-US"/>
          </a:p>
        </p:txBody>
      </p:sp>
      <p:sp>
        <p:nvSpPr>
          <p:cNvPr id="4" name="Footer Placeholder 3">
            <a:extLst>
              <a:ext uri="{FF2B5EF4-FFF2-40B4-BE49-F238E27FC236}">
                <a16:creationId xmlns:a16="http://schemas.microsoft.com/office/drawing/2014/main" id="{D0FCD6E4-43A6-58AC-3016-59F9BB6AE368}"/>
              </a:ext>
            </a:extLst>
          </p:cNvPr>
          <p:cNvSpPr>
            <a:spLocks noGrp="1"/>
          </p:cNvSpPr>
          <p:nvPr>
            <p:ph type="ftr" sz="quarter" idx="3"/>
          </p:nvPr>
        </p:nvSpPr>
        <p:spPr/>
        <p:txBody>
          <a:bodyPr/>
          <a:lstStyle/>
          <a:p>
            <a:r>
              <a:rPr lang="en-US">
                <a:solidFill>
                  <a:srgbClr val="FFFFFF">
                    <a:lumMod val="50000"/>
                  </a:srgbClr>
                </a:solidFill>
              </a:rPr>
              <a:t>CONFIDENTIAL © Deltek, Inc. All Rights Reserved.</a:t>
            </a:r>
          </a:p>
        </p:txBody>
      </p:sp>
      <p:pic>
        <p:nvPicPr>
          <p:cNvPr id="7" name="Picture 6">
            <a:extLst>
              <a:ext uri="{FF2B5EF4-FFF2-40B4-BE49-F238E27FC236}">
                <a16:creationId xmlns:a16="http://schemas.microsoft.com/office/drawing/2014/main" id="{DDE3B61D-C742-EB58-27D2-D9DAC2801FAE}"/>
              </a:ext>
            </a:extLst>
          </p:cNvPr>
          <p:cNvPicPr>
            <a:picLocks noChangeAspect="1"/>
          </p:cNvPicPr>
          <p:nvPr/>
        </p:nvPicPr>
        <p:blipFill>
          <a:blip r:embed="rId3"/>
          <a:stretch>
            <a:fillRect/>
          </a:stretch>
        </p:blipFill>
        <p:spPr>
          <a:xfrm>
            <a:off x="4332073" y="1433748"/>
            <a:ext cx="4878552" cy="2733518"/>
          </a:xfrm>
          <a:prstGeom prst="rect">
            <a:avLst/>
          </a:prstGeom>
        </p:spPr>
      </p:pic>
    </p:spTree>
    <p:extLst>
      <p:ext uri="{BB962C8B-B14F-4D97-AF65-F5344CB8AC3E}">
        <p14:creationId xmlns:p14="http://schemas.microsoft.com/office/powerpoint/2010/main" val="254727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EEE12326-A248-39DA-554C-CBF66DB9431B}"/>
              </a:ext>
            </a:extLst>
          </p:cNvPr>
          <p:cNvSpPr>
            <a:spLocks noGrp="1"/>
          </p:cNvSpPr>
          <p:nvPr>
            <p:ph type="body" sz="quarter" idx="11"/>
          </p:nvPr>
        </p:nvSpPr>
        <p:spPr/>
        <p:txBody>
          <a:bodyPr/>
          <a:lstStyle/>
          <a:p>
            <a:r>
              <a:rPr lang="en-US" dirty="0"/>
              <a:t>User Experience</a:t>
            </a:r>
          </a:p>
        </p:txBody>
      </p:sp>
      <p:sp>
        <p:nvSpPr>
          <p:cNvPr id="23" name="Text Placeholder 22">
            <a:extLst>
              <a:ext uri="{FF2B5EF4-FFF2-40B4-BE49-F238E27FC236}">
                <a16:creationId xmlns:a16="http://schemas.microsoft.com/office/drawing/2014/main" id="{7F2C99F1-AF08-41A7-B669-B597DD1DE0BE}"/>
              </a:ext>
            </a:extLst>
          </p:cNvPr>
          <p:cNvSpPr>
            <a:spLocks noGrp="1"/>
          </p:cNvSpPr>
          <p:nvPr>
            <p:ph type="body" sz="quarter" idx="12"/>
          </p:nvPr>
        </p:nvSpPr>
        <p:spPr/>
        <p:txBody>
          <a:bodyPr/>
          <a:lstStyle/>
          <a:p>
            <a:r>
              <a:rPr lang="en-US" dirty="0"/>
              <a:t>Artificial Intelligence</a:t>
            </a:r>
          </a:p>
        </p:txBody>
      </p:sp>
      <p:sp>
        <p:nvSpPr>
          <p:cNvPr id="24" name="Text Placeholder 23">
            <a:extLst>
              <a:ext uri="{FF2B5EF4-FFF2-40B4-BE49-F238E27FC236}">
                <a16:creationId xmlns:a16="http://schemas.microsoft.com/office/drawing/2014/main" id="{97A80960-04C6-DAFB-AE3B-7BB2871BC9AD}"/>
              </a:ext>
            </a:extLst>
          </p:cNvPr>
          <p:cNvSpPr>
            <a:spLocks noGrp="1"/>
          </p:cNvSpPr>
          <p:nvPr>
            <p:ph type="body" sz="quarter" idx="13"/>
          </p:nvPr>
        </p:nvSpPr>
        <p:spPr/>
        <p:txBody>
          <a:bodyPr/>
          <a:lstStyle/>
          <a:p>
            <a:r>
              <a:rPr lang="en-US" dirty="0"/>
              <a:t>Automation</a:t>
            </a:r>
          </a:p>
        </p:txBody>
      </p:sp>
      <p:sp>
        <p:nvSpPr>
          <p:cNvPr id="25" name="Text Placeholder 24">
            <a:extLst>
              <a:ext uri="{FF2B5EF4-FFF2-40B4-BE49-F238E27FC236}">
                <a16:creationId xmlns:a16="http://schemas.microsoft.com/office/drawing/2014/main" id="{8B1156ED-0C48-3CD6-A312-13A15242BCFC}"/>
              </a:ext>
            </a:extLst>
          </p:cNvPr>
          <p:cNvSpPr>
            <a:spLocks noGrp="1"/>
          </p:cNvSpPr>
          <p:nvPr>
            <p:ph type="body" sz="quarter" idx="14"/>
          </p:nvPr>
        </p:nvSpPr>
        <p:spPr/>
        <p:txBody>
          <a:bodyPr/>
          <a:lstStyle/>
          <a:p>
            <a:r>
              <a:rPr lang="en-US" dirty="0"/>
              <a:t>API Modernization</a:t>
            </a:r>
          </a:p>
        </p:txBody>
      </p:sp>
      <p:sp>
        <p:nvSpPr>
          <p:cNvPr id="26" name="Text Placeholder 25">
            <a:extLst>
              <a:ext uri="{FF2B5EF4-FFF2-40B4-BE49-F238E27FC236}">
                <a16:creationId xmlns:a16="http://schemas.microsoft.com/office/drawing/2014/main" id="{40DC1118-7686-C6FD-8ABE-2FA59D81D8C3}"/>
              </a:ext>
            </a:extLst>
          </p:cNvPr>
          <p:cNvSpPr>
            <a:spLocks noGrp="1"/>
          </p:cNvSpPr>
          <p:nvPr>
            <p:ph type="body" sz="quarter" idx="15"/>
          </p:nvPr>
        </p:nvSpPr>
        <p:spPr/>
        <p:txBody>
          <a:bodyPr/>
          <a:lstStyle/>
          <a:p>
            <a:r>
              <a:rPr lang="en-US" dirty="0"/>
              <a:t>Cloud First</a:t>
            </a:r>
          </a:p>
        </p:txBody>
      </p:sp>
      <p:sp>
        <p:nvSpPr>
          <p:cNvPr id="32" name="Text Placeholder 31">
            <a:extLst>
              <a:ext uri="{FF2B5EF4-FFF2-40B4-BE49-F238E27FC236}">
                <a16:creationId xmlns:a16="http://schemas.microsoft.com/office/drawing/2014/main" id="{65DC07D1-332C-D30E-13AC-A1A5FE71115A}"/>
              </a:ext>
            </a:extLst>
          </p:cNvPr>
          <p:cNvSpPr>
            <a:spLocks noGrp="1"/>
          </p:cNvSpPr>
          <p:nvPr>
            <p:ph type="body" sz="quarter" idx="23"/>
          </p:nvPr>
        </p:nvSpPr>
        <p:spPr/>
        <p:txBody>
          <a:bodyPr/>
          <a:lstStyle/>
          <a:p>
            <a:r>
              <a:rPr lang="en-US" dirty="0"/>
              <a:t>User experience goes beyond aesthetics—it’s about creating software that aligns with how our users operate and to be as user-friendly and intuitive as their everyday applications.</a:t>
            </a:r>
          </a:p>
        </p:txBody>
      </p:sp>
      <p:sp>
        <p:nvSpPr>
          <p:cNvPr id="33" name="Text Placeholder 32">
            <a:extLst>
              <a:ext uri="{FF2B5EF4-FFF2-40B4-BE49-F238E27FC236}">
                <a16:creationId xmlns:a16="http://schemas.microsoft.com/office/drawing/2014/main" id="{2E7838DA-525B-A2E2-D384-41B9BA97826C}"/>
              </a:ext>
            </a:extLst>
          </p:cNvPr>
          <p:cNvSpPr>
            <a:spLocks noGrp="1"/>
          </p:cNvSpPr>
          <p:nvPr>
            <p:ph type="body" sz="quarter" idx="24"/>
          </p:nvPr>
        </p:nvSpPr>
        <p:spPr/>
        <p:txBody>
          <a:bodyPr/>
          <a:lstStyle/>
          <a:p>
            <a:r>
              <a:rPr lang="en-US" dirty="0"/>
              <a:t>Integrating generative AI and machine learning into our industry-specific solutions enabling users to measure, predict, prescribe and automate various business processes.</a:t>
            </a:r>
          </a:p>
        </p:txBody>
      </p:sp>
      <p:sp>
        <p:nvSpPr>
          <p:cNvPr id="34" name="Text Placeholder 33">
            <a:extLst>
              <a:ext uri="{FF2B5EF4-FFF2-40B4-BE49-F238E27FC236}">
                <a16:creationId xmlns:a16="http://schemas.microsoft.com/office/drawing/2014/main" id="{35AD744A-BBB1-D0C7-98F8-C58291098495}"/>
              </a:ext>
            </a:extLst>
          </p:cNvPr>
          <p:cNvSpPr>
            <a:spLocks noGrp="1"/>
          </p:cNvSpPr>
          <p:nvPr>
            <p:ph type="body" sz="quarter" idx="25"/>
          </p:nvPr>
        </p:nvSpPr>
        <p:spPr/>
        <p:txBody>
          <a:bodyPr/>
          <a:lstStyle/>
          <a:p>
            <a:r>
              <a:rPr lang="en-US" dirty="0"/>
              <a:t>Process optimization and automation to streamline workflows and enhance efficiency. Helping reduce costs and empower teams to work smarter.</a:t>
            </a:r>
          </a:p>
        </p:txBody>
      </p:sp>
      <p:sp>
        <p:nvSpPr>
          <p:cNvPr id="35" name="Text Placeholder 34">
            <a:extLst>
              <a:ext uri="{FF2B5EF4-FFF2-40B4-BE49-F238E27FC236}">
                <a16:creationId xmlns:a16="http://schemas.microsoft.com/office/drawing/2014/main" id="{773D9553-0EB7-CDC7-B7D2-9EA17DE3E9E4}"/>
              </a:ext>
            </a:extLst>
          </p:cNvPr>
          <p:cNvSpPr>
            <a:spLocks noGrp="1"/>
          </p:cNvSpPr>
          <p:nvPr>
            <p:ph type="body" sz="quarter" idx="26"/>
          </p:nvPr>
        </p:nvSpPr>
        <p:spPr/>
        <p:txBody>
          <a:bodyPr/>
          <a:lstStyle/>
          <a:p>
            <a:r>
              <a:rPr lang="en-US" dirty="0"/>
              <a:t>A modern API tech stack and broad API coverage is important to support companies in the common need to connect the various systems they use to run their business.</a:t>
            </a:r>
          </a:p>
        </p:txBody>
      </p:sp>
      <p:sp>
        <p:nvSpPr>
          <p:cNvPr id="36" name="Text Placeholder 35">
            <a:extLst>
              <a:ext uri="{FF2B5EF4-FFF2-40B4-BE49-F238E27FC236}">
                <a16:creationId xmlns:a16="http://schemas.microsoft.com/office/drawing/2014/main" id="{B5923EC3-E570-E33D-E113-7F7260D567CD}"/>
              </a:ext>
            </a:extLst>
          </p:cNvPr>
          <p:cNvSpPr>
            <a:spLocks noGrp="1"/>
          </p:cNvSpPr>
          <p:nvPr>
            <p:ph type="body" sz="quarter" idx="27"/>
          </p:nvPr>
        </p:nvSpPr>
        <p:spPr/>
        <p:txBody>
          <a:bodyPr/>
          <a:lstStyle/>
          <a:p>
            <a:r>
              <a:rPr lang="en-US" dirty="0"/>
              <a:t>Cloud first approach helps businesses scale up or down to meet their needs, freeing resources for project delivery and in turn provides cost efficiencies and systems security.</a:t>
            </a:r>
          </a:p>
        </p:txBody>
      </p:sp>
      <p:sp>
        <p:nvSpPr>
          <p:cNvPr id="21" name="Title 20">
            <a:extLst>
              <a:ext uri="{FF2B5EF4-FFF2-40B4-BE49-F238E27FC236}">
                <a16:creationId xmlns:a16="http://schemas.microsoft.com/office/drawing/2014/main" id="{6565367E-9892-9AF0-1856-7FCAD1A9920B}"/>
              </a:ext>
            </a:extLst>
          </p:cNvPr>
          <p:cNvSpPr>
            <a:spLocks noGrp="1"/>
          </p:cNvSpPr>
          <p:nvPr>
            <p:ph type="title"/>
          </p:nvPr>
        </p:nvSpPr>
        <p:spPr/>
        <p:txBody>
          <a:bodyPr/>
          <a:lstStyle/>
          <a:p>
            <a:r>
              <a:rPr lang="en-US" dirty="0"/>
              <a:t>Purposeful Innovation That Powers Projects</a:t>
            </a:r>
          </a:p>
        </p:txBody>
      </p:sp>
      <p:sp>
        <p:nvSpPr>
          <p:cNvPr id="5" name="Slide Number Placeholder 4">
            <a:extLst>
              <a:ext uri="{FF2B5EF4-FFF2-40B4-BE49-F238E27FC236}">
                <a16:creationId xmlns:a16="http://schemas.microsoft.com/office/drawing/2014/main" id="{A906AFE6-7881-C268-9550-4779C8EEF998}"/>
              </a:ext>
            </a:extLst>
          </p:cNvPr>
          <p:cNvSpPr>
            <a:spLocks noGrp="1"/>
          </p:cNvSpPr>
          <p:nvPr>
            <p:ph type="sldNum" sz="quarter" idx="29"/>
          </p:nvPr>
        </p:nvSpPr>
        <p:spPr/>
        <p:txBody>
          <a:bodyPr/>
          <a:lstStyle/>
          <a:p>
            <a:fld id="{6CC0B945-51BC-184C-9E4B-E8B42E9AF6BD}" type="slidenum">
              <a:rPr lang="en-US" smtClean="0"/>
              <a:pPr/>
              <a:t>19</a:t>
            </a:fld>
            <a:endParaRPr lang="en-US"/>
          </a:p>
        </p:txBody>
      </p:sp>
      <p:sp>
        <p:nvSpPr>
          <p:cNvPr id="7" name="Footer Placeholder 6">
            <a:extLst>
              <a:ext uri="{FF2B5EF4-FFF2-40B4-BE49-F238E27FC236}">
                <a16:creationId xmlns:a16="http://schemas.microsoft.com/office/drawing/2014/main" id="{133FE7A3-933F-F03D-10B4-CF4CACAB8589}"/>
              </a:ext>
            </a:extLst>
          </p:cNvPr>
          <p:cNvSpPr>
            <a:spLocks noGrp="1"/>
          </p:cNvSpPr>
          <p:nvPr>
            <p:ph type="ftr" sz="quarter" idx="3"/>
          </p:nvPr>
        </p:nvSpPr>
        <p:spPr/>
        <p:txBody>
          <a:bodyPr/>
          <a:lstStyle/>
          <a:p>
            <a:r>
              <a:rPr lang="en-US">
                <a:solidFill>
                  <a:srgbClr val="FFFFFF">
                    <a:lumMod val="50000"/>
                  </a:srgbClr>
                </a:solidFill>
              </a:rPr>
              <a:t>CONFIDENTIAL © Deltek, Inc. All Rights Reserved.</a:t>
            </a:r>
          </a:p>
        </p:txBody>
      </p:sp>
      <p:pic>
        <p:nvPicPr>
          <p:cNvPr id="38" name="Picture 37">
            <a:extLst>
              <a:ext uri="{FF2B5EF4-FFF2-40B4-BE49-F238E27FC236}">
                <a16:creationId xmlns:a16="http://schemas.microsoft.com/office/drawing/2014/main" id="{FD8B6573-6ACA-A007-416B-E0DE8BCE71B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97748" y="954669"/>
            <a:ext cx="1267766" cy="939794"/>
          </a:xfrm>
          <a:prstGeom prst="rect">
            <a:avLst/>
          </a:prstGeom>
        </p:spPr>
      </p:pic>
      <p:pic>
        <p:nvPicPr>
          <p:cNvPr id="41" name="Picture 40">
            <a:extLst>
              <a:ext uri="{FF2B5EF4-FFF2-40B4-BE49-F238E27FC236}">
                <a16:creationId xmlns:a16="http://schemas.microsoft.com/office/drawing/2014/main" id="{BB1EBC48-5FDA-21EB-D78F-D999B5E1338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9599" y="971869"/>
            <a:ext cx="1285475" cy="905395"/>
          </a:xfrm>
          <a:prstGeom prst="rect">
            <a:avLst/>
          </a:prstGeom>
        </p:spPr>
      </p:pic>
      <p:pic>
        <p:nvPicPr>
          <p:cNvPr id="44" name="Picture 43">
            <a:extLst>
              <a:ext uri="{FF2B5EF4-FFF2-40B4-BE49-F238E27FC236}">
                <a16:creationId xmlns:a16="http://schemas.microsoft.com/office/drawing/2014/main" id="{483A5EA3-D1E6-C468-FF1D-1BE452B58E7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94395" y="954669"/>
            <a:ext cx="1239438" cy="939795"/>
          </a:xfrm>
          <a:prstGeom prst="rect">
            <a:avLst/>
          </a:prstGeom>
        </p:spPr>
      </p:pic>
      <p:pic>
        <p:nvPicPr>
          <p:cNvPr id="1026" name="Picture 2" descr="Deltek Dela">
            <a:extLst>
              <a:ext uri="{FF2B5EF4-FFF2-40B4-BE49-F238E27FC236}">
                <a16:creationId xmlns:a16="http://schemas.microsoft.com/office/drawing/2014/main" id="{2C1F20A3-8A7A-B47A-8775-E79E4E0F0D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3955" y="1116787"/>
            <a:ext cx="1231118" cy="6155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oud">
            <a:extLst>
              <a:ext uri="{FF2B5EF4-FFF2-40B4-BE49-F238E27FC236}">
                <a16:creationId xmlns:a16="http://schemas.microsoft.com/office/drawing/2014/main" id="{9096BDEE-0EDF-5733-0D22-08B68FD88C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75041" y="995363"/>
            <a:ext cx="1598583" cy="858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86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Box 69">
            <a:extLst>
              <a:ext uri="{FF2B5EF4-FFF2-40B4-BE49-F238E27FC236}">
                <a16:creationId xmlns:a16="http://schemas.microsoft.com/office/drawing/2014/main" id="{48B17E6A-C571-B39C-78D8-D1F1D55B6E5C}"/>
              </a:ext>
            </a:extLst>
          </p:cNvPr>
          <p:cNvSpPr txBox="1"/>
          <p:nvPr/>
        </p:nvSpPr>
        <p:spPr>
          <a:xfrm>
            <a:off x="234992" y="4017238"/>
            <a:ext cx="1009563" cy="400110"/>
          </a:xfrm>
          <a:prstGeom prst="rect">
            <a:avLst/>
          </a:prstGeom>
          <a:noFill/>
        </p:spPr>
        <p:txBody>
          <a:bodyPr wrap="square" lIns="0" rIns="0" rtlCol="0" anchor="ctr">
            <a:spAutoFit/>
          </a:bodyPr>
          <a:lstStyle/>
          <a:p>
            <a:pPr algn="ctr">
              <a:defRPr/>
            </a:pPr>
            <a:r>
              <a:rPr lang="en-US" sz="2000" b="1" noProof="1">
                <a:solidFill>
                  <a:schemeClr val="accent2"/>
                </a:solidFill>
                <a:latin typeface="Gotham Ultra" pitchFamily="2" charset="0"/>
              </a:rPr>
              <a:t>1.0</a:t>
            </a:r>
          </a:p>
        </p:txBody>
      </p:sp>
      <p:grpSp>
        <p:nvGrpSpPr>
          <p:cNvPr id="71" name="Group 70">
            <a:extLst>
              <a:ext uri="{FF2B5EF4-FFF2-40B4-BE49-F238E27FC236}">
                <a16:creationId xmlns:a16="http://schemas.microsoft.com/office/drawing/2014/main" id="{292676A5-2E7C-41EE-033E-4C82F691D37C}"/>
              </a:ext>
            </a:extLst>
          </p:cNvPr>
          <p:cNvGrpSpPr/>
          <p:nvPr/>
        </p:nvGrpSpPr>
        <p:grpSpPr>
          <a:xfrm>
            <a:off x="194053" y="2476770"/>
            <a:ext cx="1092898" cy="1543477"/>
            <a:chOff x="459689" y="2322020"/>
            <a:chExt cx="1322407" cy="1867607"/>
          </a:xfrm>
        </p:grpSpPr>
        <p:grpSp>
          <p:nvGrpSpPr>
            <p:cNvPr id="72" name="Group 71">
              <a:extLst>
                <a:ext uri="{FF2B5EF4-FFF2-40B4-BE49-F238E27FC236}">
                  <a16:creationId xmlns:a16="http://schemas.microsoft.com/office/drawing/2014/main" id="{4F47DBDB-E273-617F-9134-CB26EF856654}"/>
                </a:ext>
              </a:extLst>
            </p:cNvPr>
            <p:cNvGrpSpPr/>
            <p:nvPr/>
          </p:nvGrpSpPr>
          <p:grpSpPr>
            <a:xfrm>
              <a:off x="716028" y="2322020"/>
              <a:ext cx="861742" cy="491016"/>
              <a:chOff x="954704" y="3096026"/>
              <a:chExt cx="1148989" cy="654688"/>
            </a:xfrm>
          </p:grpSpPr>
          <p:sp>
            <p:nvSpPr>
              <p:cNvPr id="75" name="Chevron 5">
                <a:extLst>
                  <a:ext uri="{FF2B5EF4-FFF2-40B4-BE49-F238E27FC236}">
                    <a16:creationId xmlns:a16="http://schemas.microsoft.com/office/drawing/2014/main" id="{577515EC-5C4F-9C88-AA68-AC8ECF9A95DD}"/>
                  </a:ext>
                </a:extLst>
              </p:cNvPr>
              <p:cNvSpPr/>
              <p:nvPr/>
            </p:nvSpPr>
            <p:spPr bwMode="auto">
              <a:xfrm>
                <a:off x="954704" y="3096026"/>
                <a:ext cx="1148989" cy="654688"/>
              </a:xfrm>
              <a:prstGeom prst="chevron">
                <a:avLst>
                  <a:gd name="adj" fmla="val 32273"/>
                </a:avLst>
              </a:prstGeom>
              <a:solidFill>
                <a:srgbClr val="80DFE9"/>
              </a:solidFill>
              <a:ln w="19050">
                <a:noFill/>
              </a:ln>
              <a:effectLst>
                <a:outerShdw blurRad="50800" dist="38100" algn="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a:defRPr/>
                </a:pPr>
                <a:endParaRPr lang="en-US" sz="1500">
                  <a:solidFill>
                    <a:schemeClr val="bg1"/>
                  </a:solidFill>
                  <a:latin typeface="Calibri" panose="020F0502020204030204"/>
                </a:endParaRPr>
              </a:p>
            </p:txBody>
          </p:sp>
          <p:sp>
            <p:nvSpPr>
              <p:cNvPr id="76" name="TextBox 75">
                <a:extLst>
                  <a:ext uri="{FF2B5EF4-FFF2-40B4-BE49-F238E27FC236}">
                    <a16:creationId xmlns:a16="http://schemas.microsoft.com/office/drawing/2014/main" id="{4B90D4F7-A2E1-1055-2E20-B29BE96BBB51}"/>
                  </a:ext>
                </a:extLst>
              </p:cNvPr>
              <p:cNvSpPr txBox="1"/>
              <p:nvPr/>
            </p:nvSpPr>
            <p:spPr>
              <a:xfrm>
                <a:off x="1144897" y="3238705"/>
                <a:ext cx="865256" cy="369332"/>
              </a:xfrm>
              <a:prstGeom prst="rect">
                <a:avLst/>
              </a:prstGeom>
              <a:noFill/>
            </p:spPr>
            <p:txBody>
              <a:bodyPr wrap="square" lIns="0" rIns="0" rtlCol="0" anchor="ctr">
                <a:spAutoFit/>
              </a:bodyPr>
              <a:lstStyle/>
              <a:p>
                <a:pPr algn="ctr">
                  <a:defRPr/>
                </a:pPr>
                <a:r>
                  <a:rPr lang="en-US" sz="1200" b="1" noProof="1">
                    <a:solidFill>
                      <a:schemeClr val="bg1"/>
                    </a:solidFill>
                    <a:latin typeface="Gotham Ultra" pitchFamily="2" charset="0"/>
                  </a:rPr>
                  <a:t>2017</a:t>
                </a:r>
              </a:p>
            </p:txBody>
          </p:sp>
        </p:grpSp>
        <p:pic>
          <p:nvPicPr>
            <p:cNvPr id="73" name="Picture 72">
              <a:extLst>
                <a:ext uri="{FF2B5EF4-FFF2-40B4-BE49-F238E27FC236}">
                  <a16:creationId xmlns:a16="http://schemas.microsoft.com/office/drawing/2014/main" id="{FFCD9E39-56F4-F5CE-CDB6-75E5AF115F37}"/>
                </a:ext>
              </a:extLst>
            </p:cNvPr>
            <p:cNvPicPr>
              <a:picLocks noChangeAspect="1"/>
            </p:cNvPicPr>
            <p:nvPr/>
          </p:nvPicPr>
          <p:blipFill rotWithShape="1">
            <a:blip r:embed="rId3"/>
            <a:srcRect b="9491"/>
            <a:stretch/>
          </p:blipFill>
          <p:spPr>
            <a:xfrm>
              <a:off x="459689" y="3427627"/>
              <a:ext cx="1322407" cy="762000"/>
            </a:xfrm>
            <a:prstGeom prst="rect">
              <a:avLst/>
            </a:prstGeom>
            <a:solidFill>
              <a:srgbClr val="80DFE9"/>
            </a:solidFill>
            <a:ln w="19050">
              <a:noFill/>
            </a:ln>
            <a:effectLst>
              <a:outerShdw blurRad="50800" dist="38100" algn="l" rotWithShape="0">
                <a:prstClr val="black">
                  <a:alpha val="40000"/>
                </a:prstClr>
              </a:outerShdw>
            </a:effectLst>
          </p:spPr>
        </p:pic>
        <p:cxnSp>
          <p:nvCxnSpPr>
            <p:cNvPr id="74" name="Straight Connector 73">
              <a:extLst>
                <a:ext uri="{FF2B5EF4-FFF2-40B4-BE49-F238E27FC236}">
                  <a16:creationId xmlns:a16="http://schemas.microsoft.com/office/drawing/2014/main" id="{4001C8F2-CEF8-979D-935C-7FD5D9BBE395}"/>
                </a:ext>
              </a:extLst>
            </p:cNvPr>
            <p:cNvCxnSpPr>
              <a:cxnSpLocks/>
            </p:cNvCxnSpPr>
            <p:nvPr/>
          </p:nvCxnSpPr>
          <p:spPr>
            <a:xfrm flipH="1">
              <a:off x="1120012" y="2815098"/>
              <a:ext cx="866" cy="60859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77" name="Group 76">
            <a:extLst>
              <a:ext uri="{FF2B5EF4-FFF2-40B4-BE49-F238E27FC236}">
                <a16:creationId xmlns:a16="http://schemas.microsoft.com/office/drawing/2014/main" id="{985D8CCC-EC61-D2A4-C909-24627EBC9C66}"/>
              </a:ext>
            </a:extLst>
          </p:cNvPr>
          <p:cNvGrpSpPr/>
          <p:nvPr/>
        </p:nvGrpSpPr>
        <p:grpSpPr>
          <a:xfrm>
            <a:off x="848613" y="1334015"/>
            <a:ext cx="1102067" cy="1544979"/>
            <a:chOff x="1340308" y="943612"/>
            <a:chExt cx="1333501" cy="1869425"/>
          </a:xfrm>
        </p:grpSpPr>
        <p:grpSp>
          <p:nvGrpSpPr>
            <p:cNvPr id="78" name="Group 77">
              <a:extLst>
                <a:ext uri="{FF2B5EF4-FFF2-40B4-BE49-F238E27FC236}">
                  <a16:creationId xmlns:a16="http://schemas.microsoft.com/office/drawing/2014/main" id="{CD3C750D-6A30-770C-6D0F-23575C786758}"/>
                </a:ext>
              </a:extLst>
            </p:cNvPr>
            <p:cNvGrpSpPr/>
            <p:nvPr/>
          </p:nvGrpSpPr>
          <p:grpSpPr>
            <a:xfrm>
              <a:off x="1576188" y="2322021"/>
              <a:ext cx="861742" cy="491016"/>
              <a:chOff x="2101583" y="3096026"/>
              <a:chExt cx="1148989" cy="654688"/>
            </a:xfrm>
          </p:grpSpPr>
          <p:sp>
            <p:nvSpPr>
              <p:cNvPr id="81" name="Chevron 13">
                <a:extLst>
                  <a:ext uri="{FF2B5EF4-FFF2-40B4-BE49-F238E27FC236}">
                    <a16:creationId xmlns:a16="http://schemas.microsoft.com/office/drawing/2014/main" id="{C24B9C78-0D0D-B8A2-5963-3F5DA0D4B85C}"/>
                  </a:ext>
                </a:extLst>
              </p:cNvPr>
              <p:cNvSpPr/>
              <p:nvPr/>
            </p:nvSpPr>
            <p:spPr bwMode="auto">
              <a:xfrm flipV="1">
                <a:off x="2101583" y="3096026"/>
                <a:ext cx="1148989" cy="654688"/>
              </a:xfrm>
              <a:prstGeom prst="chevron">
                <a:avLst>
                  <a:gd name="adj" fmla="val 32273"/>
                </a:avLst>
              </a:prstGeom>
              <a:solidFill>
                <a:srgbClr val="01C6E1"/>
              </a:solidFill>
              <a:ln w="19050">
                <a:noFill/>
              </a:ln>
              <a:effectLst>
                <a:outerShdw blurRad="50800" dist="38100" algn="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a:defRPr/>
                </a:pPr>
                <a:endParaRPr lang="en-US" sz="1500">
                  <a:solidFill>
                    <a:schemeClr val="bg1"/>
                  </a:solidFill>
                  <a:latin typeface="Calibri" panose="020F0502020204030204"/>
                </a:endParaRPr>
              </a:p>
            </p:txBody>
          </p:sp>
          <p:sp>
            <p:nvSpPr>
              <p:cNvPr id="82" name="TextBox 81">
                <a:extLst>
                  <a:ext uri="{FF2B5EF4-FFF2-40B4-BE49-F238E27FC236}">
                    <a16:creationId xmlns:a16="http://schemas.microsoft.com/office/drawing/2014/main" id="{91459303-2AD2-929B-3BCA-6869A1B1D66B}"/>
                  </a:ext>
                </a:extLst>
              </p:cNvPr>
              <p:cNvSpPr txBox="1"/>
              <p:nvPr/>
            </p:nvSpPr>
            <p:spPr>
              <a:xfrm>
                <a:off x="2291776" y="3238705"/>
                <a:ext cx="865256" cy="369332"/>
              </a:xfrm>
              <a:prstGeom prst="rect">
                <a:avLst/>
              </a:prstGeom>
              <a:noFill/>
            </p:spPr>
            <p:txBody>
              <a:bodyPr wrap="square" lIns="0" rIns="0" rtlCol="0" anchor="ctr">
                <a:spAutoFit/>
              </a:bodyPr>
              <a:lstStyle/>
              <a:p>
                <a:pPr algn="ctr">
                  <a:defRPr/>
                </a:pPr>
                <a:r>
                  <a:rPr lang="en-US" sz="1200" b="1" noProof="1">
                    <a:solidFill>
                      <a:schemeClr val="bg1"/>
                    </a:solidFill>
                    <a:latin typeface="Gotham Ultra" pitchFamily="2" charset="0"/>
                  </a:rPr>
                  <a:t>2019</a:t>
                </a:r>
              </a:p>
            </p:txBody>
          </p:sp>
        </p:grpSp>
        <p:pic>
          <p:nvPicPr>
            <p:cNvPr id="79" name="Picture 78">
              <a:extLst>
                <a:ext uri="{FF2B5EF4-FFF2-40B4-BE49-F238E27FC236}">
                  <a16:creationId xmlns:a16="http://schemas.microsoft.com/office/drawing/2014/main" id="{C69C6E81-1CC3-C171-9AA3-E32657FC9326}"/>
                </a:ext>
              </a:extLst>
            </p:cNvPr>
            <p:cNvPicPr>
              <a:picLocks noChangeAspect="1"/>
            </p:cNvPicPr>
            <p:nvPr/>
          </p:nvPicPr>
          <p:blipFill>
            <a:blip r:embed="rId4"/>
            <a:stretch>
              <a:fillRect/>
            </a:stretch>
          </p:blipFill>
          <p:spPr>
            <a:xfrm>
              <a:off x="1340308" y="943612"/>
              <a:ext cx="1333501" cy="762000"/>
            </a:xfrm>
            <a:prstGeom prst="rect">
              <a:avLst/>
            </a:prstGeom>
            <a:solidFill>
              <a:srgbClr val="80DFE9"/>
            </a:solidFill>
            <a:ln w="19050">
              <a:noFill/>
            </a:ln>
            <a:effectLst>
              <a:outerShdw blurRad="50800" dist="38100" algn="l" rotWithShape="0">
                <a:prstClr val="black">
                  <a:alpha val="40000"/>
                </a:prstClr>
              </a:outerShdw>
            </a:effectLst>
          </p:spPr>
        </p:pic>
        <p:cxnSp>
          <p:nvCxnSpPr>
            <p:cNvPr id="80" name="Straight Connector 79">
              <a:extLst>
                <a:ext uri="{FF2B5EF4-FFF2-40B4-BE49-F238E27FC236}">
                  <a16:creationId xmlns:a16="http://schemas.microsoft.com/office/drawing/2014/main" id="{A4B8728E-2E6E-8763-0378-480B985A2801}"/>
                </a:ext>
              </a:extLst>
            </p:cNvPr>
            <p:cNvCxnSpPr>
              <a:cxnSpLocks/>
            </p:cNvCxnSpPr>
            <p:nvPr/>
          </p:nvCxnSpPr>
          <p:spPr>
            <a:xfrm flipH="1">
              <a:off x="1997091" y="1713431"/>
              <a:ext cx="866" cy="60859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83" name="Group 82">
            <a:extLst>
              <a:ext uri="{FF2B5EF4-FFF2-40B4-BE49-F238E27FC236}">
                <a16:creationId xmlns:a16="http://schemas.microsoft.com/office/drawing/2014/main" id="{B8BBF02D-D316-69D9-D443-0EF51A695D83}"/>
              </a:ext>
            </a:extLst>
          </p:cNvPr>
          <p:cNvGrpSpPr/>
          <p:nvPr/>
        </p:nvGrpSpPr>
        <p:grpSpPr>
          <a:xfrm>
            <a:off x="1437832" y="2476770"/>
            <a:ext cx="1095768" cy="1543477"/>
            <a:chOff x="2142852" y="2322020"/>
            <a:chExt cx="1325880" cy="1867607"/>
          </a:xfrm>
        </p:grpSpPr>
        <p:grpSp>
          <p:nvGrpSpPr>
            <p:cNvPr id="84" name="Group 83">
              <a:extLst>
                <a:ext uri="{FF2B5EF4-FFF2-40B4-BE49-F238E27FC236}">
                  <a16:creationId xmlns:a16="http://schemas.microsoft.com/office/drawing/2014/main" id="{C0611AF3-A631-5521-3377-12202DA9E549}"/>
                </a:ext>
              </a:extLst>
            </p:cNvPr>
            <p:cNvGrpSpPr/>
            <p:nvPr/>
          </p:nvGrpSpPr>
          <p:grpSpPr>
            <a:xfrm>
              <a:off x="2434587" y="2322020"/>
              <a:ext cx="861742" cy="491016"/>
              <a:chOff x="3246115" y="3096026"/>
              <a:chExt cx="1148989" cy="654688"/>
            </a:xfrm>
          </p:grpSpPr>
          <p:sp>
            <p:nvSpPr>
              <p:cNvPr id="87" name="Chevron 17">
                <a:extLst>
                  <a:ext uri="{FF2B5EF4-FFF2-40B4-BE49-F238E27FC236}">
                    <a16:creationId xmlns:a16="http://schemas.microsoft.com/office/drawing/2014/main" id="{EE247EF1-15FE-6504-B906-3C081038C34A}"/>
                  </a:ext>
                </a:extLst>
              </p:cNvPr>
              <p:cNvSpPr/>
              <p:nvPr/>
            </p:nvSpPr>
            <p:spPr bwMode="auto">
              <a:xfrm>
                <a:off x="3246115" y="3096026"/>
                <a:ext cx="1148989" cy="654688"/>
              </a:xfrm>
              <a:prstGeom prst="chevron">
                <a:avLst>
                  <a:gd name="adj" fmla="val 32273"/>
                </a:avLst>
              </a:prstGeom>
              <a:solidFill>
                <a:srgbClr val="24CEAD"/>
              </a:solidFill>
              <a:ln w="19050">
                <a:noFill/>
              </a:ln>
              <a:effectLst>
                <a:outerShdw blurRad="50800" dist="38100" algn="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a:defRPr/>
                </a:pPr>
                <a:endParaRPr lang="en-US" sz="1500">
                  <a:solidFill>
                    <a:schemeClr val="bg1"/>
                  </a:solidFill>
                  <a:latin typeface="Calibri" panose="020F0502020204030204"/>
                </a:endParaRPr>
              </a:p>
            </p:txBody>
          </p:sp>
          <p:sp>
            <p:nvSpPr>
              <p:cNvPr id="88" name="TextBox 87">
                <a:extLst>
                  <a:ext uri="{FF2B5EF4-FFF2-40B4-BE49-F238E27FC236}">
                    <a16:creationId xmlns:a16="http://schemas.microsoft.com/office/drawing/2014/main" id="{4B4D6983-301D-EB90-06CC-7D94B3BCA45A}"/>
                  </a:ext>
                </a:extLst>
              </p:cNvPr>
              <p:cNvSpPr txBox="1"/>
              <p:nvPr/>
            </p:nvSpPr>
            <p:spPr>
              <a:xfrm>
                <a:off x="3436307" y="3238705"/>
                <a:ext cx="865256" cy="369332"/>
              </a:xfrm>
              <a:prstGeom prst="rect">
                <a:avLst/>
              </a:prstGeom>
              <a:noFill/>
            </p:spPr>
            <p:txBody>
              <a:bodyPr wrap="square" lIns="0" rIns="0" rtlCol="0" anchor="ctr">
                <a:spAutoFit/>
              </a:bodyPr>
              <a:lstStyle/>
              <a:p>
                <a:pPr algn="ctr">
                  <a:defRPr/>
                </a:pPr>
                <a:r>
                  <a:rPr lang="en-US" sz="1200" b="1" noProof="1">
                    <a:solidFill>
                      <a:schemeClr val="bg1"/>
                    </a:solidFill>
                    <a:latin typeface="Gotham Ultra" pitchFamily="2" charset="0"/>
                  </a:rPr>
                  <a:t>2020</a:t>
                </a:r>
              </a:p>
            </p:txBody>
          </p:sp>
        </p:grpSp>
        <p:pic>
          <p:nvPicPr>
            <p:cNvPr id="85" name="Picture 84">
              <a:extLst>
                <a:ext uri="{FF2B5EF4-FFF2-40B4-BE49-F238E27FC236}">
                  <a16:creationId xmlns:a16="http://schemas.microsoft.com/office/drawing/2014/main" id="{A320C29B-1AAF-EF1E-4349-59C7C75A6F88}"/>
                </a:ext>
              </a:extLst>
            </p:cNvPr>
            <p:cNvPicPr>
              <a:picLocks/>
            </p:cNvPicPr>
            <p:nvPr/>
          </p:nvPicPr>
          <p:blipFill>
            <a:blip r:embed="rId5"/>
            <a:stretch>
              <a:fillRect/>
            </a:stretch>
          </p:blipFill>
          <p:spPr>
            <a:xfrm>
              <a:off x="2142852" y="3430675"/>
              <a:ext cx="1325880" cy="758952"/>
            </a:xfrm>
            <a:prstGeom prst="rect">
              <a:avLst/>
            </a:prstGeom>
            <a:solidFill>
              <a:srgbClr val="80DFE9"/>
            </a:solidFill>
            <a:ln w="19050">
              <a:noFill/>
            </a:ln>
            <a:effectLst>
              <a:outerShdw blurRad="50800" dist="38100" algn="l" rotWithShape="0">
                <a:prstClr val="black">
                  <a:alpha val="40000"/>
                </a:prstClr>
              </a:outerShdw>
            </a:effectLst>
          </p:spPr>
        </p:pic>
        <p:cxnSp>
          <p:nvCxnSpPr>
            <p:cNvPr id="86" name="Straight Connector 85">
              <a:extLst>
                <a:ext uri="{FF2B5EF4-FFF2-40B4-BE49-F238E27FC236}">
                  <a16:creationId xmlns:a16="http://schemas.microsoft.com/office/drawing/2014/main" id="{426CE6D9-70A2-E2F5-AF1C-39C0394ADFCE}"/>
                </a:ext>
              </a:extLst>
            </p:cNvPr>
            <p:cNvCxnSpPr>
              <a:cxnSpLocks/>
            </p:cNvCxnSpPr>
            <p:nvPr/>
          </p:nvCxnSpPr>
          <p:spPr>
            <a:xfrm flipH="1">
              <a:off x="2804926" y="2815098"/>
              <a:ext cx="866" cy="60859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89" name="Group 88">
            <a:extLst>
              <a:ext uri="{FF2B5EF4-FFF2-40B4-BE49-F238E27FC236}">
                <a16:creationId xmlns:a16="http://schemas.microsoft.com/office/drawing/2014/main" id="{ECED57C3-B6CC-09BC-1470-E6A5DAA5CBE3}"/>
              </a:ext>
            </a:extLst>
          </p:cNvPr>
          <p:cNvGrpSpPr/>
          <p:nvPr/>
        </p:nvGrpSpPr>
        <p:grpSpPr>
          <a:xfrm>
            <a:off x="2112485" y="1340354"/>
            <a:ext cx="1095769" cy="1544979"/>
            <a:chOff x="3028148" y="943612"/>
            <a:chExt cx="1325880" cy="1869425"/>
          </a:xfrm>
        </p:grpSpPr>
        <p:grpSp>
          <p:nvGrpSpPr>
            <p:cNvPr id="90" name="Group 89">
              <a:extLst>
                <a:ext uri="{FF2B5EF4-FFF2-40B4-BE49-F238E27FC236}">
                  <a16:creationId xmlns:a16="http://schemas.microsoft.com/office/drawing/2014/main" id="{BE5A5262-43B9-6C33-036E-BECE9BAAFB3E}"/>
                </a:ext>
              </a:extLst>
            </p:cNvPr>
            <p:cNvGrpSpPr/>
            <p:nvPr/>
          </p:nvGrpSpPr>
          <p:grpSpPr>
            <a:xfrm>
              <a:off x="3290578" y="2322021"/>
              <a:ext cx="861743" cy="491016"/>
              <a:chOff x="4387435" y="3096026"/>
              <a:chExt cx="1148990" cy="654688"/>
            </a:xfrm>
          </p:grpSpPr>
          <p:sp>
            <p:nvSpPr>
              <p:cNvPr id="93" name="Chevron 21">
                <a:extLst>
                  <a:ext uri="{FF2B5EF4-FFF2-40B4-BE49-F238E27FC236}">
                    <a16:creationId xmlns:a16="http://schemas.microsoft.com/office/drawing/2014/main" id="{3143852B-A274-C4B7-19B9-4AFD002AD83E}"/>
                  </a:ext>
                </a:extLst>
              </p:cNvPr>
              <p:cNvSpPr/>
              <p:nvPr/>
            </p:nvSpPr>
            <p:spPr bwMode="auto">
              <a:xfrm flipV="1">
                <a:off x="4387435" y="3096026"/>
                <a:ext cx="1148990" cy="654688"/>
              </a:xfrm>
              <a:prstGeom prst="chevron">
                <a:avLst>
                  <a:gd name="adj" fmla="val 32273"/>
                </a:avLst>
              </a:prstGeom>
              <a:solidFill>
                <a:srgbClr val="98CA48"/>
              </a:solidFill>
              <a:ln w="19050">
                <a:noFill/>
              </a:ln>
              <a:effectLst>
                <a:outerShdw blurRad="50800" dist="38100" algn="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a:defRPr/>
                </a:pPr>
                <a:endParaRPr lang="en-US" sz="1500">
                  <a:solidFill>
                    <a:schemeClr val="bg1"/>
                  </a:solidFill>
                  <a:latin typeface="Calibri" panose="020F0502020204030204"/>
                </a:endParaRPr>
              </a:p>
            </p:txBody>
          </p:sp>
          <p:sp>
            <p:nvSpPr>
              <p:cNvPr id="94" name="TextBox 93">
                <a:extLst>
                  <a:ext uri="{FF2B5EF4-FFF2-40B4-BE49-F238E27FC236}">
                    <a16:creationId xmlns:a16="http://schemas.microsoft.com/office/drawing/2014/main" id="{4FB9FD0F-D8E5-5415-4F6A-3EE7B8CCEA27}"/>
                  </a:ext>
                </a:extLst>
              </p:cNvPr>
              <p:cNvSpPr txBox="1"/>
              <p:nvPr/>
            </p:nvSpPr>
            <p:spPr>
              <a:xfrm>
                <a:off x="4577629" y="3238705"/>
                <a:ext cx="865256" cy="369332"/>
              </a:xfrm>
              <a:prstGeom prst="rect">
                <a:avLst/>
              </a:prstGeom>
              <a:noFill/>
            </p:spPr>
            <p:txBody>
              <a:bodyPr wrap="square" lIns="0" rIns="0" rtlCol="0" anchor="ctr">
                <a:spAutoFit/>
              </a:bodyPr>
              <a:lstStyle/>
              <a:p>
                <a:pPr algn="ctr">
                  <a:defRPr/>
                </a:pPr>
                <a:r>
                  <a:rPr lang="en-US" sz="1200" b="1" noProof="1">
                    <a:solidFill>
                      <a:schemeClr val="bg1"/>
                    </a:solidFill>
                    <a:latin typeface="Gotham Ultra" pitchFamily="2" charset="0"/>
                  </a:rPr>
                  <a:t>2020</a:t>
                </a:r>
              </a:p>
            </p:txBody>
          </p:sp>
        </p:grpSp>
        <p:pic>
          <p:nvPicPr>
            <p:cNvPr id="91" name="Picture 90">
              <a:extLst>
                <a:ext uri="{FF2B5EF4-FFF2-40B4-BE49-F238E27FC236}">
                  <a16:creationId xmlns:a16="http://schemas.microsoft.com/office/drawing/2014/main" id="{237BB52C-8A75-624B-8294-2554430A5D0E}"/>
                </a:ext>
              </a:extLst>
            </p:cNvPr>
            <p:cNvPicPr>
              <a:picLocks/>
            </p:cNvPicPr>
            <p:nvPr/>
          </p:nvPicPr>
          <p:blipFill>
            <a:blip r:embed="rId6"/>
            <a:stretch>
              <a:fillRect/>
            </a:stretch>
          </p:blipFill>
          <p:spPr>
            <a:xfrm>
              <a:off x="3028148" y="943612"/>
              <a:ext cx="1325880" cy="758952"/>
            </a:xfrm>
            <a:prstGeom prst="rect">
              <a:avLst/>
            </a:prstGeom>
            <a:solidFill>
              <a:srgbClr val="80DFE9"/>
            </a:solidFill>
            <a:ln w="19050">
              <a:noFill/>
            </a:ln>
            <a:effectLst>
              <a:outerShdw blurRad="50800" dist="38100" algn="l" rotWithShape="0">
                <a:prstClr val="black">
                  <a:alpha val="40000"/>
                </a:prstClr>
              </a:outerShdw>
            </a:effectLst>
          </p:spPr>
        </p:pic>
        <p:cxnSp>
          <p:nvCxnSpPr>
            <p:cNvPr id="92" name="Straight Connector 91">
              <a:extLst>
                <a:ext uri="{FF2B5EF4-FFF2-40B4-BE49-F238E27FC236}">
                  <a16:creationId xmlns:a16="http://schemas.microsoft.com/office/drawing/2014/main" id="{6DC3DF8E-F677-DE76-3D22-EC69516E5035}"/>
                </a:ext>
              </a:extLst>
            </p:cNvPr>
            <p:cNvCxnSpPr>
              <a:cxnSpLocks/>
            </p:cNvCxnSpPr>
            <p:nvPr/>
          </p:nvCxnSpPr>
          <p:spPr>
            <a:xfrm flipH="1">
              <a:off x="3690223" y="1713431"/>
              <a:ext cx="866" cy="60859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95" name="Group 94">
            <a:extLst>
              <a:ext uri="{FF2B5EF4-FFF2-40B4-BE49-F238E27FC236}">
                <a16:creationId xmlns:a16="http://schemas.microsoft.com/office/drawing/2014/main" id="{B42A1826-C5A2-DDCC-7BFD-F2929D9B67B1}"/>
              </a:ext>
            </a:extLst>
          </p:cNvPr>
          <p:cNvGrpSpPr/>
          <p:nvPr/>
        </p:nvGrpSpPr>
        <p:grpSpPr>
          <a:xfrm>
            <a:off x="3421198" y="1340354"/>
            <a:ext cx="1095768" cy="1544979"/>
            <a:chOff x="4778006" y="943612"/>
            <a:chExt cx="1325880" cy="1869425"/>
          </a:xfrm>
        </p:grpSpPr>
        <p:grpSp>
          <p:nvGrpSpPr>
            <p:cNvPr id="96" name="Group 95">
              <a:extLst>
                <a:ext uri="{FF2B5EF4-FFF2-40B4-BE49-F238E27FC236}">
                  <a16:creationId xmlns:a16="http://schemas.microsoft.com/office/drawing/2014/main" id="{4D83AFD9-2602-0611-0556-92C95989F27F}"/>
                </a:ext>
              </a:extLst>
            </p:cNvPr>
            <p:cNvGrpSpPr/>
            <p:nvPr/>
          </p:nvGrpSpPr>
          <p:grpSpPr>
            <a:xfrm>
              <a:off x="5010075" y="2322021"/>
              <a:ext cx="861742" cy="491016"/>
              <a:chOff x="6680100" y="3096026"/>
              <a:chExt cx="1148989" cy="654688"/>
            </a:xfrm>
          </p:grpSpPr>
          <p:sp>
            <p:nvSpPr>
              <p:cNvPr id="99" name="Chevron 29">
                <a:extLst>
                  <a:ext uri="{FF2B5EF4-FFF2-40B4-BE49-F238E27FC236}">
                    <a16:creationId xmlns:a16="http://schemas.microsoft.com/office/drawing/2014/main" id="{A6DAC652-0759-3CE5-6BC1-7CB66DC27F1F}"/>
                  </a:ext>
                </a:extLst>
              </p:cNvPr>
              <p:cNvSpPr/>
              <p:nvPr/>
            </p:nvSpPr>
            <p:spPr bwMode="auto">
              <a:xfrm flipV="1">
                <a:off x="6680100" y="3096026"/>
                <a:ext cx="1148989" cy="654688"/>
              </a:xfrm>
              <a:prstGeom prst="chevron">
                <a:avLst>
                  <a:gd name="adj" fmla="val 32273"/>
                </a:avLst>
              </a:prstGeom>
              <a:solidFill>
                <a:srgbClr val="98CA48"/>
              </a:solidFill>
              <a:ln w="19050">
                <a:noFill/>
              </a:ln>
              <a:effectLst>
                <a:outerShdw blurRad="50800" dist="38100" algn="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a:defRPr/>
                </a:pPr>
                <a:endParaRPr lang="en-US" sz="1500">
                  <a:solidFill>
                    <a:schemeClr val="bg1"/>
                  </a:solidFill>
                  <a:latin typeface="Calibri" panose="020F0502020204030204"/>
                </a:endParaRPr>
              </a:p>
            </p:txBody>
          </p:sp>
          <p:sp>
            <p:nvSpPr>
              <p:cNvPr id="100" name="TextBox 99">
                <a:extLst>
                  <a:ext uri="{FF2B5EF4-FFF2-40B4-BE49-F238E27FC236}">
                    <a16:creationId xmlns:a16="http://schemas.microsoft.com/office/drawing/2014/main" id="{87BD58EA-D572-E3EB-069D-BFD30E0EEB2B}"/>
                  </a:ext>
                </a:extLst>
              </p:cNvPr>
              <p:cNvSpPr txBox="1"/>
              <p:nvPr/>
            </p:nvSpPr>
            <p:spPr>
              <a:xfrm>
                <a:off x="6870292" y="3238705"/>
                <a:ext cx="865256" cy="369332"/>
              </a:xfrm>
              <a:prstGeom prst="rect">
                <a:avLst/>
              </a:prstGeom>
              <a:noFill/>
            </p:spPr>
            <p:txBody>
              <a:bodyPr wrap="square" lIns="0" rIns="0" rtlCol="0" anchor="ctr">
                <a:spAutoFit/>
              </a:bodyPr>
              <a:lstStyle/>
              <a:p>
                <a:pPr algn="ctr">
                  <a:defRPr/>
                </a:pPr>
                <a:r>
                  <a:rPr lang="en-US" sz="1200" b="1" noProof="1">
                    <a:solidFill>
                      <a:schemeClr val="bg1"/>
                    </a:solidFill>
                    <a:latin typeface="Gotham Ultra" pitchFamily="2" charset="0"/>
                  </a:rPr>
                  <a:t>2021</a:t>
                </a:r>
              </a:p>
            </p:txBody>
          </p:sp>
        </p:grpSp>
        <p:pic>
          <p:nvPicPr>
            <p:cNvPr id="97" name="Picture 96">
              <a:extLst>
                <a:ext uri="{FF2B5EF4-FFF2-40B4-BE49-F238E27FC236}">
                  <a16:creationId xmlns:a16="http://schemas.microsoft.com/office/drawing/2014/main" id="{D3F6F1B4-6F3B-D32B-128F-3E4B2F465489}"/>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4778006" y="943612"/>
              <a:ext cx="1325880" cy="758952"/>
            </a:xfrm>
            <a:prstGeom prst="rect">
              <a:avLst/>
            </a:prstGeom>
            <a:solidFill>
              <a:srgbClr val="80DFE9"/>
            </a:solidFill>
            <a:ln w="19050">
              <a:noFill/>
            </a:ln>
            <a:effectLst>
              <a:outerShdw blurRad="50800" dist="38100" algn="l" rotWithShape="0">
                <a:prstClr val="black">
                  <a:alpha val="40000"/>
                </a:prstClr>
              </a:outerShdw>
            </a:effectLst>
          </p:spPr>
        </p:pic>
        <p:cxnSp>
          <p:nvCxnSpPr>
            <p:cNvPr id="98" name="Straight Connector 97">
              <a:extLst>
                <a:ext uri="{FF2B5EF4-FFF2-40B4-BE49-F238E27FC236}">
                  <a16:creationId xmlns:a16="http://schemas.microsoft.com/office/drawing/2014/main" id="{632954CB-4420-5BDB-69E8-1F4648F8E6C9}"/>
                </a:ext>
              </a:extLst>
            </p:cNvPr>
            <p:cNvCxnSpPr>
              <a:cxnSpLocks/>
            </p:cNvCxnSpPr>
            <p:nvPr/>
          </p:nvCxnSpPr>
          <p:spPr>
            <a:xfrm flipH="1">
              <a:off x="5440080" y="1713431"/>
              <a:ext cx="866" cy="60859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01" name="Group 100">
            <a:extLst>
              <a:ext uri="{FF2B5EF4-FFF2-40B4-BE49-F238E27FC236}">
                <a16:creationId xmlns:a16="http://schemas.microsoft.com/office/drawing/2014/main" id="{1F20248B-B72D-14E3-FB98-AA5E45AA92DF}"/>
              </a:ext>
            </a:extLst>
          </p:cNvPr>
          <p:cNvGrpSpPr/>
          <p:nvPr/>
        </p:nvGrpSpPr>
        <p:grpSpPr>
          <a:xfrm>
            <a:off x="2784728" y="2476770"/>
            <a:ext cx="1095768" cy="1543477"/>
            <a:chOff x="3904968" y="2322020"/>
            <a:chExt cx="1325880" cy="1867607"/>
          </a:xfrm>
        </p:grpSpPr>
        <p:grpSp>
          <p:nvGrpSpPr>
            <p:cNvPr id="102" name="Group 101">
              <a:extLst>
                <a:ext uri="{FF2B5EF4-FFF2-40B4-BE49-F238E27FC236}">
                  <a16:creationId xmlns:a16="http://schemas.microsoft.com/office/drawing/2014/main" id="{58DCF5DF-88FB-4D03-5617-BF645BF901C9}"/>
                </a:ext>
              </a:extLst>
            </p:cNvPr>
            <p:cNvGrpSpPr/>
            <p:nvPr/>
          </p:nvGrpSpPr>
          <p:grpSpPr>
            <a:xfrm>
              <a:off x="4137037" y="2322020"/>
              <a:ext cx="861742" cy="491016"/>
              <a:chOff x="5516049" y="3096026"/>
              <a:chExt cx="1148989" cy="654688"/>
            </a:xfrm>
          </p:grpSpPr>
          <p:sp>
            <p:nvSpPr>
              <p:cNvPr id="105" name="Chevron 25">
                <a:extLst>
                  <a:ext uri="{FF2B5EF4-FFF2-40B4-BE49-F238E27FC236}">
                    <a16:creationId xmlns:a16="http://schemas.microsoft.com/office/drawing/2014/main" id="{451E7B24-4DFB-54BD-DBE7-DCA6E61D52ED}"/>
                  </a:ext>
                </a:extLst>
              </p:cNvPr>
              <p:cNvSpPr/>
              <p:nvPr/>
            </p:nvSpPr>
            <p:spPr bwMode="auto">
              <a:xfrm>
                <a:off x="5516049" y="3096026"/>
                <a:ext cx="1148989" cy="654688"/>
              </a:xfrm>
              <a:prstGeom prst="chevron">
                <a:avLst>
                  <a:gd name="adj" fmla="val 32273"/>
                </a:avLst>
              </a:prstGeom>
              <a:solidFill>
                <a:srgbClr val="33B55B"/>
              </a:solidFill>
              <a:ln w="19050">
                <a:noFill/>
              </a:ln>
              <a:effectLst>
                <a:outerShdw blurRad="50800" dist="38100" algn="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a:defRPr/>
                </a:pPr>
                <a:endParaRPr lang="en-US" sz="1500">
                  <a:solidFill>
                    <a:schemeClr val="bg1"/>
                  </a:solidFill>
                  <a:latin typeface="Calibri" panose="020F0502020204030204"/>
                </a:endParaRPr>
              </a:p>
            </p:txBody>
          </p:sp>
          <p:sp>
            <p:nvSpPr>
              <p:cNvPr id="106" name="TextBox 105">
                <a:extLst>
                  <a:ext uri="{FF2B5EF4-FFF2-40B4-BE49-F238E27FC236}">
                    <a16:creationId xmlns:a16="http://schemas.microsoft.com/office/drawing/2014/main" id="{B86B2C7D-1D66-453C-A514-6A36CF314713}"/>
                  </a:ext>
                </a:extLst>
              </p:cNvPr>
              <p:cNvSpPr txBox="1"/>
              <p:nvPr/>
            </p:nvSpPr>
            <p:spPr>
              <a:xfrm>
                <a:off x="5706241" y="3238705"/>
                <a:ext cx="865256" cy="369332"/>
              </a:xfrm>
              <a:prstGeom prst="rect">
                <a:avLst/>
              </a:prstGeom>
              <a:noFill/>
            </p:spPr>
            <p:txBody>
              <a:bodyPr wrap="square" lIns="0" rIns="0" rtlCol="0" anchor="ctr">
                <a:spAutoFit/>
              </a:bodyPr>
              <a:lstStyle/>
              <a:p>
                <a:pPr algn="ctr">
                  <a:defRPr/>
                </a:pPr>
                <a:r>
                  <a:rPr lang="en-US" sz="1200" b="1" noProof="1">
                    <a:solidFill>
                      <a:schemeClr val="bg1"/>
                    </a:solidFill>
                    <a:latin typeface="Gotham Ultra" pitchFamily="2" charset="0"/>
                  </a:rPr>
                  <a:t>2021</a:t>
                </a:r>
              </a:p>
            </p:txBody>
          </p:sp>
        </p:grpSp>
        <p:cxnSp>
          <p:nvCxnSpPr>
            <p:cNvPr id="103" name="Straight Connector 102">
              <a:extLst>
                <a:ext uri="{FF2B5EF4-FFF2-40B4-BE49-F238E27FC236}">
                  <a16:creationId xmlns:a16="http://schemas.microsoft.com/office/drawing/2014/main" id="{EAE00171-03FD-EF53-77DA-8F302AFA4812}"/>
                </a:ext>
              </a:extLst>
            </p:cNvPr>
            <p:cNvCxnSpPr>
              <a:cxnSpLocks/>
            </p:cNvCxnSpPr>
            <p:nvPr/>
          </p:nvCxnSpPr>
          <p:spPr>
            <a:xfrm flipH="1">
              <a:off x="4567042" y="2815098"/>
              <a:ext cx="866" cy="60859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04" name="Picture 2" descr="C:\Users\MELISS~1\AppData\Local\Temp\SNAGHTML8a389e67.PNG">
              <a:extLst>
                <a:ext uri="{FF2B5EF4-FFF2-40B4-BE49-F238E27FC236}">
                  <a16:creationId xmlns:a16="http://schemas.microsoft.com/office/drawing/2014/main" id="{978F10F2-33CF-FBFE-38CE-45867FD926E3}"/>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04968" y="3430675"/>
              <a:ext cx="1325880" cy="758952"/>
            </a:xfrm>
            <a:prstGeom prst="rect">
              <a:avLst/>
            </a:prstGeom>
            <a:solidFill>
              <a:srgbClr val="80DFE9"/>
            </a:solidFill>
            <a:ln w="19050">
              <a:noFill/>
            </a:ln>
            <a:effectLst>
              <a:outerShdw blurRad="50800" dist="38100" algn="l" rotWithShape="0">
                <a:prstClr val="black">
                  <a:alpha val="40000"/>
                </a:prstClr>
              </a:outerShdw>
            </a:effectLst>
          </p:spPr>
        </p:pic>
      </p:grpSp>
      <p:grpSp>
        <p:nvGrpSpPr>
          <p:cNvPr id="107" name="Group 106">
            <a:extLst>
              <a:ext uri="{FF2B5EF4-FFF2-40B4-BE49-F238E27FC236}">
                <a16:creationId xmlns:a16="http://schemas.microsoft.com/office/drawing/2014/main" id="{2AB68B83-C08B-39B4-759D-8810BFBAD507}"/>
              </a:ext>
            </a:extLst>
          </p:cNvPr>
          <p:cNvGrpSpPr/>
          <p:nvPr/>
        </p:nvGrpSpPr>
        <p:grpSpPr>
          <a:xfrm>
            <a:off x="4016856" y="2476770"/>
            <a:ext cx="1095768" cy="1543477"/>
            <a:chOff x="5577216" y="2322020"/>
            <a:chExt cx="1325880" cy="1867607"/>
          </a:xfrm>
        </p:grpSpPr>
        <p:grpSp>
          <p:nvGrpSpPr>
            <p:cNvPr id="108" name="Group 107">
              <a:extLst>
                <a:ext uri="{FF2B5EF4-FFF2-40B4-BE49-F238E27FC236}">
                  <a16:creationId xmlns:a16="http://schemas.microsoft.com/office/drawing/2014/main" id="{853783DC-493E-A627-F2CA-66C33262CDEA}"/>
                </a:ext>
              </a:extLst>
            </p:cNvPr>
            <p:cNvGrpSpPr/>
            <p:nvPr/>
          </p:nvGrpSpPr>
          <p:grpSpPr>
            <a:xfrm>
              <a:off x="5855520" y="2322020"/>
              <a:ext cx="861742" cy="491016"/>
              <a:chOff x="7807359" y="3096026"/>
              <a:chExt cx="1148989" cy="654688"/>
            </a:xfrm>
          </p:grpSpPr>
          <p:sp>
            <p:nvSpPr>
              <p:cNvPr id="111" name="Chevron 33">
                <a:extLst>
                  <a:ext uri="{FF2B5EF4-FFF2-40B4-BE49-F238E27FC236}">
                    <a16:creationId xmlns:a16="http://schemas.microsoft.com/office/drawing/2014/main" id="{CCB26DC5-F5B9-A615-D087-D9816261BD33}"/>
                  </a:ext>
                </a:extLst>
              </p:cNvPr>
              <p:cNvSpPr/>
              <p:nvPr/>
            </p:nvSpPr>
            <p:spPr bwMode="auto">
              <a:xfrm>
                <a:off x="7807359" y="3096026"/>
                <a:ext cx="1148989" cy="654688"/>
              </a:xfrm>
              <a:prstGeom prst="chevron">
                <a:avLst>
                  <a:gd name="adj" fmla="val 32273"/>
                </a:avLst>
              </a:prstGeom>
              <a:solidFill>
                <a:srgbClr val="24CEAD"/>
              </a:solidFill>
              <a:ln w="19050">
                <a:noFill/>
              </a:ln>
              <a:effectLst>
                <a:outerShdw blurRad="50800" dist="38100" algn="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a:defRPr/>
                </a:pPr>
                <a:endParaRPr lang="en-US" sz="1500">
                  <a:solidFill>
                    <a:schemeClr val="bg1"/>
                  </a:solidFill>
                  <a:latin typeface="Calibri" panose="020F0502020204030204"/>
                </a:endParaRPr>
              </a:p>
            </p:txBody>
          </p:sp>
          <p:sp>
            <p:nvSpPr>
              <p:cNvPr id="112" name="TextBox 111">
                <a:extLst>
                  <a:ext uri="{FF2B5EF4-FFF2-40B4-BE49-F238E27FC236}">
                    <a16:creationId xmlns:a16="http://schemas.microsoft.com/office/drawing/2014/main" id="{4A72C44C-ED43-7B0A-8555-9A7C0BC69A98}"/>
                  </a:ext>
                </a:extLst>
              </p:cNvPr>
              <p:cNvSpPr txBox="1"/>
              <p:nvPr/>
            </p:nvSpPr>
            <p:spPr>
              <a:xfrm>
                <a:off x="7997552" y="3238705"/>
                <a:ext cx="865256" cy="369332"/>
              </a:xfrm>
              <a:prstGeom prst="rect">
                <a:avLst/>
              </a:prstGeom>
              <a:noFill/>
            </p:spPr>
            <p:txBody>
              <a:bodyPr wrap="square" lIns="0" rIns="0" rtlCol="0" anchor="ctr">
                <a:spAutoFit/>
              </a:bodyPr>
              <a:lstStyle/>
              <a:p>
                <a:pPr algn="ctr">
                  <a:defRPr/>
                </a:pPr>
                <a:r>
                  <a:rPr lang="en-US" sz="1200" b="1" noProof="1">
                    <a:solidFill>
                      <a:schemeClr val="bg1"/>
                    </a:solidFill>
                    <a:latin typeface="Gotham Ultra" pitchFamily="2" charset="0"/>
                  </a:rPr>
                  <a:t>2022</a:t>
                </a:r>
              </a:p>
            </p:txBody>
          </p:sp>
        </p:grpSp>
        <p:cxnSp>
          <p:nvCxnSpPr>
            <p:cNvPr id="109" name="Straight Connector 108">
              <a:extLst>
                <a:ext uri="{FF2B5EF4-FFF2-40B4-BE49-F238E27FC236}">
                  <a16:creationId xmlns:a16="http://schemas.microsoft.com/office/drawing/2014/main" id="{44CFC4B7-05D7-8E70-A178-4A3F29B5EC0F}"/>
                </a:ext>
              </a:extLst>
            </p:cNvPr>
            <p:cNvCxnSpPr>
              <a:cxnSpLocks/>
            </p:cNvCxnSpPr>
            <p:nvPr/>
          </p:nvCxnSpPr>
          <p:spPr>
            <a:xfrm flipH="1">
              <a:off x="6240156" y="2815098"/>
              <a:ext cx="866" cy="60859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10" name="Picture 109">
              <a:extLst>
                <a:ext uri="{FF2B5EF4-FFF2-40B4-BE49-F238E27FC236}">
                  <a16:creationId xmlns:a16="http://schemas.microsoft.com/office/drawing/2014/main" id="{3C70330D-B437-EC08-B5C6-7B7CB25C9466}"/>
                </a:ext>
              </a:extLst>
            </p:cNvPr>
            <p:cNvPicPr>
              <a:picLocks/>
            </p:cNvPicPr>
            <p:nvPr/>
          </p:nvPicPr>
          <p:blipFill>
            <a:blip r:embed="rId9"/>
            <a:stretch>
              <a:fillRect/>
            </a:stretch>
          </p:blipFill>
          <p:spPr>
            <a:xfrm>
              <a:off x="5577216" y="3430675"/>
              <a:ext cx="1325880" cy="758952"/>
            </a:xfrm>
            <a:prstGeom prst="rect">
              <a:avLst/>
            </a:prstGeom>
            <a:solidFill>
              <a:srgbClr val="80DFE9"/>
            </a:solidFill>
            <a:ln w="19050">
              <a:noFill/>
            </a:ln>
            <a:effectLst>
              <a:outerShdw blurRad="50800" dist="38100" algn="l" rotWithShape="0">
                <a:prstClr val="black">
                  <a:alpha val="40000"/>
                </a:prstClr>
              </a:outerShdw>
            </a:effectLst>
          </p:spPr>
        </p:pic>
      </p:grpSp>
      <p:grpSp>
        <p:nvGrpSpPr>
          <p:cNvPr id="113" name="Group 112">
            <a:extLst>
              <a:ext uri="{FF2B5EF4-FFF2-40B4-BE49-F238E27FC236}">
                <a16:creationId xmlns:a16="http://schemas.microsoft.com/office/drawing/2014/main" id="{FAC5EEB1-C8FD-C7F5-FFA8-EDFB33F3221B}"/>
              </a:ext>
            </a:extLst>
          </p:cNvPr>
          <p:cNvGrpSpPr/>
          <p:nvPr/>
        </p:nvGrpSpPr>
        <p:grpSpPr>
          <a:xfrm>
            <a:off x="4681936" y="1340354"/>
            <a:ext cx="1095768" cy="1544978"/>
            <a:chOff x="6475278" y="943612"/>
            <a:chExt cx="1325880" cy="1869424"/>
          </a:xfrm>
        </p:grpSpPr>
        <p:grpSp>
          <p:nvGrpSpPr>
            <p:cNvPr id="114" name="Group 113">
              <a:extLst>
                <a:ext uri="{FF2B5EF4-FFF2-40B4-BE49-F238E27FC236}">
                  <a16:creationId xmlns:a16="http://schemas.microsoft.com/office/drawing/2014/main" id="{41ADD7A2-6405-260B-7E64-115AE0FCAA47}"/>
                </a:ext>
              </a:extLst>
            </p:cNvPr>
            <p:cNvGrpSpPr/>
            <p:nvPr/>
          </p:nvGrpSpPr>
          <p:grpSpPr>
            <a:xfrm>
              <a:off x="6719359" y="2322020"/>
              <a:ext cx="861742" cy="491016"/>
              <a:chOff x="8959145" y="3096026"/>
              <a:chExt cx="1148989" cy="654688"/>
            </a:xfrm>
          </p:grpSpPr>
          <p:sp>
            <p:nvSpPr>
              <p:cNvPr id="117" name="Chevron 37">
                <a:extLst>
                  <a:ext uri="{FF2B5EF4-FFF2-40B4-BE49-F238E27FC236}">
                    <a16:creationId xmlns:a16="http://schemas.microsoft.com/office/drawing/2014/main" id="{6C54A34B-0CA9-1A1C-F0D2-08DB79D9F126}"/>
                  </a:ext>
                </a:extLst>
              </p:cNvPr>
              <p:cNvSpPr/>
              <p:nvPr/>
            </p:nvSpPr>
            <p:spPr bwMode="auto">
              <a:xfrm flipV="1">
                <a:off x="8959145" y="3096026"/>
                <a:ext cx="1148989" cy="654688"/>
              </a:xfrm>
              <a:prstGeom prst="chevron">
                <a:avLst>
                  <a:gd name="adj" fmla="val 32273"/>
                </a:avLst>
              </a:prstGeom>
              <a:solidFill>
                <a:srgbClr val="01C6E1"/>
              </a:solidFill>
              <a:ln w="19050">
                <a:noFill/>
              </a:ln>
              <a:effectLst>
                <a:outerShdw blurRad="50800" dist="38100" algn="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a:defRPr/>
                </a:pPr>
                <a:endParaRPr lang="en-US" sz="1500">
                  <a:solidFill>
                    <a:schemeClr val="bg1"/>
                  </a:solidFill>
                  <a:latin typeface="Calibri" panose="020F0502020204030204"/>
                </a:endParaRPr>
              </a:p>
            </p:txBody>
          </p:sp>
          <p:sp>
            <p:nvSpPr>
              <p:cNvPr id="118" name="TextBox 117">
                <a:extLst>
                  <a:ext uri="{FF2B5EF4-FFF2-40B4-BE49-F238E27FC236}">
                    <a16:creationId xmlns:a16="http://schemas.microsoft.com/office/drawing/2014/main" id="{150D8131-FB5C-678A-66E1-BBE223CF8334}"/>
                  </a:ext>
                </a:extLst>
              </p:cNvPr>
              <p:cNvSpPr txBox="1"/>
              <p:nvPr/>
            </p:nvSpPr>
            <p:spPr>
              <a:xfrm>
                <a:off x="9149338" y="3238705"/>
                <a:ext cx="865256" cy="369332"/>
              </a:xfrm>
              <a:prstGeom prst="rect">
                <a:avLst/>
              </a:prstGeom>
              <a:noFill/>
            </p:spPr>
            <p:txBody>
              <a:bodyPr wrap="square" lIns="0" rIns="0" rtlCol="0" anchor="ctr">
                <a:spAutoFit/>
              </a:bodyPr>
              <a:lstStyle/>
              <a:p>
                <a:pPr algn="ctr">
                  <a:defRPr/>
                </a:pPr>
                <a:r>
                  <a:rPr lang="en-US" sz="1200" b="1" noProof="1">
                    <a:solidFill>
                      <a:schemeClr val="bg1"/>
                    </a:solidFill>
                    <a:latin typeface="Gotham Ultra" pitchFamily="2" charset="0"/>
                  </a:rPr>
                  <a:t>2022</a:t>
                </a:r>
              </a:p>
            </p:txBody>
          </p:sp>
        </p:grpSp>
        <p:cxnSp>
          <p:nvCxnSpPr>
            <p:cNvPr id="115" name="Straight Connector 114">
              <a:extLst>
                <a:ext uri="{FF2B5EF4-FFF2-40B4-BE49-F238E27FC236}">
                  <a16:creationId xmlns:a16="http://schemas.microsoft.com/office/drawing/2014/main" id="{E03191D1-F489-306D-2A22-364BB5630CAC}"/>
                </a:ext>
              </a:extLst>
            </p:cNvPr>
            <p:cNvCxnSpPr>
              <a:cxnSpLocks/>
            </p:cNvCxnSpPr>
            <p:nvPr/>
          </p:nvCxnSpPr>
          <p:spPr>
            <a:xfrm flipH="1">
              <a:off x="7138218" y="1713431"/>
              <a:ext cx="866" cy="60859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16" name="Picture 115">
              <a:extLst>
                <a:ext uri="{FF2B5EF4-FFF2-40B4-BE49-F238E27FC236}">
                  <a16:creationId xmlns:a16="http://schemas.microsoft.com/office/drawing/2014/main" id="{8F9CB925-5E45-13E6-72D4-AAD7F44924A6}"/>
                </a:ext>
              </a:extLst>
            </p:cNvPr>
            <p:cNvPicPr>
              <a:picLocks/>
            </p:cNvPicPr>
            <p:nvPr/>
          </p:nvPicPr>
          <p:blipFill>
            <a:blip r:embed="rId10"/>
            <a:stretch>
              <a:fillRect/>
            </a:stretch>
          </p:blipFill>
          <p:spPr>
            <a:xfrm>
              <a:off x="6475278" y="943612"/>
              <a:ext cx="1325880" cy="758952"/>
            </a:xfrm>
            <a:prstGeom prst="rect">
              <a:avLst/>
            </a:prstGeom>
            <a:solidFill>
              <a:srgbClr val="80DFE9"/>
            </a:solidFill>
            <a:ln w="19050">
              <a:noFill/>
            </a:ln>
            <a:effectLst>
              <a:outerShdw blurRad="50800" dist="38100" algn="l" rotWithShape="0">
                <a:prstClr val="black">
                  <a:alpha val="40000"/>
                </a:prstClr>
              </a:outerShdw>
            </a:effectLst>
          </p:spPr>
        </p:pic>
      </p:grpSp>
      <p:grpSp>
        <p:nvGrpSpPr>
          <p:cNvPr id="119" name="Group 118">
            <a:extLst>
              <a:ext uri="{FF2B5EF4-FFF2-40B4-BE49-F238E27FC236}">
                <a16:creationId xmlns:a16="http://schemas.microsoft.com/office/drawing/2014/main" id="{58616406-8E31-9795-14AC-CC46A07915A3}"/>
              </a:ext>
            </a:extLst>
          </p:cNvPr>
          <p:cNvGrpSpPr/>
          <p:nvPr/>
        </p:nvGrpSpPr>
        <p:grpSpPr>
          <a:xfrm>
            <a:off x="5262185" y="2476484"/>
            <a:ext cx="1095768" cy="1540754"/>
            <a:chOff x="7257056" y="2322020"/>
            <a:chExt cx="1325880" cy="1864312"/>
          </a:xfrm>
        </p:grpSpPr>
        <p:grpSp>
          <p:nvGrpSpPr>
            <p:cNvPr id="120" name="Group 119">
              <a:extLst>
                <a:ext uri="{FF2B5EF4-FFF2-40B4-BE49-F238E27FC236}">
                  <a16:creationId xmlns:a16="http://schemas.microsoft.com/office/drawing/2014/main" id="{434090DA-336D-1071-38AB-8D3391083FBB}"/>
                </a:ext>
              </a:extLst>
            </p:cNvPr>
            <p:cNvGrpSpPr/>
            <p:nvPr/>
          </p:nvGrpSpPr>
          <p:grpSpPr>
            <a:xfrm>
              <a:off x="7576023" y="2322020"/>
              <a:ext cx="861742" cy="491016"/>
              <a:chOff x="10101363" y="3096026"/>
              <a:chExt cx="1148989" cy="654688"/>
            </a:xfrm>
            <a:solidFill>
              <a:srgbClr val="03DBD6"/>
            </a:solidFill>
          </p:grpSpPr>
          <p:sp>
            <p:nvSpPr>
              <p:cNvPr id="123" name="Chevron 41">
                <a:extLst>
                  <a:ext uri="{FF2B5EF4-FFF2-40B4-BE49-F238E27FC236}">
                    <a16:creationId xmlns:a16="http://schemas.microsoft.com/office/drawing/2014/main" id="{C1A1FE71-5FE8-0F5D-9EA7-1C8931A6BA4A}"/>
                  </a:ext>
                </a:extLst>
              </p:cNvPr>
              <p:cNvSpPr/>
              <p:nvPr/>
            </p:nvSpPr>
            <p:spPr bwMode="auto">
              <a:xfrm>
                <a:off x="10101363" y="3096026"/>
                <a:ext cx="1148989" cy="654688"/>
              </a:xfrm>
              <a:prstGeom prst="chevron">
                <a:avLst>
                  <a:gd name="adj" fmla="val 32273"/>
                </a:avLst>
              </a:prstGeom>
              <a:solidFill>
                <a:srgbClr val="80DFE9"/>
              </a:solidFill>
              <a:ln w="19050">
                <a:noFill/>
              </a:ln>
              <a:effectLst>
                <a:outerShdw blurRad="50800" dist="38100" algn="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a:defRPr/>
                </a:pPr>
                <a:endParaRPr lang="en-US" sz="1500">
                  <a:solidFill>
                    <a:schemeClr val="bg1"/>
                  </a:solidFill>
                  <a:latin typeface="Calibri" panose="020F0502020204030204"/>
                </a:endParaRPr>
              </a:p>
            </p:txBody>
          </p:sp>
          <p:sp>
            <p:nvSpPr>
              <p:cNvPr id="124" name="TextBox 123">
                <a:extLst>
                  <a:ext uri="{FF2B5EF4-FFF2-40B4-BE49-F238E27FC236}">
                    <a16:creationId xmlns:a16="http://schemas.microsoft.com/office/drawing/2014/main" id="{9C77C585-39E7-632F-05BC-9FE954D3C288}"/>
                  </a:ext>
                </a:extLst>
              </p:cNvPr>
              <p:cNvSpPr txBox="1"/>
              <p:nvPr/>
            </p:nvSpPr>
            <p:spPr>
              <a:xfrm>
                <a:off x="10291556" y="3238705"/>
                <a:ext cx="865256" cy="369332"/>
              </a:xfrm>
              <a:prstGeom prst="rect">
                <a:avLst/>
              </a:prstGeom>
              <a:noFill/>
              <a:ln>
                <a:noFill/>
              </a:ln>
            </p:spPr>
            <p:txBody>
              <a:bodyPr wrap="square" lIns="0" rIns="0" rtlCol="0" anchor="ctr">
                <a:spAutoFit/>
              </a:bodyPr>
              <a:lstStyle/>
              <a:p>
                <a:pPr algn="ctr">
                  <a:defRPr/>
                </a:pPr>
                <a:r>
                  <a:rPr lang="en-US" sz="1200" b="1" noProof="1">
                    <a:solidFill>
                      <a:schemeClr val="bg1"/>
                    </a:solidFill>
                    <a:latin typeface="Gotham Ultra" pitchFamily="2" charset="0"/>
                  </a:rPr>
                  <a:t>2023</a:t>
                </a:r>
              </a:p>
            </p:txBody>
          </p:sp>
        </p:grpSp>
        <p:cxnSp>
          <p:nvCxnSpPr>
            <p:cNvPr id="121" name="Straight Connector 120">
              <a:extLst>
                <a:ext uri="{FF2B5EF4-FFF2-40B4-BE49-F238E27FC236}">
                  <a16:creationId xmlns:a16="http://schemas.microsoft.com/office/drawing/2014/main" id="{FF37EE48-1A3E-19ED-AA1F-20379B4A87E7}"/>
                </a:ext>
              </a:extLst>
            </p:cNvPr>
            <p:cNvCxnSpPr>
              <a:cxnSpLocks/>
            </p:cNvCxnSpPr>
            <p:nvPr/>
          </p:nvCxnSpPr>
          <p:spPr>
            <a:xfrm flipH="1">
              <a:off x="7919130" y="2815098"/>
              <a:ext cx="866" cy="60859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2" name="Picture 2" descr="Image">
              <a:extLst>
                <a:ext uri="{FF2B5EF4-FFF2-40B4-BE49-F238E27FC236}">
                  <a16:creationId xmlns:a16="http://schemas.microsoft.com/office/drawing/2014/main" id="{CD24C8B8-827A-74B3-0830-46609DD85841}"/>
                </a:ext>
              </a:extLst>
            </p:cNvPr>
            <p:cNvPicPr>
              <a:picLocks noChangeArrowheads="1"/>
            </p:cNvPicPr>
            <p:nvPr/>
          </p:nvPicPr>
          <p:blipFill rotWithShape="1">
            <a:blip r:embed="rId11">
              <a:extLst>
                <a:ext uri="{28A0092B-C50C-407E-A947-70E740481C1C}">
                  <a14:useLocalDpi xmlns:a14="http://schemas.microsoft.com/office/drawing/2010/main" val="0"/>
                </a:ext>
              </a:extLst>
            </a:blip>
            <a:srcRect b="17265"/>
            <a:stretch/>
          </p:blipFill>
          <p:spPr bwMode="auto">
            <a:xfrm>
              <a:off x="7257056" y="3427380"/>
              <a:ext cx="1325880" cy="758952"/>
            </a:xfrm>
            <a:prstGeom prst="rect">
              <a:avLst/>
            </a:prstGeom>
            <a:solidFill>
              <a:srgbClr val="80DFE9"/>
            </a:solidFill>
            <a:ln w="19050">
              <a:noFill/>
            </a:ln>
            <a:effectLst>
              <a:outerShdw blurRad="50800" dist="38100" algn="l" rotWithShape="0">
                <a:prstClr val="black">
                  <a:alpha val="40000"/>
                </a:prstClr>
              </a:outerShdw>
            </a:effectLst>
          </p:spPr>
        </p:pic>
      </p:grpSp>
      <p:sp>
        <p:nvSpPr>
          <p:cNvPr id="125" name="TextBox 124">
            <a:extLst>
              <a:ext uri="{FF2B5EF4-FFF2-40B4-BE49-F238E27FC236}">
                <a16:creationId xmlns:a16="http://schemas.microsoft.com/office/drawing/2014/main" id="{145BD5ED-2D8D-2BDB-BAFA-89EB06F5E4B2}"/>
              </a:ext>
            </a:extLst>
          </p:cNvPr>
          <p:cNvSpPr txBox="1"/>
          <p:nvPr/>
        </p:nvSpPr>
        <p:spPr>
          <a:xfrm>
            <a:off x="1531058" y="4017238"/>
            <a:ext cx="1009563" cy="400110"/>
          </a:xfrm>
          <a:prstGeom prst="rect">
            <a:avLst/>
          </a:prstGeom>
          <a:noFill/>
        </p:spPr>
        <p:txBody>
          <a:bodyPr wrap="square" lIns="0" rIns="0" rtlCol="0" anchor="ctr">
            <a:spAutoFit/>
          </a:bodyPr>
          <a:lstStyle/>
          <a:p>
            <a:pPr algn="ctr">
              <a:defRPr/>
            </a:pPr>
            <a:r>
              <a:rPr lang="en-US" sz="2000" b="1" noProof="1">
                <a:solidFill>
                  <a:schemeClr val="accent2"/>
                </a:solidFill>
                <a:latin typeface="Gotham Ultra" pitchFamily="2" charset="0"/>
              </a:rPr>
              <a:t>3.0</a:t>
            </a:r>
          </a:p>
        </p:txBody>
      </p:sp>
      <p:sp>
        <p:nvSpPr>
          <p:cNvPr id="126" name="TextBox 125">
            <a:extLst>
              <a:ext uri="{FF2B5EF4-FFF2-40B4-BE49-F238E27FC236}">
                <a16:creationId xmlns:a16="http://schemas.microsoft.com/office/drawing/2014/main" id="{C1594C13-F8CF-080B-63F4-201832CA6A20}"/>
              </a:ext>
            </a:extLst>
          </p:cNvPr>
          <p:cNvSpPr txBox="1"/>
          <p:nvPr/>
        </p:nvSpPr>
        <p:spPr>
          <a:xfrm>
            <a:off x="2827114" y="4017238"/>
            <a:ext cx="1009563" cy="400110"/>
          </a:xfrm>
          <a:prstGeom prst="rect">
            <a:avLst/>
          </a:prstGeom>
          <a:noFill/>
        </p:spPr>
        <p:txBody>
          <a:bodyPr wrap="square" lIns="0" rIns="0" rtlCol="0" anchor="ctr">
            <a:spAutoFit/>
          </a:bodyPr>
          <a:lstStyle/>
          <a:p>
            <a:pPr algn="ctr">
              <a:defRPr/>
            </a:pPr>
            <a:r>
              <a:rPr lang="en-US" sz="2000" b="1" noProof="1">
                <a:solidFill>
                  <a:schemeClr val="accent2"/>
                </a:solidFill>
                <a:latin typeface="Gotham Ultra" pitchFamily="2" charset="0"/>
              </a:rPr>
              <a:t>4.0</a:t>
            </a:r>
          </a:p>
        </p:txBody>
      </p:sp>
      <p:sp>
        <p:nvSpPr>
          <p:cNvPr id="127" name="TextBox 126">
            <a:extLst>
              <a:ext uri="{FF2B5EF4-FFF2-40B4-BE49-F238E27FC236}">
                <a16:creationId xmlns:a16="http://schemas.microsoft.com/office/drawing/2014/main" id="{58430DF8-03E8-2EE8-4595-4B97BF820D0E}"/>
              </a:ext>
            </a:extLst>
          </p:cNvPr>
          <p:cNvSpPr txBox="1"/>
          <p:nvPr/>
        </p:nvSpPr>
        <p:spPr>
          <a:xfrm>
            <a:off x="4058808" y="4017238"/>
            <a:ext cx="1009563" cy="400110"/>
          </a:xfrm>
          <a:prstGeom prst="rect">
            <a:avLst/>
          </a:prstGeom>
          <a:noFill/>
        </p:spPr>
        <p:txBody>
          <a:bodyPr wrap="square" lIns="0" rIns="0" rtlCol="0" anchor="ctr">
            <a:spAutoFit/>
          </a:bodyPr>
          <a:lstStyle/>
          <a:p>
            <a:pPr algn="ctr">
              <a:defRPr/>
            </a:pPr>
            <a:r>
              <a:rPr lang="en-US" sz="2000" b="1" noProof="1">
                <a:solidFill>
                  <a:schemeClr val="accent2"/>
                </a:solidFill>
                <a:latin typeface="Gotham Ultra" pitchFamily="2" charset="0"/>
              </a:rPr>
              <a:t>5.0</a:t>
            </a:r>
          </a:p>
        </p:txBody>
      </p:sp>
      <p:sp>
        <p:nvSpPr>
          <p:cNvPr id="128" name="TextBox 127">
            <a:extLst>
              <a:ext uri="{FF2B5EF4-FFF2-40B4-BE49-F238E27FC236}">
                <a16:creationId xmlns:a16="http://schemas.microsoft.com/office/drawing/2014/main" id="{83D0AC9F-F9D6-4139-AFCD-EAE7634C5401}"/>
              </a:ext>
            </a:extLst>
          </p:cNvPr>
          <p:cNvSpPr txBox="1"/>
          <p:nvPr/>
        </p:nvSpPr>
        <p:spPr>
          <a:xfrm>
            <a:off x="5303864" y="4017238"/>
            <a:ext cx="1009563" cy="400110"/>
          </a:xfrm>
          <a:prstGeom prst="rect">
            <a:avLst/>
          </a:prstGeom>
          <a:noFill/>
        </p:spPr>
        <p:txBody>
          <a:bodyPr wrap="square" lIns="0" rIns="0" rtlCol="0" anchor="ctr">
            <a:spAutoFit/>
          </a:bodyPr>
          <a:lstStyle/>
          <a:p>
            <a:pPr algn="ctr">
              <a:defRPr/>
            </a:pPr>
            <a:r>
              <a:rPr lang="en-US" sz="2000" b="1" noProof="1">
                <a:solidFill>
                  <a:schemeClr val="accent2"/>
                </a:solidFill>
                <a:latin typeface="Gotham Ultra" pitchFamily="2" charset="0"/>
              </a:rPr>
              <a:t>6.0</a:t>
            </a:r>
          </a:p>
        </p:txBody>
      </p:sp>
      <p:sp>
        <p:nvSpPr>
          <p:cNvPr id="129" name="TextBox 128">
            <a:extLst>
              <a:ext uri="{FF2B5EF4-FFF2-40B4-BE49-F238E27FC236}">
                <a16:creationId xmlns:a16="http://schemas.microsoft.com/office/drawing/2014/main" id="{025C54FB-3478-2851-1060-AEA6A34E7A34}"/>
              </a:ext>
            </a:extLst>
          </p:cNvPr>
          <p:cNvSpPr txBox="1"/>
          <p:nvPr/>
        </p:nvSpPr>
        <p:spPr>
          <a:xfrm>
            <a:off x="893944" y="966578"/>
            <a:ext cx="1009563" cy="400110"/>
          </a:xfrm>
          <a:prstGeom prst="rect">
            <a:avLst/>
          </a:prstGeom>
          <a:noFill/>
        </p:spPr>
        <p:txBody>
          <a:bodyPr wrap="square" lIns="0" rIns="0" rtlCol="0" anchor="ctr">
            <a:spAutoFit/>
          </a:bodyPr>
          <a:lstStyle/>
          <a:p>
            <a:pPr algn="ctr">
              <a:defRPr/>
            </a:pPr>
            <a:r>
              <a:rPr lang="en-US" sz="2000" b="1" noProof="1">
                <a:solidFill>
                  <a:schemeClr val="accent2"/>
                </a:solidFill>
                <a:latin typeface="Gotham Ultra" pitchFamily="2" charset="0"/>
              </a:rPr>
              <a:t>2.0</a:t>
            </a:r>
          </a:p>
        </p:txBody>
      </p:sp>
      <p:sp>
        <p:nvSpPr>
          <p:cNvPr id="130" name="TextBox 129">
            <a:extLst>
              <a:ext uri="{FF2B5EF4-FFF2-40B4-BE49-F238E27FC236}">
                <a16:creationId xmlns:a16="http://schemas.microsoft.com/office/drawing/2014/main" id="{ED3F3453-BEC3-56BC-2851-B0C145B0784F}"/>
              </a:ext>
            </a:extLst>
          </p:cNvPr>
          <p:cNvSpPr txBox="1"/>
          <p:nvPr/>
        </p:nvSpPr>
        <p:spPr>
          <a:xfrm>
            <a:off x="2154873" y="966578"/>
            <a:ext cx="1009563" cy="400110"/>
          </a:xfrm>
          <a:prstGeom prst="rect">
            <a:avLst/>
          </a:prstGeom>
          <a:noFill/>
        </p:spPr>
        <p:txBody>
          <a:bodyPr wrap="square" lIns="0" rIns="0" rtlCol="0" anchor="ctr">
            <a:spAutoFit/>
          </a:bodyPr>
          <a:lstStyle/>
          <a:p>
            <a:pPr algn="ctr">
              <a:defRPr/>
            </a:pPr>
            <a:r>
              <a:rPr lang="en-US" sz="2000" b="1" noProof="1">
                <a:solidFill>
                  <a:schemeClr val="accent2"/>
                </a:solidFill>
                <a:latin typeface="Gotham Ultra" pitchFamily="2" charset="0"/>
              </a:rPr>
              <a:t>3.5</a:t>
            </a:r>
          </a:p>
        </p:txBody>
      </p:sp>
      <p:sp>
        <p:nvSpPr>
          <p:cNvPr id="131" name="TextBox 130">
            <a:extLst>
              <a:ext uri="{FF2B5EF4-FFF2-40B4-BE49-F238E27FC236}">
                <a16:creationId xmlns:a16="http://schemas.microsoft.com/office/drawing/2014/main" id="{AD8F34D4-ECCA-E9BE-C859-D99E7B53280A}"/>
              </a:ext>
            </a:extLst>
          </p:cNvPr>
          <p:cNvSpPr txBox="1"/>
          <p:nvPr/>
        </p:nvSpPr>
        <p:spPr>
          <a:xfrm>
            <a:off x="3459620" y="966578"/>
            <a:ext cx="1009563" cy="400110"/>
          </a:xfrm>
          <a:prstGeom prst="rect">
            <a:avLst/>
          </a:prstGeom>
          <a:noFill/>
        </p:spPr>
        <p:txBody>
          <a:bodyPr wrap="square" lIns="0" rIns="0" rtlCol="0" anchor="ctr">
            <a:spAutoFit/>
          </a:bodyPr>
          <a:lstStyle/>
          <a:p>
            <a:pPr algn="ctr">
              <a:defRPr/>
            </a:pPr>
            <a:r>
              <a:rPr lang="en-US" sz="2000" b="1" noProof="1">
                <a:solidFill>
                  <a:schemeClr val="accent2"/>
                </a:solidFill>
                <a:latin typeface="Gotham Ultra" pitchFamily="2" charset="0"/>
              </a:rPr>
              <a:t>4.5</a:t>
            </a:r>
          </a:p>
        </p:txBody>
      </p:sp>
      <p:sp>
        <p:nvSpPr>
          <p:cNvPr id="132" name="TextBox 131">
            <a:extLst>
              <a:ext uri="{FF2B5EF4-FFF2-40B4-BE49-F238E27FC236}">
                <a16:creationId xmlns:a16="http://schemas.microsoft.com/office/drawing/2014/main" id="{5BD45DE3-3D6E-3C45-A6C7-E4CC040F4F73}"/>
              </a:ext>
            </a:extLst>
          </p:cNvPr>
          <p:cNvSpPr txBox="1"/>
          <p:nvPr/>
        </p:nvSpPr>
        <p:spPr>
          <a:xfrm>
            <a:off x="4725038" y="966578"/>
            <a:ext cx="1009563" cy="400110"/>
          </a:xfrm>
          <a:prstGeom prst="rect">
            <a:avLst/>
          </a:prstGeom>
          <a:noFill/>
        </p:spPr>
        <p:txBody>
          <a:bodyPr wrap="square" lIns="0" rIns="0" rtlCol="0" anchor="ctr">
            <a:spAutoFit/>
          </a:bodyPr>
          <a:lstStyle/>
          <a:p>
            <a:pPr algn="ctr">
              <a:defRPr/>
            </a:pPr>
            <a:r>
              <a:rPr lang="en-US" sz="2000" b="1" noProof="1">
                <a:solidFill>
                  <a:schemeClr val="accent2"/>
                </a:solidFill>
                <a:latin typeface="Gotham Ultra" pitchFamily="2" charset="0"/>
              </a:rPr>
              <a:t>5.5</a:t>
            </a:r>
          </a:p>
        </p:txBody>
      </p:sp>
      <p:grpSp>
        <p:nvGrpSpPr>
          <p:cNvPr id="9" name="Group 8">
            <a:extLst>
              <a:ext uri="{FF2B5EF4-FFF2-40B4-BE49-F238E27FC236}">
                <a16:creationId xmlns:a16="http://schemas.microsoft.com/office/drawing/2014/main" id="{E441F391-C18F-3644-04D1-13DDB3C7FCF5}"/>
              </a:ext>
            </a:extLst>
          </p:cNvPr>
          <p:cNvGrpSpPr/>
          <p:nvPr/>
        </p:nvGrpSpPr>
        <p:grpSpPr>
          <a:xfrm>
            <a:off x="5964034" y="1340083"/>
            <a:ext cx="1097241" cy="1545249"/>
            <a:chOff x="5964034" y="1340083"/>
            <a:chExt cx="1097241" cy="1545249"/>
          </a:xfrm>
        </p:grpSpPr>
        <p:pic>
          <p:nvPicPr>
            <p:cNvPr id="5" name="Picture 4">
              <a:extLst>
                <a:ext uri="{FF2B5EF4-FFF2-40B4-BE49-F238E27FC236}">
                  <a16:creationId xmlns:a16="http://schemas.microsoft.com/office/drawing/2014/main" id="{44A68601-8FBB-6BB3-E6EF-7229B6029427}"/>
                </a:ext>
              </a:extLst>
            </p:cNvPr>
            <p:cNvPicPr>
              <a:picLocks noChangeAspect="1"/>
            </p:cNvPicPr>
            <p:nvPr/>
          </p:nvPicPr>
          <p:blipFill>
            <a:blip r:embed="rId12"/>
            <a:stretch>
              <a:fillRect/>
            </a:stretch>
          </p:blipFill>
          <p:spPr>
            <a:xfrm>
              <a:off x="5964034" y="1340083"/>
              <a:ext cx="1097241" cy="623684"/>
            </a:xfrm>
            <a:prstGeom prst="rect">
              <a:avLst/>
            </a:prstGeom>
            <a:solidFill>
              <a:srgbClr val="80DFE9"/>
            </a:solidFill>
            <a:ln w="19050">
              <a:noFill/>
            </a:ln>
            <a:effectLst>
              <a:outerShdw blurRad="50800" dist="38100" algn="l" rotWithShape="0">
                <a:prstClr val="black">
                  <a:alpha val="40000"/>
                </a:prstClr>
              </a:outerShdw>
            </a:effectLst>
          </p:spPr>
        </p:pic>
        <p:grpSp>
          <p:nvGrpSpPr>
            <p:cNvPr id="133" name="Group 132">
              <a:extLst>
                <a:ext uri="{FF2B5EF4-FFF2-40B4-BE49-F238E27FC236}">
                  <a16:creationId xmlns:a16="http://schemas.microsoft.com/office/drawing/2014/main" id="{67971934-8FEE-70EB-40E1-EDD7001AAC20}"/>
                </a:ext>
              </a:extLst>
            </p:cNvPr>
            <p:cNvGrpSpPr/>
            <p:nvPr/>
          </p:nvGrpSpPr>
          <p:grpSpPr>
            <a:xfrm>
              <a:off x="6165754" y="1976568"/>
              <a:ext cx="712183" cy="908764"/>
              <a:chOff x="6719359" y="1713431"/>
              <a:chExt cx="861742" cy="1099605"/>
            </a:xfrm>
          </p:grpSpPr>
          <p:grpSp>
            <p:nvGrpSpPr>
              <p:cNvPr id="134" name="Group 133">
                <a:extLst>
                  <a:ext uri="{FF2B5EF4-FFF2-40B4-BE49-F238E27FC236}">
                    <a16:creationId xmlns:a16="http://schemas.microsoft.com/office/drawing/2014/main" id="{714874C6-C8C9-FDB6-A029-9A1028D11D94}"/>
                  </a:ext>
                </a:extLst>
              </p:cNvPr>
              <p:cNvGrpSpPr/>
              <p:nvPr/>
            </p:nvGrpSpPr>
            <p:grpSpPr>
              <a:xfrm>
                <a:off x="6719359" y="2322020"/>
                <a:ext cx="861742" cy="491016"/>
                <a:chOff x="8959145" y="3096026"/>
                <a:chExt cx="1148989" cy="654688"/>
              </a:xfrm>
            </p:grpSpPr>
            <p:sp>
              <p:nvSpPr>
                <p:cNvPr id="137" name="Chevron 37">
                  <a:extLst>
                    <a:ext uri="{FF2B5EF4-FFF2-40B4-BE49-F238E27FC236}">
                      <a16:creationId xmlns:a16="http://schemas.microsoft.com/office/drawing/2014/main" id="{8D2B01D5-2E31-BCF2-B683-5CA8378F8DC3}"/>
                    </a:ext>
                  </a:extLst>
                </p:cNvPr>
                <p:cNvSpPr/>
                <p:nvPr/>
              </p:nvSpPr>
              <p:spPr bwMode="auto">
                <a:xfrm flipV="1">
                  <a:off x="8959145" y="3096026"/>
                  <a:ext cx="1148989" cy="654688"/>
                </a:xfrm>
                <a:prstGeom prst="chevron">
                  <a:avLst>
                    <a:gd name="adj" fmla="val 32273"/>
                  </a:avLst>
                </a:prstGeom>
                <a:solidFill>
                  <a:srgbClr val="01C6E1"/>
                </a:solidFill>
                <a:ln w="19050">
                  <a:noFill/>
                </a:ln>
                <a:effectLst>
                  <a:outerShdw blurRad="50800" dist="38100" algn="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a:defRPr/>
                  </a:pPr>
                  <a:endParaRPr lang="en-US" sz="1500">
                    <a:solidFill>
                      <a:schemeClr val="bg1"/>
                    </a:solidFill>
                    <a:latin typeface="Calibri" panose="020F0502020204030204"/>
                  </a:endParaRPr>
                </a:p>
              </p:txBody>
            </p:sp>
            <p:sp>
              <p:nvSpPr>
                <p:cNvPr id="138" name="TextBox 137">
                  <a:extLst>
                    <a:ext uri="{FF2B5EF4-FFF2-40B4-BE49-F238E27FC236}">
                      <a16:creationId xmlns:a16="http://schemas.microsoft.com/office/drawing/2014/main" id="{81EB7E15-959D-AC7B-3A35-95C1974878FE}"/>
                    </a:ext>
                  </a:extLst>
                </p:cNvPr>
                <p:cNvSpPr txBox="1"/>
                <p:nvPr/>
              </p:nvSpPr>
              <p:spPr>
                <a:xfrm>
                  <a:off x="9149338" y="3199925"/>
                  <a:ext cx="865257" cy="446892"/>
                </a:xfrm>
                <a:prstGeom prst="rect">
                  <a:avLst/>
                </a:prstGeom>
                <a:noFill/>
              </p:spPr>
              <p:txBody>
                <a:bodyPr wrap="square" lIns="0" rIns="0" rtlCol="0" anchor="ctr">
                  <a:spAutoFit/>
                </a:bodyPr>
                <a:lstStyle/>
                <a:p>
                  <a:pPr algn="ctr">
                    <a:defRPr/>
                  </a:pPr>
                  <a:r>
                    <a:rPr lang="en-US" sz="1200" b="1" noProof="1">
                      <a:solidFill>
                        <a:schemeClr val="bg1"/>
                      </a:solidFill>
                      <a:latin typeface="Gotham Ultra" pitchFamily="2" charset="0"/>
                    </a:rPr>
                    <a:t>2023</a:t>
                  </a:r>
                </a:p>
              </p:txBody>
            </p:sp>
          </p:grpSp>
          <p:cxnSp>
            <p:nvCxnSpPr>
              <p:cNvPr id="135" name="Straight Connector 134">
                <a:extLst>
                  <a:ext uri="{FF2B5EF4-FFF2-40B4-BE49-F238E27FC236}">
                    <a16:creationId xmlns:a16="http://schemas.microsoft.com/office/drawing/2014/main" id="{FFA04C38-7DAF-0781-C727-C0CDB2103268}"/>
                  </a:ext>
                </a:extLst>
              </p:cNvPr>
              <p:cNvCxnSpPr>
                <a:cxnSpLocks/>
              </p:cNvCxnSpPr>
              <p:nvPr/>
            </p:nvCxnSpPr>
            <p:spPr>
              <a:xfrm flipH="1">
                <a:off x="7138218" y="1713431"/>
                <a:ext cx="866" cy="60859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39" name="TextBox 138">
            <a:extLst>
              <a:ext uri="{FF2B5EF4-FFF2-40B4-BE49-F238E27FC236}">
                <a16:creationId xmlns:a16="http://schemas.microsoft.com/office/drawing/2014/main" id="{9EEEFDCF-9916-B8A4-A410-40B6C7DCC9E0}"/>
              </a:ext>
            </a:extLst>
          </p:cNvPr>
          <p:cNvSpPr txBox="1"/>
          <p:nvPr/>
        </p:nvSpPr>
        <p:spPr>
          <a:xfrm>
            <a:off x="6007137" y="966578"/>
            <a:ext cx="1009563" cy="400110"/>
          </a:xfrm>
          <a:prstGeom prst="rect">
            <a:avLst/>
          </a:prstGeom>
          <a:noFill/>
        </p:spPr>
        <p:txBody>
          <a:bodyPr wrap="square" lIns="0" rIns="0" rtlCol="0" anchor="ctr">
            <a:spAutoFit/>
          </a:bodyPr>
          <a:lstStyle/>
          <a:p>
            <a:pPr algn="ctr">
              <a:defRPr/>
            </a:pPr>
            <a:r>
              <a:rPr lang="en-US" sz="2000" b="1" noProof="1">
                <a:solidFill>
                  <a:schemeClr val="accent2"/>
                </a:solidFill>
                <a:latin typeface="Gotham Ultra" pitchFamily="2" charset="0"/>
              </a:rPr>
              <a:t>6.5</a:t>
            </a:r>
          </a:p>
        </p:txBody>
      </p:sp>
      <p:grpSp>
        <p:nvGrpSpPr>
          <p:cNvPr id="10" name="Group 9">
            <a:extLst>
              <a:ext uri="{FF2B5EF4-FFF2-40B4-BE49-F238E27FC236}">
                <a16:creationId xmlns:a16="http://schemas.microsoft.com/office/drawing/2014/main" id="{4BDA9BC2-3C82-5964-5ED6-28B44C284E21}"/>
              </a:ext>
            </a:extLst>
          </p:cNvPr>
          <p:cNvGrpSpPr/>
          <p:nvPr/>
        </p:nvGrpSpPr>
        <p:grpSpPr>
          <a:xfrm>
            <a:off x="6533426" y="2476485"/>
            <a:ext cx="1098036" cy="1537703"/>
            <a:chOff x="6533426" y="2476485"/>
            <a:chExt cx="1098036" cy="1537703"/>
          </a:xfrm>
        </p:grpSpPr>
        <p:pic>
          <p:nvPicPr>
            <p:cNvPr id="3" name="Picture Placeholder 7">
              <a:extLst>
                <a:ext uri="{FF2B5EF4-FFF2-40B4-BE49-F238E27FC236}">
                  <a16:creationId xmlns:a16="http://schemas.microsoft.com/office/drawing/2014/main" id="{2BA7AF40-1F65-B2C6-36FB-0C3244599D15}"/>
                </a:ext>
              </a:extLst>
            </p:cNvPr>
            <p:cNvPicPr>
              <a:picLocks noChangeAspect="1"/>
            </p:cNvPicPr>
            <p:nvPr/>
          </p:nvPicPr>
          <p:blipFill>
            <a:blip r:embed="rId13"/>
            <a:srcRect t="413" b="413"/>
            <a:stretch>
              <a:fillRect/>
            </a:stretch>
          </p:blipFill>
          <p:spPr>
            <a:xfrm>
              <a:off x="6533426" y="3388480"/>
              <a:ext cx="1098036" cy="625708"/>
            </a:xfrm>
            <a:prstGeom prst="rect">
              <a:avLst/>
            </a:prstGeom>
            <a:solidFill>
              <a:srgbClr val="80DFE9"/>
            </a:solidFill>
            <a:ln w="19050">
              <a:noFill/>
            </a:ln>
            <a:effectLst>
              <a:outerShdw blurRad="50800" dist="38100" algn="l" rotWithShape="0">
                <a:prstClr val="black">
                  <a:alpha val="40000"/>
                </a:prstClr>
              </a:outerShdw>
            </a:effectLst>
          </p:spPr>
        </p:pic>
        <p:grpSp>
          <p:nvGrpSpPr>
            <p:cNvPr id="140" name="Group 139">
              <a:extLst>
                <a:ext uri="{FF2B5EF4-FFF2-40B4-BE49-F238E27FC236}">
                  <a16:creationId xmlns:a16="http://schemas.microsoft.com/office/drawing/2014/main" id="{3315D4A5-FD0E-4CB7-8F3D-B201C82B6645}"/>
                </a:ext>
              </a:extLst>
            </p:cNvPr>
            <p:cNvGrpSpPr/>
            <p:nvPr/>
          </p:nvGrpSpPr>
          <p:grpSpPr>
            <a:xfrm>
              <a:off x="6799302" y="2476485"/>
              <a:ext cx="712183" cy="910470"/>
              <a:chOff x="7576023" y="2322020"/>
              <a:chExt cx="861742" cy="1101668"/>
            </a:xfrm>
          </p:grpSpPr>
          <p:grpSp>
            <p:nvGrpSpPr>
              <p:cNvPr id="141" name="Group 140">
                <a:extLst>
                  <a:ext uri="{FF2B5EF4-FFF2-40B4-BE49-F238E27FC236}">
                    <a16:creationId xmlns:a16="http://schemas.microsoft.com/office/drawing/2014/main" id="{12D18AB1-86F1-517F-48A8-18EDB46CDE3E}"/>
                  </a:ext>
                </a:extLst>
              </p:cNvPr>
              <p:cNvGrpSpPr/>
              <p:nvPr/>
            </p:nvGrpSpPr>
            <p:grpSpPr>
              <a:xfrm>
                <a:off x="7576023" y="2322020"/>
                <a:ext cx="861742" cy="491016"/>
                <a:chOff x="10101363" y="3096026"/>
                <a:chExt cx="1148989" cy="654688"/>
              </a:xfrm>
              <a:solidFill>
                <a:srgbClr val="03DBD6"/>
              </a:solidFill>
            </p:grpSpPr>
            <p:sp>
              <p:nvSpPr>
                <p:cNvPr id="144" name="Chevron 41">
                  <a:extLst>
                    <a:ext uri="{FF2B5EF4-FFF2-40B4-BE49-F238E27FC236}">
                      <a16:creationId xmlns:a16="http://schemas.microsoft.com/office/drawing/2014/main" id="{463B5274-38D8-69C5-6A95-84929041B501}"/>
                    </a:ext>
                  </a:extLst>
                </p:cNvPr>
                <p:cNvSpPr/>
                <p:nvPr/>
              </p:nvSpPr>
              <p:spPr bwMode="auto">
                <a:xfrm>
                  <a:off x="10101363" y="3096026"/>
                  <a:ext cx="1148989" cy="654688"/>
                </a:xfrm>
                <a:prstGeom prst="chevron">
                  <a:avLst>
                    <a:gd name="adj" fmla="val 32273"/>
                  </a:avLst>
                </a:prstGeom>
                <a:solidFill>
                  <a:srgbClr val="80DFE9"/>
                </a:solidFill>
                <a:ln w="19050">
                  <a:noFill/>
                </a:ln>
                <a:effectLst>
                  <a:outerShdw blurRad="50800" dist="38100" algn="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a:defRPr/>
                  </a:pPr>
                  <a:endParaRPr lang="en-US" sz="1500">
                    <a:solidFill>
                      <a:schemeClr val="bg1"/>
                    </a:solidFill>
                    <a:latin typeface="Calibri" panose="020F0502020204030204"/>
                  </a:endParaRPr>
                </a:p>
              </p:txBody>
            </p:sp>
            <p:sp>
              <p:nvSpPr>
                <p:cNvPr id="145" name="TextBox 144">
                  <a:extLst>
                    <a:ext uri="{FF2B5EF4-FFF2-40B4-BE49-F238E27FC236}">
                      <a16:creationId xmlns:a16="http://schemas.microsoft.com/office/drawing/2014/main" id="{399CE74B-DFE9-1999-FFAA-B730CBC1662A}"/>
                    </a:ext>
                  </a:extLst>
                </p:cNvPr>
                <p:cNvSpPr txBox="1"/>
                <p:nvPr/>
              </p:nvSpPr>
              <p:spPr>
                <a:xfrm>
                  <a:off x="10291556" y="3199925"/>
                  <a:ext cx="865257" cy="446892"/>
                </a:xfrm>
                <a:prstGeom prst="rect">
                  <a:avLst/>
                </a:prstGeom>
                <a:noFill/>
                <a:ln>
                  <a:noFill/>
                </a:ln>
              </p:spPr>
              <p:txBody>
                <a:bodyPr wrap="square" lIns="0" rIns="0" rtlCol="0" anchor="ctr">
                  <a:spAutoFit/>
                </a:bodyPr>
                <a:lstStyle/>
                <a:p>
                  <a:pPr algn="ctr">
                    <a:defRPr/>
                  </a:pPr>
                  <a:r>
                    <a:rPr lang="en-US" sz="1200" b="1" noProof="1">
                      <a:solidFill>
                        <a:schemeClr val="bg1"/>
                      </a:solidFill>
                      <a:latin typeface="Gotham Ultra" pitchFamily="2" charset="0"/>
                    </a:rPr>
                    <a:t>2024</a:t>
                  </a:r>
                </a:p>
              </p:txBody>
            </p:sp>
          </p:grpSp>
          <p:cxnSp>
            <p:nvCxnSpPr>
              <p:cNvPr id="142" name="Straight Connector 141">
                <a:extLst>
                  <a:ext uri="{FF2B5EF4-FFF2-40B4-BE49-F238E27FC236}">
                    <a16:creationId xmlns:a16="http://schemas.microsoft.com/office/drawing/2014/main" id="{9525B2B6-B056-592C-3ADA-4350C24790A5}"/>
                  </a:ext>
                </a:extLst>
              </p:cNvPr>
              <p:cNvCxnSpPr>
                <a:cxnSpLocks/>
              </p:cNvCxnSpPr>
              <p:nvPr/>
            </p:nvCxnSpPr>
            <p:spPr>
              <a:xfrm flipH="1">
                <a:off x="7919130" y="2815098"/>
                <a:ext cx="866" cy="60859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46" name="TextBox 145">
            <a:extLst>
              <a:ext uri="{FF2B5EF4-FFF2-40B4-BE49-F238E27FC236}">
                <a16:creationId xmlns:a16="http://schemas.microsoft.com/office/drawing/2014/main" id="{5F698DCC-A008-9DF6-7C1B-B1005293B69F}"/>
              </a:ext>
            </a:extLst>
          </p:cNvPr>
          <p:cNvSpPr txBox="1"/>
          <p:nvPr/>
        </p:nvSpPr>
        <p:spPr>
          <a:xfrm>
            <a:off x="6578080" y="4017238"/>
            <a:ext cx="1009563" cy="400110"/>
          </a:xfrm>
          <a:prstGeom prst="rect">
            <a:avLst/>
          </a:prstGeom>
          <a:noFill/>
        </p:spPr>
        <p:txBody>
          <a:bodyPr wrap="square" lIns="0" rIns="0" rtlCol="0" anchor="ctr">
            <a:spAutoFit/>
          </a:bodyPr>
          <a:lstStyle/>
          <a:p>
            <a:pPr algn="ctr">
              <a:defRPr/>
            </a:pPr>
            <a:r>
              <a:rPr lang="en-US" sz="2000" b="1" noProof="1">
                <a:solidFill>
                  <a:schemeClr val="accent2"/>
                </a:solidFill>
                <a:latin typeface="Gotham Ultra" pitchFamily="2" charset="0"/>
              </a:rPr>
              <a:t>7.0</a:t>
            </a:r>
          </a:p>
        </p:txBody>
      </p:sp>
      <p:grpSp>
        <p:nvGrpSpPr>
          <p:cNvPr id="11" name="Group 10">
            <a:extLst>
              <a:ext uri="{FF2B5EF4-FFF2-40B4-BE49-F238E27FC236}">
                <a16:creationId xmlns:a16="http://schemas.microsoft.com/office/drawing/2014/main" id="{D92944D1-785E-D267-986D-0E19199BBF1B}"/>
              </a:ext>
            </a:extLst>
          </p:cNvPr>
          <p:cNvGrpSpPr/>
          <p:nvPr/>
        </p:nvGrpSpPr>
        <p:grpSpPr>
          <a:xfrm>
            <a:off x="7237543" y="1341552"/>
            <a:ext cx="1092904" cy="1543780"/>
            <a:chOff x="7237543" y="1341552"/>
            <a:chExt cx="1092904" cy="1543780"/>
          </a:xfrm>
        </p:grpSpPr>
        <p:pic>
          <p:nvPicPr>
            <p:cNvPr id="7" name="Picture 6" descr="A screenshot of a computer&#10;&#10;Description automatically generated">
              <a:extLst>
                <a:ext uri="{FF2B5EF4-FFF2-40B4-BE49-F238E27FC236}">
                  <a16:creationId xmlns:a16="http://schemas.microsoft.com/office/drawing/2014/main" id="{BC6A0C82-547F-611E-C2D4-D586CC271221}"/>
                </a:ext>
              </a:extLst>
            </p:cNvPr>
            <p:cNvPicPr>
              <a:picLocks noChangeAspect="1"/>
            </p:cNvPicPr>
            <p:nvPr/>
          </p:nvPicPr>
          <p:blipFill>
            <a:blip r:embed="rId14"/>
            <a:srcRect b="15853"/>
            <a:stretch/>
          </p:blipFill>
          <p:spPr>
            <a:xfrm>
              <a:off x="7237543" y="1341552"/>
              <a:ext cx="1092904" cy="628677"/>
            </a:xfrm>
            <a:prstGeom prst="rect">
              <a:avLst/>
            </a:prstGeom>
            <a:solidFill>
              <a:srgbClr val="80DFE9"/>
            </a:solidFill>
            <a:ln w="19050">
              <a:noFill/>
            </a:ln>
            <a:effectLst>
              <a:outerShdw blurRad="50800" dist="38100" algn="l" rotWithShape="0">
                <a:prstClr val="black">
                  <a:alpha val="40000"/>
                </a:prstClr>
              </a:outerShdw>
            </a:effectLst>
          </p:spPr>
        </p:pic>
        <p:grpSp>
          <p:nvGrpSpPr>
            <p:cNvPr id="153" name="Group 152">
              <a:extLst>
                <a:ext uri="{FF2B5EF4-FFF2-40B4-BE49-F238E27FC236}">
                  <a16:creationId xmlns:a16="http://schemas.microsoft.com/office/drawing/2014/main" id="{98D1F580-777A-C1EA-E702-0079549C08A9}"/>
                </a:ext>
              </a:extLst>
            </p:cNvPr>
            <p:cNvGrpSpPr/>
            <p:nvPr/>
          </p:nvGrpSpPr>
          <p:grpSpPr>
            <a:xfrm>
              <a:off x="7439263" y="1976568"/>
              <a:ext cx="712183" cy="908764"/>
              <a:chOff x="6719359" y="1713431"/>
              <a:chExt cx="861742" cy="1099605"/>
            </a:xfrm>
          </p:grpSpPr>
          <p:grpSp>
            <p:nvGrpSpPr>
              <p:cNvPr id="154" name="Group 153">
                <a:extLst>
                  <a:ext uri="{FF2B5EF4-FFF2-40B4-BE49-F238E27FC236}">
                    <a16:creationId xmlns:a16="http://schemas.microsoft.com/office/drawing/2014/main" id="{21DBCFE6-6533-A472-B86E-B13CFCE4144C}"/>
                  </a:ext>
                </a:extLst>
              </p:cNvPr>
              <p:cNvGrpSpPr/>
              <p:nvPr/>
            </p:nvGrpSpPr>
            <p:grpSpPr>
              <a:xfrm>
                <a:off x="6719359" y="2322020"/>
                <a:ext cx="861742" cy="491016"/>
                <a:chOff x="8959145" y="3096026"/>
                <a:chExt cx="1148989" cy="654688"/>
              </a:xfrm>
            </p:grpSpPr>
            <p:sp>
              <p:nvSpPr>
                <p:cNvPr id="157" name="Chevron 37">
                  <a:extLst>
                    <a:ext uri="{FF2B5EF4-FFF2-40B4-BE49-F238E27FC236}">
                      <a16:creationId xmlns:a16="http://schemas.microsoft.com/office/drawing/2014/main" id="{F626E1A9-47E9-95F3-79AE-1A8F61F1A0EB}"/>
                    </a:ext>
                  </a:extLst>
                </p:cNvPr>
                <p:cNvSpPr/>
                <p:nvPr/>
              </p:nvSpPr>
              <p:spPr bwMode="auto">
                <a:xfrm flipV="1">
                  <a:off x="8959145" y="3096026"/>
                  <a:ext cx="1148989" cy="654688"/>
                </a:xfrm>
                <a:prstGeom prst="chevron">
                  <a:avLst>
                    <a:gd name="adj" fmla="val 32273"/>
                  </a:avLst>
                </a:prstGeom>
                <a:solidFill>
                  <a:srgbClr val="01C6E1"/>
                </a:solidFill>
                <a:ln w="19050">
                  <a:noFill/>
                </a:ln>
                <a:effectLst>
                  <a:outerShdw blurRad="50800" dist="38100" algn="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a:defRPr/>
                  </a:pPr>
                  <a:endParaRPr lang="en-US" sz="1500">
                    <a:solidFill>
                      <a:schemeClr val="bg1"/>
                    </a:solidFill>
                    <a:latin typeface="Calibri" panose="020F0502020204030204"/>
                  </a:endParaRPr>
                </a:p>
              </p:txBody>
            </p:sp>
            <p:sp>
              <p:nvSpPr>
                <p:cNvPr id="158" name="TextBox 157">
                  <a:extLst>
                    <a:ext uri="{FF2B5EF4-FFF2-40B4-BE49-F238E27FC236}">
                      <a16:creationId xmlns:a16="http://schemas.microsoft.com/office/drawing/2014/main" id="{99D16BEF-2C41-96B1-C094-026F4F829570}"/>
                    </a:ext>
                  </a:extLst>
                </p:cNvPr>
                <p:cNvSpPr txBox="1"/>
                <p:nvPr/>
              </p:nvSpPr>
              <p:spPr>
                <a:xfrm>
                  <a:off x="9149338" y="3199925"/>
                  <a:ext cx="865257" cy="446892"/>
                </a:xfrm>
                <a:prstGeom prst="rect">
                  <a:avLst/>
                </a:prstGeom>
                <a:noFill/>
              </p:spPr>
              <p:txBody>
                <a:bodyPr wrap="square" lIns="0" rIns="0" rtlCol="0" anchor="ctr">
                  <a:spAutoFit/>
                </a:bodyPr>
                <a:lstStyle/>
                <a:p>
                  <a:pPr algn="ctr">
                    <a:defRPr/>
                  </a:pPr>
                  <a:r>
                    <a:rPr lang="en-US" sz="1200" b="1" noProof="1">
                      <a:solidFill>
                        <a:schemeClr val="bg1"/>
                      </a:solidFill>
                      <a:latin typeface="Gotham Ultra" pitchFamily="2" charset="0"/>
                    </a:rPr>
                    <a:t>2042</a:t>
                  </a:r>
                </a:p>
              </p:txBody>
            </p:sp>
          </p:grpSp>
          <p:cxnSp>
            <p:nvCxnSpPr>
              <p:cNvPr id="155" name="Straight Connector 154">
                <a:extLst>
                  <a:ext uri="{FF2B5EF4-FFF2-40B4-BE49-F238E27FC236}">
                    <a16:creationId xmlns:a16="http://schemas.microsoft.com/office/drawing/2014/main" id="{99F3B954-7B8F-87E2-CC90-16DB41447B6F}"/>
                  </a:ext>
                </a:extLst>
              </p:cNvPr>
              <p:cNvCxnSpPr>
                <a:cxnSpLocks/>
              </p:cNvCxnSpPr>
              <p:nvPr/>
            </p:nvCxnSpPr>
            <p:spPr>
              <a:xfrm flipH="1">
                <a:off x="7138218" y="1713431"/>
                <a:ext cx="866" cy="60859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12" name="Group 11">
            <a:extLst>
              <a:ext uri="{FF2B5EF4-FFF2-40B4-BE49-F238E27FC236}">
                <a16:creationId xmlns:a16="http://schemas.microsoft.com/office/drawing/2014/main" id="{7755A28E-89C8-27C4-2093-F4C6FCD22EE8}"/>
              </a:ext>
            </a:extLst>
          </p:cNvPr>
          <p:cNvGrpSpPr/>
          <p:nvPr/>
        </p:nvGrpSpPr>
        <p:grpSpPr>
          <a:xfrm>
            <a:off x="7816956" y="2476485"/>
            <a:ext cx="1092052" cy="1537702"/>
            <a:chOff x="7816956" y="2476485"/>
            <a:chExt cx="1092052" cy="1537702"/>
          </a:xfrm>
        </p:grpSpPr>
        <p:pic>
          <p:nvPicPr>
            <p:cNvPr id="2" name="Picture 1">
              <a:extLst>
                <a:ext uri="{FF2B5EF4-FFF2-40B4-BE49-F238E27FC236}">
                  <a16:creationId xmlns:a16="http://schemas.microsoft.com/office/drawing/2014/main" id="{B8BB7E95-A151-F5AE-EE28-07DC55FEB34E}"/>
                </a:ext>
              </a:extLst>
            </p:cNvPr>
            <p:cNvPicPr>
              <a:picLocks noChangeAspect="1"/>
            </p:cNvPicPr>
            <p:nvPr/>
          </p:nvPicPr>
          <p:blipFill>
            <a:blip r:embed="rId15"/>
            <a:stretch>
              <a:fillRect/>
            </a:stretch>
          </p:blipFill>
          <p:spPr>
            <a:xfrm>
              <a:off x="7816956" y="3394229"/>
              <a:ext cx="1092052" cy="619958"/>
            </a:xfrm>
            <a:prstGeom prst="rect">
              <a:avLst/>
            </a:prstGeom>
            <a:solidFill>
              <a:srgbClr val="80DFE9"/>
            </a:solidFill>
            <a:ln w="19050">
              <a:noFill/>
            </a:ln>
            <a:effectLst>
              <a:outerShdw blurRad="50800" dist="38100" algn="l" rotWithShape="0">
                <a:prstClr val="black">
                  <a:alpha val="40000"/>
                </a:prstClr>
              </a:outerShdw>
            </a:effectLst>
          </p:spPr>
        </p:pic>
        <p:grpSp>
          <p:nvGrpSpPr>
            <p:cNvPr id="159" name="Group 158">
              <a:extLst>
                <a:ext uri="{FF2B5EF4-FFF2-40B4-BE49-F238E27FC236}">
                  <a16:creationId xmlns:a16="http://schemas.microsoft.com/office/drawing/2014/main" id="{FDB89FF5-2C8E-3733-7EA7-1EFE9B4F9E7D}"/>
                </a:ext>
              </a:extLst>
            </p:cNvPr>
            <p:cNvGrpSpPr/>
            <p:nvPr/>
          </p:nvGrpSpPr>
          <p:grpSpPr>
            <a:xfrm>
              <a:off x="8081603" y="2476485"/>
              <a:ext cx="712183" cy="910470"/>
              <a:chOff x="7576023" y="2322020"/>
              <a:chExt cx="861742" cy="1101668"/>
            </a:xfrm>
          </p:grpSpPr>
          <p:grpSp>
            <p:nvGrpSpPr>
              <p:cNvPr id="160" name="Group 159">
                <a:extLst>
                  <a:ext uri="{FF2B5EF4-FFF2-40B4-BE49-F238E27FC236}">
                    <a16:creationId xmlns:a16="http://schemas.microsoft.com/office/drawing/2014/main" id="{22792F52-6096-4F33-8304-5407B63121DF}"/>
                  </a:ext>
                </a:extLst>
              </p:cNvPr>
              <p:cNvGrpSpPr/>
              <p:nvPr/>
            </p:nvGrpSpPr>
            <p:grpSpPr>
              <a:xfrm>
                <a:off x="7576023" y="2322020"/>
                <a:ext cx="861742" cy="491016"/>
                <a:chOff x="10101363" y="3096026"/>
                <a:chExt cx="1148989" cy="654688"/>
              </a:xfrm>
              <a:solidFill>
                <a:srgbClr val="03DBD6"/>
              </a:solidFill>
            </p:grpSpPr>
            <p:sp>
              <p:nvSpPr>
                <p:cNvPr id="163" name="Chevron 41">
                  <a:extLst>
                    <a:ext uri="{FF2B5EF4-FFF2-40B4-BE49-F238E27FC236}">
                      <a16:creationId xmlns:a16="http://schemas.microsoft.com/office/drawing/2014/main" id="{1BC5D582-767F-20FF-F350-A467AF0E4DCD}"/>
                    </a:ext>
                  </a:extLst>
                </p:cNvPr>
                <p:cNvSpPr/>
                <p:nvPr/>
              </p:nvSpPr>
              <p:spPr bwMode="auto">
                <a:xfrm>
                  <a:off x="10101363" y="3096026"/>
                  <a:ext cx="1148989" cy="654688"/>
                </a:xfrm>
                <a:prstGeom prst="chevron">
                  <a:avLst>
                    <a:gd name="adj" fmla="val 32273"/>
                  </a:avLst>
                </a:prstGeom>
                <a:solidFill>
                  <a:srgbClr val="80DFE9"/>
                </a:solidFill>
                <a:ln w="19050">
                  <a:noFill/>
                </a:ln>
                <a:effectLst>
                  <a:outerShdw blurRad="50800" dist="38100" algn="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a:defRPr/>
                  </a:pPr>
                  <a:endParaRPr lang="en-US" sz="1500">
                    <a:solidFill>
                      <a:schemeClr val="bg1"/>
                    </a:solidFill>
                    <a:latin typeface="Calibri" panose="020F0502020204030204"/>
                  </a:endParaRPr>
                </a:p>
              </p:txBody>
            </p:sp>
            <p:sp>
              <p:nvSpPr>
                <p:cNvPr id="164" name="TextBox 163">
                  <a:extLst>
                    <a:ext uri="{FF2B5EF4-FFF2-40B4-BE49-F238E27FC236}">
                      <a16:creationId xmlns:a16="http://schemas.microsoft.com/office/drawing/2014/main" id="{41E0945C-2782-7DF2-6142-4752BA1D2BF8}"/>
                    </a:ext>
                  </a:extLst>
                </p:cNvPr>
                <p:cNvSpPr txBox="1"/>
                <p:nvPr/>
              </p:nvSpPr>
              <p:spPr>
                <a:xfrm>
                  <a:off x="10291556" y="3199925"/>
                  <a:ext cx="865257" cy="446892"/>
                </a:xfrm>
                <a:prstGeom prst="rect">
                  <a:avLst/>
                </a:prstGeom>
                <a:noFill/>
                <a:ln>
                  <a:noFill/>
                </a:ln>
              </p:spPr>
              <p:txBody>
                <a:bodyPr wrap="square" lIns="0" rIns="0" rtlCol="0" anchor="ctr">
                  <a:spAutoFit/>
                </a:bodyPr>
                <a:lstStyle/>
                <a:p>
                  <a:pPr algn="ctr">
                    <a:defRPr/>
                  </a:pPr>
                  <a:r>
                    <a:rPr lang="en-US" sz="1200" b="1" noProof="1">
                      <a:solidFill>
                        <a:schemeClr val="bg1"/>
                      </a:solidFill>
                      <a:latin typeface="Gotham Ultra" pitchFamily="2" charset="0"/>
                    </a:rPr>
                    <a:t>2024</a:t>
                  </a:r>
                </a:p>
              </p:txBody>
            </p:sp>
          </p:grpSp>
          <p:cxnSp>
            <p:nvCxnSpPr>
              <p:cNvPr id="161" name="Straight Connector 160">
                <a:extLst>
                  <a:ext uri="{FF2B5EF4-FFF2-40B4-BE49-F238E27FC236}">
                    <a16:creationId xmlns:a16="http://schemas.microsoft.com/office/drawing/2014/main" id="{07E382CC-2A0C-7D94-5F02-5DF614BCFAD3}"/>
                  </a:ext>
                </a:extLst>
              </p:cNvPr>
              <p:cNvCxnSpPr>
                <a:cxnSpLocks/>
              </p:cNvCxnSpPr>
              <p:nvPr/>
            </p:nvCxnSpPr>
            <p:spPr>
              <a:xfrm flipH="1">
                <a:off x="7919130" y="2815098"/>
                <a:ext cx="866" cy="60859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65" name="TextBox 164">
            <a:extLst>
              <a:ext uri="{FF2B5EF4-FFF2-40B4-BE49-F238E27FC236}">
                <a16:creationId xmlns:a16="http://schemas.microsoft.com/office/drawing/2014/main" id="{314A54EF-3248-1F5F-44BE-1CA708D46CC2}"/>
              </a:ext>
            </a:extLst>
          </p:cNvPr>
          <p:cNvSpPr txBox="1"/>
          <p:nvPr/>
        </p:nvSpPr>
        <p:spPr>
          <a:xfrm>
            <a:off x="7860381" y="4017238"/>
            <a:ext cx="1009563" cy="400110"/>
          </a:xfrm>
          <a:prstGeom prst="rect">
            <a:avLst/>
          </a:prstGeom>
          <a:noFill/>
        </p:spPr>
        <p:txBody>
          <a:bodyPr wrap="square" lIns="0" rIns="0" rtlCol="0" anchor="ctr">
            <a:spAutoFit/>
          </a:bodyPr>
          <a:lstStyle/>
          <a:p>
            <a:pPr algn="ctr">
              <a:defRPr/>
            </a:pPr>
            <a:r>
              <a:rPr lang="en-US" sz="2000" b="1" noProof="1">
                <a:solidFill>
                  <a:schemeClr val="accent2"/>
                </a:solidFill>
                <a:latin typeface="Gotham Ultra" pitchFamily="2" charset="0"/>
              </a:rPr>
              <a:t>7.2</a:t>
            </a:r>
          </a:p>
        </p:txBody>
      </p:sp>
      <p:sp>
        <p:nvSpPr>
          <p:cNvPr id="166" name="TextBox 165">
            <a:extLst>
              <a:ext uri="{FF2B5EF4-FFF2-40B4-BE49-F238E27FC236}">
                <a16:creationId xmlns:a16="http://schemas.microsoft.com/office/drawing/2014/main" id="{F32378B7-2172-3FCE-3CB9-F2F991E93FC7}"/>
              </a:ext>
            </a:extLst>
          </p:cNvPr>
          <p:cNvSpPr txBox="1"/>
          <p:nvPr/>
        </p:nvSpPr>
        <p:spPr>
          <a:xfrm>
            <a:off x="7280646" y="966578"/>
            <a:ext cx="1009563" cy="400110"/>
          </a:xfrm>
          <a:prstGeom prst="rect">
            <a:avLst/>
          </a:prstGeom>
          <a:noFill/>
        </p:spPr>
        <p:txBody>
          <a:bodyPr wrap="square" lIns="0" rIns="0" rtlCol="0" anchor="ctr">
            <a:spAutoFit/>
          </a:bodyPr>
          <a:lstStyle/>
          <a:p>
            <a:pPr algn="ctr">
              <a:defRPr/>
            </a:pPr>
            <a:r>
              <a:rPr lang="en-US" sz="2000" b="1" noProof="1">
                <a:solidFill>
                  <a:schemeClr val="accent2"/>
                </a:solidFill>
                <a:latin typeface="Gotham Ultra" pitchFamily="2" charset="0"/>
              </a:rPr>
              <a:t>7.1</a:t>
            </a:r>
          </a:p>
        </p:txBody>
      </p:sp>
      <p:sp>
        <p:nvSpPr>
          <p:cNvPr id="167" name="Title 166">
            <a:extLst>
              <a:ext uri="{FF2B5EF4-FFF2-40B4-BE49-F238E27FC236}">
                <a16:creationId xmlns:a16="http://schemas.microsoft.com/office/drawing/2014/main" id="{0D36D362-4B45-A5CA-DF77-702C0E1D67F3}"/>
              </a:ext>
            </a:extLst>
          </p:cNvPr>
          <p:cNvSpPr>
            <a:spLocks noGrp="1"/>
          </p:cNvSpPr>
          <p:nvPr>
            <p:ph type="title"/>
          </p:nvPr>
        </p:nvSpPr>
        <p:spPr/>
        <p:txBody>
          <a:bodyPr/>
          <a:lstStyle/>
          <a:p>
            <a:r>
              <a:rPr lang="en-US" dirty="0"/>
              <a:t>Progress, Progress, Progress</a:t>
            </a:r>
          </a:p>
        </p:txBody>
      </p:sp>
    </p:spTree>
    <p:extLst>
      <p:ext uri="{BB962C8B-B14F-4D97-AF65-F5344CB8AC3E}">
        <p14:creationId xmlns:p14="http://schemas.microsoft.com/office/powerpoint/2010/main" val="77897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250"/>
                                        <p:tgtEl>
                                          <p:spTgt spid="71"/>
                                        </p:tgtEl>
                                        <p:attrNameLst>
                                          <p:attrName>ppt_x</p:attrName>
                                        </p:attrNameLst>
                                      </p:cBhvr>
                                      <p:tavLst>
                                        <p:tav tm="0">
                                          <p:val>
                                            <p:strVal val="#ppt_x-#ppt_w*1.125000"/>
                                          </p:val>
                                        </p:tav>
                                        <p:tav tm="100000">
                                          <p:val>
                                            <p:strVal val="#ppt_x"/>
                                          </p:val>
                                        </p:tav>
                                      </p:tavLst>
                                    </p:anim>
                                    <p:animEffect transition="in" filter="wipe(right)">
                                      <p:cBhvr>
                                        <p:cTn id="8" dur="250"/>
                                        <p:tgtEl>
                                          <p:spTgt spid="71"/>
                                        </p:tgtEl>
                                      </p:cBhvr>
                                    </p:animEffect>
                                  </p:childTnLst>
                                </p:cTn>
                              </p:par>
                            </p:childTnLst>
                          </p:cTn>
                        </p:par>
                        <p:par>
                          <p:cTn id="9" fill="hold">
                            <p:stCondLst>
                              <p:cond delay="250"/>
                            </p:stCondLst>
                            <p:childTnLst>
                              <p:par>
                                <p:cTn id="10" presetID="53" presetClass="entr" presetSubtype="16" fill="hold" grpId="0" nodeType="afterEffect">
                                  <p:stCondLst>
                                    <p:cond delay="0"/>
                                  </p:stCondLst>
                                  <p:childTnLst>
                                    <p:set>
                                      <p:cBhvr>
                                        <p:cTn id="11" dur="1" fill="hold">
                                          <p:stCondLst>
                                            <p:cond delay="0"/>
                                          </p:stCondLst>
                                        </p:cTn>
                                        <p:tgtEl>
                                          <p:spTgt spid="70"/>
                                        </p:tgtEl>
                                        <p:attrNameLst>
                                          <p:attrName>style.visibility</p:attrName>
                                        </p:attrNameLst>
                                      </p:cBhvr>
                                      <p:to>
                                        <p:strVal val="visible"/>
                                      </p:to>
                                    </p:set>
                                    <p:anim calcmode="lin" valueType="num">
                                      <p:cBhvr>
                                        <p:cTn id="12" dur="250" fill="hold"/>
                                        <p:tgtEl>
                                          <p:spTgt spid="70"/>
                                        </p:tgtEl>
                                        <p:attrNameLst>
                                          <p:attrName>ppt_w</p:attrName>
                                        </p:attrNameLst>
                                      </p:cBhvr>
                                      <p:tavLst>
                                        <p:tav tm="0">
                                          <p:val>
                                            <p:fltVal val="0"/>
                                          </p:val>
                                        </p:tav>
                                        <p:tav tm="100000">
                                          <p:val>
                                            <p:strVal val="#ppt_w"/>
                                          </p:val>
                                        </p:tav>
                                      </p:tavLst>
                                    </p:anim>
                                    <p:anim calcmode="lin" valueType="num">
                                      <p:cBhvr>
                                        <p:cTn id="13" dur="250" fill="hold"/>
                                        <p:tgtEl>
                                          <p:spTgt spid="70"/>
                                        </p:tgtEl>
                                        <p:attrNameLst>
                                          <p:attrName>ppt_h</p:attrName>
                                        </p:attrNameLst>
                                      </p:cBhvr>
                                      <p:tavLst>
                                        <p:tav tm="0">
                                          <p:val>
                                            <p:fltVal val="0"/>
                                          </p:val>
                                        </p:tav>
                                        <p:tav tm="100000">
                                          <p:val>
                                            <p:strVal val="#ppt_h"/>
                                          </p:val>
                                        </p:tav>
                                      </p:tavLst>
                                    </p:anim>
                                    <p:animEffect transition="in" filter="fade">
                                      <p:cBhvr>
                                        <p:cTn id="14" dur="250"/>
                                        <p:tgtEl>
                                          <p:spTgt spid="70"/>
                                        </p:tgtEl>
                                      </p:cBhvr>
                                    </p:animEffect>
                                  </p:childTnLst>
                                </p:cTn>
                              </p:par>
                            </p:childTnLst>
                          </p:cTn>
                        </p:par>
                        <p:par>
                          <p:cTn id="15" fill="hold">
                            <p:stCondLst>
                              <p:cond delay="500"/>
                            </p:stCondLst>
                            <p:childTnLst>
                              <p:par>
                                <p:cTn id="16" presetID="12" presetClass="entr" presetSubtype="8" fill="hold" nodeType="afterEffect">
                                  <p:stCondLst>
                                    <p:cond delay="0"/>
                                  </p:stCondLst>
                                  <p:childTnLst>
                                    <p:set>
                                      <p:cBhvr>
                                        <p:cTn id="17" dur="1" fill="hold">
                                          <p:stCondLst>
                                            <p:cond delay="0"/>
                                          </p:stCondLst>
                                        </p:cTn>
                                        <p:tgtEl>
                                          <p:spTgt spid="77"/>
                                        </p:tgtEl>
                                        <p:attrNameLst>
                                          <p:attrName>style.visibility</p:attrName>
                                        </p:attrNameLst>
                                      </p:cBhvr>
                                      <p:to>
                                        <p:strVal val="visible"/>
                                      </p:to>
                                    </p:set>
                                    <p:anim calcmode="lin" valueType="num">
                                      <p:cBhvr additive="base">
                                        <p:cTn id="18" dur="250"/>
                                        <p:tgtEl>
                                          <p:spTgt spid="77"/>
                                        </p:tgtEl>
                                        <p:attrNameLst>
                                          <p:attrName>ppt_x</p:attrName>
                                        </p:attrNameLst>
                                      </p:cBhvr>
                                      <p:tavLst>
                                        <p:tav tm="0">
                                          <p:val>
                                            <p:strVal val="#ppt_x-#ppt_w*1.125000"/>
                                          </p:val>
                                        </p:tav>
                                        <p:tav tm="100000">
                                          <p:val>
                                            <p:strVal val="#ppt_x"/>
                                          </p:val>
                                        </p:tav>
                                      </p:tavLst>
                                    </p:anim>
                                    <p:animEffect transition="in" filter="wipe(right)">
                                      <p:cBhvr>
                                        <p:cTn id="19" dur="250"/>
                                        <p:tgtEl>
                                          <p:spTgt spid="77"/>
                                        </p:tgtEl>
                                      </p:cBhvr>
                                    </p:animEffect>
                                  </p:childTnLst>
                                </p:cTn>
                              </p:par>
                            </p:childTnLst>
                          </p:cTn>
                        </p:par>
                        <p:par>
                          <p:cTn id="20" fill="hold">
                            <p:stCondLst>
                              <p:cond delay="750"/>
                            </p:stCondLst>
                            <p:childTnLst>
                              <p:par>
                                <p:cTn id="21" presetID="53" presetClass="entr" presetSubtype="16" fill="hold" grpId="0" nodeType="afterEffect">
                                  <p:stCondLst>
                                    <p:cond delay="0"/>
                                  </p:stCondLst>
                                  <p:childTnLst>
                                    <p:set>
                                      <p:cBhvr>
                                        <p:cTn id="22" dur="1" fill="hold">
                                          <p:stCondLst>
                                            <p:cond delay="0"/>
                                          </p:stCondLst>
                                        </p:cTn>
                                        <p:tgtEl>
                                          <p:spTgt spid="129"/>
                                        </p:tgtEl>
                                        <p:attrNameLst>
                                          <p:attrName>style.visibility</p:attrName>
                                        </p:attrNameLst>
                                      </p:cBhvr>
                                      <p:to>
                                        <p:strVal val="visible"/>
                                      </p:to>
                                    </p:set>
                                    <p:anim calcmode="lin" valueType="num">
                                      <p:cBhvr>
                                        <p:cTn id="23" dur="250" fill="hold"/>
                                        <p:tgtEl>
                                          <p:spTgt spid="129"/>
                                        </p:tgtEl>
                                        <p:attrNameLst>
                                          <p:attrName>ppt_w</p:attrName>
                                        </p:attrNameLst>
                                      </p:cBhvr>
                                      <p:tavLst>
                                        <p:tav tm="0">
                                          <p:val>
                                            <p:fltVal val="0"/>
                                          </p:val>
                                        </p:tav>
                                        <p:tav tm="100000">
                                          <p:val>
                                            <p:strVal val="#ppt_w"/>
                                          </p:val>
                                        </p:tav>
                                      </p:tavLst>
                                    </p:anim>
                                    <p:anim calcmode="lin" valueType="num">
                                      <p:cBhvr>
                                        <p:cTn id="24" dur="250" fill="hold"/>
                                        <p:tgtEl>
                                          <p:spTgt spid="129"/>
                                        </p:tgtEl>
                                        <p:attrNameLst>
                                          <p:attrName>ppt_h</p:attrName>
                                        </p:attrNameLst>
                                      </p:cBhvr>
                                      <p:tavLst>
                                        <p:tav tm="0">
                                          <p:val>
                                            <p:fltVal val="0"/>
                                          </p:val>
                                        </p:tav>
                                        <p:tav tm="100000">
                                          <p:val>
                                            <p:strVal val="#ppt_h"/>
                                          </p:val>
                                        </p:tav>
                                      </p:tavLst>
                                    </p:anim>
                                    <p:animEffect transition="in" filter="fade">
                                      <p:cBhvr>
                                        <p:cTn id="25" dur="250"/>
                                        <p:tgtEl>
                                          <p:spTgt spid="129"/>
                                        </p:tgtEl>
                                      </p:cBhvr>
                                    </p:animEffect>
                                  </p:childTnLst>
                                </p:cTn>
                              </p:par>
                            </p:childTnLst>
                          </p:cTn>
                        </p:par>
                        <p:par>
                          <p:cTn id="26" fill="hold">
                            <p:stCondLst>
                              <p:cond delay="1000"/>
                            </p:stCondLst>
                            <p:childTnLst>
                              <p:par>
                                <p:cTn id="27" presetID="12" presetClass="entr" presetSubtype="8" fill="hold" nodeType="afterEffect">
                                  <p:stCondLst>
                                    <p:cond delay="0"/>
                                  </p:stCondLst>
                                  <p:childTnLst>
                                    <p:set>
                                      <p:cBhvr>
                                        <p:cTn id="28" dur="1" fill="hold">
                                          <p:stCondLst>
                                            <p:cond delay="0"/>
                                          </p:stCondLst>
                                        </p:cTn>
                                        <p:tgtEl>
                                          <p:spTgt spid="83"/>
                                        </p:tgtEl>
                                        <p:attrNameLst>
                                          <p:attrName>style.visibility</p:attrName>
                                        </p:attrNameLst>
                                      </p:cBhvr>
                                      <p:to>
                                        <p:strVal val="visible"/>
                                      </p:to>
                                    </p:set>
                                    <p:anim calcmode="lin" valueType="num">
                                      <p:cBhvr additive="base">
                                        <p:cTn id="29" dur="250"/>
                                        <p:tgtEl>
                                          <p:spTgt spid="83"/>
                                        </p:tgtEl>
                                        <p:attrNameLst>
                                          <p:attrName>ppt_x</p:attrName>
                                        </p:attrNameLst>
                                      </p:cBhvr>
                                      <p:tavLst>
                                        <p:tav tm="0">
                                          <p:val>
                                            <p:strVal val="#ppt_x-#ppt_w*1.125000"/>
                                          </p:val>
                                        </p:tav>
                                        <p:tav tm="100000">
                                          <p:val>
                                            <p:strVal val="#ppt_x"/>
                                          </p:val>
                                        </p:tav>
                                      </p:tavLst>
                                    </p:anim>
                                    <p:animEffect transition="in" filter="wipe(right)">
                                      <p:cBhvr>
                                        <p:cTn id="30" dur="250"/>
                                        <p:tgtEl>
                                          <p:spTgt spid="83"/>
                                        </p:tgtEl>
                                      </p:cBhvr>
                                    </p:animEffect>
                                  </p:childTnLst>
                                </p:cTn>
                              </p:par>
                            </p:childTnLst>
                          </p:cTn>
                        </p:par>
                        <p:par>
                          <p:cTn id="31" fill="hold">
                            <p:stCondLst>
                              <p:cond delay="1250"/>
                            </p:stCondLst>
                            <p:childTnLst>
                              <p:par>
                                <p:cTn id="32" presetID="53" presetClass="entr" presetSubtype="16" fill="hold" grpId="0" nodeType="afterEffect">
                                  <p:stCondLst>
                                    <p:cond delay="0"/>
                                  </p:stCondLst>
                                  <p:childTnLst>
                                    <p:set>
                                      <p:cBhvr>
                                        <p:cTn id="33" dur="1" fill="hold">
                                          <p:stCondLst>
                                            <p:cond delay="0"/>
                                          </p:stCondLst>
                                        </p:cTn>
                                        <p:tgtEl>
                                          <p:spTgt spid="125"/>
                                        </p:tgtEl>
                                        <p:attrNameLst>
                                          <p:attrName>style.visibility</p:attrName>
                                        </p:attrNameLst>
                                      </p:cBhvr>
                                      <p:to>
                                        <p:strVal val="visible"/>
                                      </p:to>
                                    </p:set>
                                    <p:anim calcmode="lin" valueType="num">
                                      <p:cBhvr>
                                        <p:cTn id="34" dur="250" fill="hold"/>
                                        <p:tgtEl>
                                          <p:spTgt spid="125"/>
                                        </p:tgtEl>
                                        <p:attrNameLst>
                                          <p:attrName>ppt_w</p:attrName>
                                        </p:attrNameLst>
                                      </p:cBhvr>
                                      <p:tavLst>
                                        <p:tav tm="0">
                                          <p:val>
                                            <p:fltVal val="0"/>
                                          </p:val>
                                        </p:tav>
                                        <p:tav tm="100000">
                                          <p:val>
                                            <p:strVal val="#ppt_w"/>
                                          </p:val>
                                        </p:tav>
                                      </p:tavLst>
                                    </p:anim>
                                    <p:anim calcmode="lin" valueType="num">
                                      <p:cBhvr>
                                        <p:cTn id="35" dur="250" fill="hold"/>
                                        <p:tgtEl>
                                          <p:spTgt spid="125"/>
                                        </p:tgtEl>
                                        <p:attrNameLst>
                                          <p:attrName>ppt_h</p:attrName>
                                        </p:attrNameLst>
                                      </p:cBhvr>
                                      <p:tavLst>
                                        <p:tav tm="0">
                                          <p:val>
                                            <p:fltVal val="0"/>
                                          </p:val>
                                        </p:tav>
                                        <p:tav tm="100000">
                                          <p:val>
                                            <p:strVal val="#ppt_h"/>
                                          </p:val>
                                        </p:tav>
                                      </p:tavLst>
                                    </p:anim>
                                    <p:animEffect transition="in" filter="fade">
                                      <p:cBhvr>
                                        <p:cTn id="36" dur="250"/>
                                        <p:tgtEl>
                                          <p:spTgt spid="125"/>
                                        </p:tgtEl>
                                      </p:cBhvr>
                                    </p:animEffect>
                                  </p:childTnLst>
                                </p:cTn>
                              </p:par>
                            </p:childTnLst>
                          </p:cTn>
                        </p:par>
                        <p:par>
                          <p:cTn id="37" fill="hold">
                            <p:stCondLst>
                              <p:cond delay="1500"/>
                            </p:stCondLst>
                            <p:childTnLst>
                              <p:par>
                                <p:cTn id="38" presetID="12" presetClass="entr" presetSubtype="8" fill="hold" nodeType="afterEffect">
                                  <p:stCondLst>
                                    <p:cond delay="0"/>
                                  </p:stCondLst>
                                  <p:childTnLst>
                                    <p:set>
                                      <p:cBhvr>
                                        <p:cTn id="39" dur="1" fill="hold">
                                          <p:stCondLst>
                                            <p:cond delay="0"/>
                                          </p:stCondLst>
                                        </p:cTn>
                                        <p:tgtEl>
                                          <p:spTgt spid="89"/>
                                        </p:tgtEl>
                                        <p:attrNameLst>
                                          <p:attrName>style.visibility</p:attrName>
                                        </p:attrNameLst>
                                      </p:cBhvr>
                                      <p:to>
                                        <p:strVal val="visible"/>
                                      </p:to>
                                    </p:set>
                                    <p:anim calcmode="lin" valueType="num">
                                      <p:cBhvr additive="base">
                                        <p:cTn id="40" dur="250"/>
                                        <p:tgtEl>
                                          <p:spTgt spid="89"/>
                                        </p:tgtEl>
                                        <p:attrNameLst>
                                          <p:attrName>ppt_x</p:attrName>
                                        </p:attrNameLst>
                                      </p:cBhvr>
                                      <p:tavLst>
                                        <p:tav tm="0">
                                          <p:val>
                                            <p:strVal val="#ppt_x-#ppt_w*1.125000"/>
                                          </p:val>
                                        </p:tav>
                                        <p:tav tm="100000">
                                          <p:val>
                                            <p:strVal val="#ppt_x"/>
                                          </p:val>
                                        </p:tav>
                                      </p:tavLst>
                                    </p:anim>
                                    <p:animEffect transition="in" filter="wipe(right)">
                                      <p:cBhvr>
                                        <p:cTn id="41" dur="250"/>
                                        <p:tgtEl>
                                          <p:spTgt spid="89"/>
                                        </p:tgtEl>
                                      </p:cBhvr>
                                    </p:animEffect>
                                  </p:childTnLst>
                                </p:cTn>
                              </p:par>
                            </p:childTnLst>
                          </p:cTn>
                        </p:par>
                        <p:par>
                          <p:cTn id="42" fill="hold">
                            <p:stCondLst>
                              <p:cond delay="1750"/>
                            </p:stCondLst>
                            <p:childTnLst>
                              <p:par>
                                <p:cTn id="43" presetID="53" presetClass="entr" presetSubtype="16" fill="hold" grpId="0" nodeType="afterEffect">
                                  <p:stCondLst>
                                    <p:cond delay="0"/>
                                  </p:stCondLst>
                                  <p:childTnLst>
                                    <p:set>
                                      <p:cBhvr>
                                        <p:cTn id="44" dur="1" fill="hold">
                                          <p:stCondLst>
                                            <p:cond delay="0"/>
                                          </p:stCondLst>
                                        </p:cTn>
                                        <p:tgtEl>
                                          <p:spTgt spid="130"/>
                                        </p:tgtEl>
                                        <p:attrNameLst>
                                          <p:attrName>style.visibility</p:attrName>
                                        </p:attrNameLst>
                                      </p:cBhvr>
                                      <p:to>
                                        <p:strVal val="visible"/>
                                      </p:to>
                                    </p:set>
                                    <p:anim calcmode="lin" valueType="num">
                                      <p:cBhvr>
                                        <p:cTn id="45" dur="250" fill="hold"/>
                                        <p:tgtEl>
                                          <p:spTgt spid="130"/>
                                        </p:tgtEl>
                                        <p:attrNameLst>
                                          <p:attrName>ppt_w</p:attrName>
                                        </p:attrNameLst>
                                      </p:cBhvr>
                                      <p:tavLst>
                                        <p:tav tm="0">
                                          <p:val>
                                            <p:fltVal val="0"/>
                                          </p:val>
                                        </p:tav>
                                        <p:tav tm="100000">
                                          <p:val>
                                            <p:strVal val="#ppt_w"/>
                                          </p:val>
                                        </p:tav>
                                      </p:tavLst>
                                    </p:anim>
                                    <p:anim calcmode="lin" valueType="num">
                                      <p:cBhvr>
                                        <p:cTn id="46" dur="250" fill="hold"/>
                                        <p:tgtEl>
                                          <p:spTgt spid="130"/>
                                        </p:tgtEl>
                                        <p:attrNameLst>
                                          <p:attrName>ppt_h</p:attrName>
                                        </p:attrNameLst>
                                      </p:cBhvr>
                                      <p:tavLst>
                                        <p:tav tm="0">
                                          <p:val>
                                            <p:fltVal val="0"/>
                                          </p:val>
                                        </p:tav>
                                        <p:tav tm="100000">
                                          <p:val>
                                            <p:strVal val="#ppt_h"/>
                                          </p:val>
                                        </p:tav>
                                      </p:tavLst>
                                    </p:anim>
                                    <p:animEffect transition="in" filter="fade">
                                      <p:cBhvr>
                                        <p:cTn id="47" dur="250"/>
                                        <p:tgtEl>
                                          <p:spTgt spid="130"/>
                                        </p:tgtEl>
                                      </p:cBhvr>
                                    </p:animEffect>
                                  </p:childTnLst>
                                </p:cTn>
                              </p:par>
                            </p:childTnLst>
                          </p:cTn>
                        </p:par>
                        <p:par>
                          <p:cTn id="48" fill="hold">
                            <p:stCondLst>
                              <p:cond delay="2000"/>
                            </p:stCondLst>
                            <p:childTnLst>
                              <p:par>
                                <p:cTn id="49" presetID="12" presetClass="entr" presetSubtype="8" fill="hold" nodeType="afterEffect">
                                  <p:stCondLst>
                                    <p:cond delay="0"/>
                                  </p:stCondLst>
                                  <p:childTnLst>
                                    <p:set>
                                      <p:cBhvr>
                                        <p:cTn id="50" dur="1" fill="hold">
                                          <p:stCondLst>
                                            <p:cond delay="0"/>
                                          </p:stCondLst>
                                        </p:cTn>
                                        <p:tgtEl>
                                          <p:spTgt spid="101"/>
                                        </p:tgtEl>
                                        <p:attrNameLst>
                                          <p:attrName>style.visibility</p:attrName>
                                        </p:attrNameLst>
                                      </p:cBhvr>
                                      <p:to>
                                        <p:strVal val="visible"/>
                                      </p:to>
                                    </p:set>
                                    <p:anim calcmode="lin" valueType="num">
                                      <p:cBhvr additive="base">
                                        <p:cTn id="51" dur="250"/>
                                        <p:tgtEl>
                                          <p:spTgt spid="101"/>
                                        </p:tgtEl>
                                        <p:attrNameLst>
                                          <p:attrName>ppt_x</p:attrName>
                                        </p:attrNameLst>
                                      </p:cBhvr>
                                      <p:tavLst>
                                        <p:tav tm="0">
                                          <p:val>
                                            <p:strVal val="#ppt_x-#ppt_w*1.125000"/>
                                          </p:val>
                                        </p:tav>
                                        <p:tav tm="100000">
                                          <p:val>
                                            <p:strVal val="#ppt_x"/>
                                          </p:val>
                                        </p:tav>
                                      </p:tavLst>
                                    </p:anim>
                                    <p:animEffect transition="in" filter="wipe(right)">
                                      <p:cBhvr>
                                        <p:cTn id="52" dur="250"/>
                                        <p:tgtEl>
                                          <p:spTgt spid="101"/>
                                        </p:tgtEl>
                                      </p:cBhvr>
                                    </p:animEffect>
                                  </p:childTnLst>
                                </p:cTn>
                              </p:par>
                            </p:childTnLst>
                          </p:cTn>
                        </p:par>
                        <p:par>
                          <p:cTn id="53" fill="hold">
                            <p:stCondLst>
                              <p:cond delay="2250"/>
                            </p:stCondLst>
                            <p:childTnLst>
                              <p:par>
                                <p:cTn id="54" presetID="53" presetClass="entr" presetSubtype="16" fill="hold" grpId="0" nodeType="afterEffect">
                                  <p:stCondLst>
                                    <p:cond delay="0"/>
                                  </p:stCondLst>
                                  <p:childTnLst>
                                    <p:set>
                                      <p:cBhvr>
                                        <p:cTn id="55" dur="1" fill="hold">
                                          <p:stCondLst>
                                            <p:cond delay="0"/>
                                          </p:stCondLst>
                                        </p:cTn>
                                        <p:tgtEl>
                                          <p:spTgt spid="126"/>
                                        </p:tgtEl>
                                        <p:attrNameLst>
                                          <p:attrName>style.visibility</p:attrName>
                                        </p:attrNameLst>
                                      </p:cBhvr>
                                      <p:to>
                                        <p:strVal val="visible"/>
                                      </p:to>
                                    </p:set>
                                    <p:anim calcmode="lin" valueType="num">
                                      <p:cBhvr>
                                        <p:cTn id="56" dur="250" fill="hold"/>
                                        <p:tgtEl>
                                          <p:spTgt spid="126"/>
                                        </p:tgtEl>
                                        <p:attrNameLst>
                                          <p:attrName>ppt_w</p:attrName>
                                        </p:attrNameLst>
                                      </p:cBhvr>
                                      <p:tavLst>
                                        <p:tav tm="0">
                                          <p:val>
                                            <p:fltVal val="0"/>
                                          </p:val>
                                        </p:tav>
                                        <p:tav tm="100000">
                                          <p:val>
                                            <p:strVal val="#ppt_w"/>
                                          </p:val>
                                        </p:tav>
                                      </p:tavLst>
                                    </p:anim>
                                    <p:anim calcmode="lin" valueType="num">
                                      <p:cBhvr>
                                        <p:cTn id="57" dur="250" fill="hold"/>
                                        <p:tgtEl>
                                          <p:spTgt spid="126"/>
                                        </p:tgtEl>
                                        <p:attrNameLst>
                                          <p:attrName>ppt_h</p:attrName>
                                        </p:attrNameLst>
                                      </p:cBhvr>
                                      <p:tavLst>
                                        <p:tav tm="0">
                                          <p:val>
                                            <p:fltVal val="0"/>
                                          </p:val>
                                        </p:tav>
                                        <p:tav tm="100000">
                                          <p:val>
                                            <p:strVal val="#ppt_h"/>
                                          </p:val>
                                        </p:tav>
                                      </p:tavLst>
                                    </p:anim>
                                    <p:animEffect transition="in" filter="fade">
                                      <p:cBhvr>
                                        <p:cTn id="58" dur="250"/>
                                        <p:tgtEl>
                                          <p:spTgt spid="126"/>
                                        </p:tgtEl>
                                      </p:cBhvr>
                                    </p:animEffect>
                                  </p:childTnLst>
                                </p:cTn>
                              </p:par>
                            </p:childTnLst>
                          </p:cTn>
                        </p:par>
                        <p:par>
                          <p:cTn id="59" fill="hold">
                            <p:stCondLst>
                              <p:cond delay="2500"/>
                            </p:stCondLst>
                            <p:childTnLst>
                              <p:par>
                                <p:cTn id="60" presetID="12" presetClass="entr" presetSubtype="8" fill="hold" nodeType="afterEffect">
                                  <p:stCondLst>
                                    <p:cond delay="0"/>
                                  </p:stCondLst>
                                  <p:childTnLst>
                                    <p:set>
                                      <p:cBhvr>
                                        <p:cTn id="61" dur="1" fill="hold">
                                          <p:stCondLst>
                                            <p:cond delay="0"/>
                                          </p:stCondLst>
                                        </p:cTn>
                                        <p:tgtEl>
                                          <p:spTgt spid="95"/>
                                        </p:tgtEl>
                                        <p:attrNameLst>
                                          <p:attrName>style.visibility</p:attrName>
                                        </p:attrNameLst>
                                      </p:cBhvr>
                                      <p:to>
                                        <p:strVal val="visible"/>
                                      </p:to>
                                    </p:set>
                                    <p:anim calcmode="lin" valueType="num">
                                      <p:cBhvr additive="base">
                                        <p:cTn id="62" dur="250"/>
                                        <p:tgtEl>
                                          <p:spTgt spid="95"/>
                                        </p:tgtEl>
                                        <p:attrNameLst>
                                          <p:attrName>ppt_x</p:attrName>
                                        </p:attrNameLst>
                                      </p:cBhvr>
                                      <p:tavLst>
                                        <p:tav tm="0">
                                          <p:val>
                                            <p:strVal val="#ppt_x-#ppt_w*1.125000"/>
                                          </p:val>
                                        </p:tav>
                                        <p:tav tm="100000">
                                          <p:val>
                                            <p:strVal val="#ppt_x"/>
                                          </p:val>
                                        </p:tav>
                                      </p:tavLst>
                                    </p:anim>
                                    <p:animEffect transition="in" filter="wipe(right)">
                                      <p:cBhvr>
                                        <p:cTn id="63" dur="250"/>
                                        <p:tgtEl>
                                          <p:spTgt spid="95"/>
                                        </p:tgtEl>
                                      </p:cBhvr>
                                    </p:animEffect>
                                  </p:childTnLst>
                                </p:cTn>
                              </p:par>
                            </p:childTnLst>
                          </p:cTn>
                        </p:par>
                        <p:par>
                          <p:cTn id="64" fill="hold">
                            <p:stCondLst>
                              <p:cond delay="2750"/>
                            </p:stCondLst>
                            <p:childTnLst>
                              <p:par>
                                <p:cTn id="65" presetID="53" presetClass="entr" presetSubtype="16" fill="hold" grpId="0" nodeType="afterEffect">
                                  <p:stCondLst>
                                    <p:cond delay="0"/>
                                  </p:stCondLst>
                                  <p:childTnLst>
                                    <p:set>
                                      <p:cBhvr>
                                        <p:cTn id="66" dur="1" fill="hold">
                                          <p:stCondLst>
                                            <p:cond delay="0"/>
                                          </p:stCondLst>
                                        </p:cTn>
                                        <p:tgtEl>
                                          <p:spTgt spid="131"/>
                                        </p:tgtEl>
                                        <p:attrNameLst>
                                          <p:attrName>style.visibility</p:attrName>
                                        </p:attrNameLst>
                                      </p:cBhvr>
                                      <p:to>
                                        <p:strVal val="visible"/>
                                      </p:to>
                                    </p:set>
                                    <p:anim calcmode="lin" valueType="num">
                                      <p:cBhvr>
                                        <p:cTn id="67" dur="250" fill="hold"/>
                                        <p:tgtEl>
                                          <p:spTgt spid="131"/>
                                        </p:tgtEl>
                                        <p:attrNameLst>
                                          <p:attrName>ppt_w</p:attrName>
                                        </p:attrNameLst>
                                      </p:cBhvr>
                                      <p:tavLst>
                                        <p:tav tm="0">
                                          <p:val>
                                            <p:fltVal val="0"/>
                                          </p:val>
                                        </p:tav>
                                        <p:tav tm="100000">
                                          <p:val>
                                            <p:strVal val="#ppt_w"/>
                                          </p:val>
                                        </p:tav>
                                      </p:tavLst>
                                    </p:anim>
                                    <p:anim calcmode="lin" valueType="num">
                                      <p:cBhvr>
                                        <p:cTn id="68" dur="250" fill="hold"/>
                                        <p:tgtEl>
                                          <p:spTgt spid="131"/>
                                        </p:tgtEl>
                                        <p:attrNameLst>
                                          <p:attrName>ppt_h</p:attrName>
                                        </p:attrNameLst>
                                      </p:cBhvr>
                                      <p:tavLst>
                                        <p:tav tm="0">
                                          <p:val>
                                            <p:fltVal val="0"/>
                                          </p:val>
                                        </p:tav>
                                        <p:tav tm="100000">
                                          <p:val>
                                            <p:strVal val="#ppt_h"/>
                                          </p:val>
                                        </p:tav>
                                      </p:tavLst>
                                    </p:anim>
                                    <p:animEffect transition="in" filter="fade">
                                      <p:cBhvr>
                                        <p:cTn id="69" dur="250"/>
                                        <p:tgtEl>
                                          <p:spTgt spid="131"/>
                                        </p:tgtEl>
                                      </p:cBhvr>
                                    </p:animEffect>
                                  </p:childTnLst>
                                </p:cTn>
                              </p:par>
                            </p:childTnLst>
                          </p:cTn>
                        </p:par>
                        <p:par>
                          <p:cTn id="70" fill="hold">
                            <p:stCondLst>
                              <p:cond delay="3000"/>
                            </p:stCondLst>
                            <p:childTnLst>
                              <p:par>
                                <p:cTn id="71" presetID="12" presetClass="entr" presetSubtype="8" fill="hold" nodeType="afterEffect">
                                  <p:stCondLst>
                                    <p:cond delay="0"/>
                                  </p:stCondLst>
                                  <p:childTnLst>
                                    <p:set>
                                      <p:cBhvr>
                                        <p:cTn id="72" dur="1" fill="hold">
                                          <p:stCondLst>
                                            <p:cond delay="0"/>
                                          </p:stCondLst>
                                        </p:cTn>
                                        <p:tgtEl>
                                          <p:spTgt spid="107"/>
                                        </p:tgtEl>
                                        <p:attrNameLst>
                                          <p:attrName>style.visibility</p:attrName>
                                        </p:attrNameLst>
                                      </p:cBhvr>
                                      <p:to>
                                        <p:strVal val="visible"/>
                                      </p:to>
                                    </p:set>
                                    <p:anim calcmode="lin" valueType="num">
                                      <p:cBhvr additive="base">
                                        <p:cTn id="73" dur="250"/>
                                        <p:tgtEl>
                                          <p:spTgt spid="107"/>
                                        </p:tgtEl>
                                        <p:attrNameLst>
                                          <p:attrName>ppt_x</p:attrName>
                                        </p:attrNameLst>
                                      </p:cBhvr>
                                      <p:tavLst>
                                        <p:tav tm="0">
                                          <p:val>
                                            <p:strVal val="#ppt_x-#ppt_w*1.125000"/>
                                          </p:val>
                                        </p:tav>
                                        <p:tav tm="100000">
                                          <p:val>
                                            <p:strVal val="#ppt_x"/>
                                          </p:val>
                                        </p:tav>
                                      </p:tavLst>
                                    </p:anim>
                                    <p:animEffect transition="in" filter="wipe(right)">
                                      <p:cBhvr>
                                        <p:cTn id="74" dur="250"/>
                                        <p:tgtEl>
                                          <p:spTgt spid="107"/>
                                        </p:tgtEl>
                                      </p:cBhvr>
                                    </p:animEffect>
                                  </p:childTnLst>
                                </p:cTn>
                              </p:par>
                            </p:childTnLst>
                          </p:cTn>
                        </p:par>
                        <p:par>
                          <p:cTn id="75" fill="hold">
                            <p:stCondLst>
                              <p:cond delay="3250"/>
                            </p:stCondLst>
                            <p:childTnLst>
                              <p:par>
                                <p:cTn id="76" presetID="53" presetClass="entr" presetSubtype="16" fill="hold" grpId="0" nodeType="afterEffect">
                                  <p:stCondLst>
                                    <p:cond delay="0"/>
                                  </p:stCondLst>
                                  <p:childTnLst>
                                    <p:set>
                                      <p:cBhvr>
                                        <p:cTn id="77" dur="1" fill="hold">
                                          <p:stCondLst>
                                            <p:cond delay="0"/>
                                          </p:stCondLst>
                                        </p:cTn>
                                        <p:tgtEl>
                                          <p:spTgt spid="127"/>
                                        </p:tgtEl>
                                        <p:attrNameLst>
                                          <p:attrName>style.visibility</p:attrName>
                                        </p:attrNameLst>
                                      </p:cBhvr>
                                      <p:to>
                                        <p:strVal val="visible"/>
                                      </p:to>
                                    </p:set>
                                    <p:anim calcmode="lin" valueType="num">
                                      <p:cBhvr>
                                        <p:cTn id="78" dur="250" fill="hold"/>
                                        <p:tgtEl>
                                          <p:spTgt spid="127"/>
                                        </p:tgtEl>
                                        <p:attrNameLst>
                                          <p:attrName>ppt_w</p:attrName>
                                        </p:attrNameLst>
                                      </p:cBhvr>
                                      <p:tavLst>
                                        <p:tav tm="0">
                                          <p:val>
                                            <p:fltVal val="0"/>
                                          </p:val>
                                        </p:tav>
                                        <p:tav tm="100000">
                                          <p:val>
                                            <p:strVal val="#ppt_w"/>
                                          </p:val>
                                        </p:tav>
                                      </p:tavLst>
                                    </p:anim>
                                    <p:anim calcmode="lin" valueType="num">
                                      <p:cBhvr>
                                        <p:cTn id="79" dur="250" fill="hold"/>
                                        <p:tgtEl>
                                          <p:spTgt spid="127"/>
                                        </p:tgtEl>
                                        <p:attrNameLst>
                                          <p:attrName>ppt_h</p:attrName>
                                        </p:attrNameLst>
                                      </p:cBhvr>
                                      <p:tavLst>
                                        <p:tav tm="0">
                                          <p:val>
                                            <p:fltVal val="0"/>
                                          </p:val>
                                        </p:tav>
                                        <p:tav tm="100000">
                                          <p:val>
                                            <p:strVal val="#ppt_h"/>
                                          </p:val>
                                        </p:tav>
                                      </p:tavLst>
                                    </p:anim>
                                    <p:animEffect transition="in" filter="fade">
                                      <p:cBhvr>
                                        <p:cTn id="80" dur="250"/>
                                        <p:tgtEl>
                                          <p:spTgt spid="127"/>
                                        </p:tgtEl>
                                      </p:cBhvr>
                                    </p:animEffect>
                                  </p:childTnLst>
                                </p:cTn>
                              </p:par>
                            </p:childTnLst>
                          </p:cTn>
                        </p:par>
                        <p:par>
                          <p:cTn id="81" fill="hold">
                            <p:stCondLst>
                              <p:cond delay="3500"/>
                            </p:stCondLst>
                            <p:childTnLst>
                              <p:par>
                                <p:cTn id="82" presetID="12" presetClass="entr" presetSubtype="8" fill="hold" nodeType="afterEffect">
                                  <p:stCondLst>
                                    <p:cond delay="0"/>
                                  </p:stCondLst>
                                  <p:childTnLst>
                                    <p:set>
                                      <p:cBhvr>
                                        <p:cTn id="83" dur="1" fill="hold">
                                          <p:stCondLst>
                                            <p:cond delay="0"/>
                                          </p:stCondLst>
                                        </p:cTn>
                                        <p:tgtEl>
                                          <p:spTgt spid="113"/>
                                        </p:tgtEl>
                                        <p:attrNameLst>
                                          <p:attrName>style.visibility</p:attrName>
                                        </p:attrNameLst>
                                      </p:cBhvr>
                                      <p:to>
                                        <p:strVal val="visible"/>
                                      </p:to>
                                    </p:set>
                                    <p:anim calcmode="lin" valueType="num">
                                      <p:cBhvr additive="base">
                                        <p:cTn id="84" dur="250"/>
                                        <p:tgtEl>
                                          <p:spTgt spid="113"/>
                                        </p:tgtEl>
                                        <p:attrNameLst>
                                          <p:attrName>ppt_x</p:attrName>
                                        </p:attrNameLst>
                                      </p:cBhvr>
                                      <p:tavLst>
                                        <p:tav tm="0">
                                          <p:val>
                                            <p:strVal val="#ppt_x-#ppt_w*1.125000"/>
                                          </p:val>
                                        </p:tav>
                                        <p:tav tm="100000">
                                          <p:val>
                                            <p:strVal val="#ppt_x"/>
                                          </p:val>
                                        </p:tav>
                                      </p:tavLst>
                                    </p:anim>
                                    <p:animEffect transition="in" filter="wipe(right)">
                                      <p:cBhvr>
                                        <p:cTn id="85" dur="250"/>
                                        <p:tgtEl>
                                          <p:spTgt spid="113"/>
                                        </p:tgtEl>
                                      </p:cBhvr>
                                    </p:animEffect>
                                  </p:childTnLst>
                                </p:cTn>
                              </p:par>
                            </p:childTnLst>
                          </p:cTn>
                        </p:par>
                        <p:par>
                          <p:cTn id="86" fill="hold">
                            <p:stCondLst>
                              <p:cond delay="3750"/>
                            </p:stCondLst>
                            <p:childTnLst>
                              <p:par>
                                <p:cTn id="87" presetID="53" presetClass="entr" presetSubtype="16" fill="hold" grpId="0" nodeType="afterEffect">
                                  <p:stCondLst>
                                    <p:cond delay="0"/>
                                  </p:stCondLst>
                                  <p:childTnLst>
                                    <p:set>
                                      <p:cBhvr>
                                        <p:cTn id="88" dur="1" fill="hold">
                                          <p:stCondLst>
                                            <p:cond delay="0"/>
                                          </p:stCondLst>
                                        </p:cTn>
                                        <p:tgtEl>
                                          <p:spTgt spid="132"/>
                                        </p:tgtEl>
                                        <p:attrNameLst>
                                          <p:attrName>style.visibility</p:attrName>
                                        </p:attrNameLst>
                                      </p:cBhvr>
                                      <p:to>
                                        <p:strVal val="visible"/>
                                      </p:to>
                                    </p:set>
                                    <p:anim calcmode="lin" valueType="num">
                                      <p:cBhvr>
                                        <p:cTn id="89" dur="250" fill="hold"/>
                                        <p:tgtEl>
                                          <p:spTgt spid="132"/>
                                        </p:tgtEl>
                                        <p:attrNameLst>
                                          <p:attrName>ppt_w</p:attrName>
                                        </p:attrNameLst>
                                      </p:cBhvr>
                                      <p:tavLst>
                                        <p:tav tm="0">
                                          <p:val>
                                            <p:fltVal val="0"/>
                                          </p:val>
                                        </p:tav>
                                        <p:tav tm="100000">
                                          <p:val>
                                            <p:strVal val="#ppt_w"/>
                                          </p:val>
                                        </p:tav>
                                      </p:tavLst>
                                    </p:anim>
                                    <p:anim calcmode="lin" valueType="num">
                                      <p:cBhvr>
                                        <p:cTn id="90" dur="250" fill="hold"/>
                                        <p:tgtEl>
                                          <p:spTgt spid="132"/>
                                        </p:tgtEl>
                                        <p:attrNameLst>
                                          <p:attrName>ppt_h</p:attrName>
                                        </p:attrNameLst>
                                      </p:cBhvr>
                                      <p:tavLst>
                                        <p:tav tm="0">
                                          <p:val>
                                            <p:fltVal val="0"/>
                                          </p:val>
                                        </p:tav>
                                        <p:tav tm="100000">
                                          <p:val>
                                            <p:strVal val="#ppt_h"/>
                                          </p:val>
                                        </p:tav>
                                      </p:tavLst>
                                    </p:anim>
                                    <p:animEffect transition="in" filter="fade">
                                      <p:cBhvr>
                                        <p:cTn id="91" dur="250"/>
                                        <p:tgtEl>
                                          <p:spTgt spid="132"/>
                                        </p:tgtEl>
                                      </p:cBhvr>
                                    </p:animEffect>
                                  </p:childTnLst>
                                </p:cTn>
                              </p:par>
                            </p:childTnLst>
                          </p:cTn>
                        </p:par>
                        <p:par>
                          <p:cTn id="92" fill="hold">
                            <p:stCondLst>
                              <p:cond delay="4000"/>
                            </p:stCondLst>
                            <p:childTnLst>
                              <p:par>
                                <p:cTn id="93" presetID="12" presetClass="entr" presetSubtype="8" fill="hold" nodeType="afterEffect">
                                  <p:stCondLst>
                                    <p:cond delay="0"/>
                                  </p:stCondLst>
                                  <p:childTnLst>
                                    <p:set>
                                      <p:cBhvr>
                                        <p:cTn id="94" dur="1" fill="hold">
                                          <p:stCondLst>
                                            <p:cond delay="0"/>
                                          </p:stCondLst>
                                        </p:cTn>
                                        <p:tgtEl>
                                          <p:spTgt spid="119"/>
                                        </p:tgtEl>
                                        <p:attrNameLst>
                                          <p:attrName>style.visibility</p:attrName>
                                        </p:attrNameLst>
                                      </p:cBhvr>
                                      <p:to>
                                        <p:strVal val="visible"/>
                                      </p:to>
                                    </p:set>
                                    <p:anim calcmode="lin" valueType="num">
                                      <p:cBhvr additive="base">
                                        <p:cTn id="95" dur="250"/>
                                        <p:tgtEl>
                                          <p:spTgt spid="119"/>
                                        </p:tgtEl>
                                        <p:attrNameLst>
                                          <p:attrName>ppt_x</p:attrName>
                                        </p:attrNameLst>
                                      </p:cBhvr>
                                      <p:tavLst>
                                        <p:tav tm="0">
                                          <p:val>
                                            <p:strVal val="#ppt_x-#ppt_w*1.125000"/>
                                          </p:val>
                                        </p:tav>
                                        <p:tav tm="100000">
                                          <p:val>
                                            <p:strVal val="#ppt_x"/>
                                          </p:val>
                                        </p:tav>
                                      </p:tavLst>
                                    </p:anim>
                                    <p:animEffect transition="in" filter="wipe(right)">
                                      <p:cBhvr>
                                        <p:cTn id="96" dur="250"/>
                                        <p:tgtEl>
                                          <p:spTgt spid="119"/>
                                        </p:tgtEl>
                                      </p:cBhvr>
                                    </p:animEffect>
                                  </p:childTnLst>
                                </p:cTn>
                              </p:par>
                            </p:childTnLst>
                          </p:cTn>
                        </p:par>
                        <p:par>
                          <p:cTn id="97" fill="hold">
                            <p:stCondLst>
                              <p:cond delay="4250"/>
                            </p:stCondLst>
                            <p:childTnLst>
                              <p:par>
                                <p:cTn id="98" presetID="53" presetClass="entr" presetSubtype="16" fill="hold" grpId="0" nodeType="afterEffect">
                                  <p:stCondLst>
                                    <p:cond delay="0"/>
                                  </p:stCondLst>
                                  <p:childTnLst>
                                    <p:set>
                                      <p:cBhvr>
                                        <p:cTn id="99" dur="1" fill="hold">
                                          <p:stCondLst>
                                            <p:cond delay="0"/>
                                          </p:stCondLst>
                                        </p:cTn>
                                        <p:tgtEl>
                                          <p:spTgt spid="128"/>
                                        </p:tgtEl>
                                        <p:attrNameLst>
                                          <p:attrName>style.visibility</p:attrName>
                                        </p:attrNameLst>
                                      </p:cBhvr>
                                      <p:to>
                                        <p:strVal val="visible"/>
                                      </p:to>
                                    </p:set>
                                    <p:anim calcmode="lin" valueType="num">
                                      <p:cBhvr>
                                        <p:cTn id="100" dur="250" fill="hold"/>
                                        <p:tgtEl>
                                          <p:spTgt spid="128"/>
                                        </p:tgtEl>
                                        <p:attrNameLst>
                                          <p:attrName>ppt_w</p:attrName>
                                        </p:attrNameLst>
                                      </p:cBhvr>
                                      <p:tavLst>
                                        <p:tav tm="0">
                                          <p:val>
                                            <p:fltVal val="0"/>
                                          </p:val>
                                        </p:tav>
                                        <p:tav tm="100000">
                                          <p:val>
                                            <p:strVal val="#ppt_w"/>
                                          </p:val>
                                        </p:tav>
                                      </p:tavLst>
                                    </p:anim>
                                    <p:anim calcmode="lin" valueType="num">
                                      <p:cBhvr>
                                        <p:cTn id="101" dur="250" fill="hold"/>
                                        <p:tgtEl>
                                          <p:spTgt spid="128"/>
                                        </p:tgtEl>
                                        <p:attrNameLst>
                                          <p:attrName>ppt_h</p:attrName>
                                        </p:attrNameLst>
                                      </p:cBhvr>
                                      <p:tavLst>
                                        <p:tav tm="0">
                                          <p:val>
                                            <p:fltVal val="0"/>
                                          </p:val>
                                        </p:tav>
                                        <p:tav tm="100000">
                                          <p:val>
                                            <p:strVal val="#ppt_h"/>
                                          </p:val>
                                        </p:tav>
                                      </p:tavLst>
                                    </p:anim>
                                    <p:animEffect transition="in" filter="fade">
                                      <p:cBhvr>
                                        <p:cTn id="102" dur="250"/>
                                        <p:tgtEl>
                                          <p:spTgt spid="128"/>
                                        </p:tgtEl>
                                      </p:cBhvr>
                                    </p:animEffect>
                                  </p:childTnLst>
                                </p:cTn>
                              </p:par>
                            </p:childTnLst>
                          </p:cTn>
                        </p:par>
                        <p:par>
                          <p:cTn id="103" fill="hold">
                            <p:stCondLst>
                              <p:cond delay="4500"/>
                            </p:stCondLst>
                            <p:childTnLst>
                              <p:par>
                                <p:cTn id="104" presetID="12" presetClass="entr" presetSubtype="8" fill="hold" nodeType="afterEffect">
                                  <p:stCondLst>
                                    <p:cond delay="0"/>
                                  </p:stCondLst>
                                  <p:childTnLst>
                                    <p:set>
                                      <p:cBhvr>
                                        <p:cTn id="105" dur="1" fill="hold">
                                          <p:stCondLst>
                                            <p:cond delay="0"/>
                                          </p:stCondLst>
                                        </p:cTn>
                                        <p:tgtEl>
                                          <p:spTgt spid="9"/>
                                        </p:tgtEl>
                                        <p:attrNameLst>
                                          <p:attrName>style.visibility</p:attrName>
                                        </p:attrNameLst>
                                      </p:cBhvr>
                                      <p:to>
                                        <p:strVal val="visible"/>
                                      </p:to>
                                    </p:set>
                                    <p:anim calcmode="lin" valueType="num">
                                      <p:cBhvr additive="base">
                                        <p:cTn id="106" dur="250"/>
                                        <p:tgtEl>
                                          <p:spTgt spid="9"/>
                                        </p:tgtEl>
                                        <p:attrNameLst>
                                          <p:attrName>ppt_x</p:attrName>
                                        </p:attrNameLst>
                                      </p:cBhvr>
                                      <p:tavLst>
                                        <p:tav tm="0">
                                          <p:val>
                                            <p:strVal val="#ppt_x-#ppt_w*1.125000"/>
                                          </p:val>
                                        </p:tav>
                                        <p:tav tm="100000">
                                          <p:val>
                                            <p:strVal val="#ppt_x"/>
                                          </p:val>
                                        </p:tav>
                                      </p:tavLst>
                                    </p:anim>
                                    <p:animEffect transition="in" filter="wipe(right)">
                                      <p:cBhvr>
                                        <p:cTn id="107" dur="250"/>
                                        <p:tgtEl>
                                          <p:spTgt spid="9"/>
                                        </p:tgtEl>
                                      </p:cBhvr>
                                    </p:animEffect>
                                  </p:childTnLst>
                                </p:cTn>
                              </p:par>
                            </p:childTnLst>
                          </p:cTn>
                        </p:par>
                        <p:par>
                          <p:cTn id="108" fill="hold">
                            <p:stCondLst>
                              <p:cond delay="4750"/>
                            </p:stCondLst>
                            <p:childTnLst>
                              <p:par>
                                <p:cTn id="109" presetID="53" presetClass="entr" presetSubtype="16" fill="hold" grpId="0" nodeType="afterEffect">
                                  <p:stCondLst>
                                    <p:cond delay="0"/>
                                  </p:stCondLst>
                                  <p:childTnLst>
                                    <p:set>
                                      <p:cBhvr>
                                        <p:cTn id="110" dur="1" fill="hold">
                                          <p:stCondLst>
                                            <p:cond delay="0"/>
                                          </p:stCondLst>
                                        </p:cTn>
                                        <p:tgtEl>
                                          <p:spTgt spid="139"/>
                                        </p:tgtEl>
                                        <p:attrNameLst>
                                          <p:attrName>style.visibility</p:attrName>
                                        </p:attrNameLst>
                                      </p:cBhvr>
                                      <p:to>
                                        <p:strVal val="visible"/>
                                      </p:to>
                                    </p:set>
                                    <p:anim calcmode="lin" valueType="num">
                                      <p:cBhvr>
                                        <p:cTn id="111" dur="250" fill="hold"/>
                                        <p:tgtEl>
                                          <p:spTgt spid="139"/>
                                        </p:tgtEl>
                                        <p:attrNameLst>
                                          <p:attrName>ppt_w</p:attrName>
                                        </p:attrNameLst>
                                      </p:cBhvr>
                                      <p:tavLst>
                                        <p:tav tm="0">
                                          <p:val>
                                            <p:fltVal val="0"/>
                                          </p:val>
                                        </p:tav>
                                        <p:tav tm="100000">
                                          <p:val>
                                            <p:strVal val="#ppt_w"/>
                                          </p:val>
                                        </p:tav>
                                      </p:tavLst>
                                    </p:anim>
                                    <p:anim calcmode="lin" valueType="num">
                                      <p:cBhvr>
                                        <p:cTn id="112" dur="250" fill="hold"/>
                                        <p:tgtEl>
                                          <p:spTgt spid="139"/>
                                        </p:tgtEl>
                                        <p:attrNameLst>
                                          <p:attrName>ppt_h</p:attrName>
                                        </p:attrNameLst>
                                      </p:cBhvr>
                                      <p:tavLst>
                                        <p:tav tm="0">
                                          <p:val>
                                            <p:fltVal val="0"/>
                                          </p:val>
                                        </p:tav>
                                        <p:tav tm="100000">
                                          <p:val>
                                            <p:strVal val="#ppt_h"/>
                                          </p:val>
                                        </p:tav>
                                      </p:tavLst>
                                    </p:anim>
                                    <p:animEffect transition="in" filter="fade">
                                      <p:cBhvr>
                                        <p:cTn id="113" dur="250"/>
                                        <p:tgtEl>
                                          <p:spTgt spid="139"/>
                                        </p:tgtEl>
                                      </p:cBhvr>
                                    </p:animEffect>
                                  </p:childTnLst>
                                </p:cTn>
                              </p:par>
                            </p:childTnLst>
                          </p:cTn>
                        </p:par>
                        <p:par>
                          <p:cTn id="114" fill="hold">
                            <p:stCondLst>
                              <p:cond delay="5000"/>
                            </p:stCondLst>
                            <p:childTnLst>
                              <p:par>
                                <p:cTn id="115" presetID="12" presetClass="entr" presetSubtype="8" fill="hold" nodeType="afterEffect">
                                  <p:stCondLst>
                                    <p:cond delay="0"/>
                                  </p:stCondLst>
                                  <p:childTnLst>
                                    <p:set>
                                      <p:cBhvr>
                                        <p:cTn id="116" dur="1" fill="hold">
                                          <p:stCondLst>
                                            <p:cond delay="0"/>
                                          </p:stCondLst>
                                        </p:cTn>
                                        <p:tgtEl>
                                          <p:spTgt spid="10"/>
                                        </p:tgtEl>
                                        <p:attrNameLst>
                                          <p:attrName>style.visibility</p:attrName>
                                        </p:attrNameLst>
                                      </p:cBhvr>
                                      <p:to>
                                        <p:strVal val="visible"/>
                                      </p:to>
                                    </p:set>
                                    <p:anim calcmode="lin" valueType="num">
                                      <p:cBhvr additive="base">
                                        <p:cTn id="117" dur="250"/>
                                        <p:tgtEl>
                                          <p:spTgt spid="10"/>
                                        </p:tgtEl>
                                        <p:attrNameLst>
                                          <p:attrName>ppt_x</p:attrName>
                                        </p:attrNameLst>
                                      </p:cBhvr>
                                      <p:tavLst>
                                        <p:tav tm="0">
                                          <p:val>
                                            <p:strVal val="#ppt_x-#ppt_w*1.125000"/>
                                          </p:val>
                                        </p:tav>
                                        <p:tav tm="100000">
                                          <p:val>
                                            <p:strVal val="#ppt_x"/>
                                          </p:val>
                                        </p:tav>
                                      </p:tavLst>
                                    </p:anim>
                                    <p:animEffect transition="in" filter="wipe(right)">
                                      <p:cBhvr>
                                        <p:cTn id="118" dur="250"/>
                                        <p:tgtEl>
                                          <p:spTgt spid="10"/>
                                        </p:tgtEl>
                                      </p:cBhvr>
                                    </p:animEffect>
                                  </p:childTnLst>
                                </p:cTn>
                              </p:par>
                            </p:childTnLst>
                          </p:cTn>
                        </p:par>
                        <p:par>
                          <p:cTn id="119" fill="hold">
                            <p:stCondLst>
                              <p:cond delay="5250"/>
                            </p:stCondLst>
                            <p:childTnLst>
                              <p:par>
                                <p:cTn id="120" presetID="53" presetClass="entr" presetSubtype="16" fill="hold" grpId="0" nodeType="afterEffect">
                                  <p:stCondLst>
                                    <p:cond delay="0"/>
                                  </p:stCondLst>
                                  <p:childTnLst>
                                    <p:set>
                                      <p:cBhvr>
                                        <p:cTn id="121" dur="1" fill="hold">
                                          <p:stCondLst>
                                            <p:cond delay="0"/>
                                          </p:stCondLst>
                                        </p:cTn>
                                        <p:tgtEl>
                                          <p:spTgt spid="146"/>
                                        </p:tgtEl>
                                        <p:attrNameLst>
                                          <p:attrName>style.visibility</p:attrName>
                                        </p:attrNameLst>
                                      </p:cBhvr>
                                      <p:to>
                                        <p:strVal val="visible"/>
                                      </p:to>
                                    </p:set>
                                    <p:anim calcmode="lin" valueType="num">
                                      <p:cBhvr>
                                        <p:cTn id="122" dur="250" fill="hold"/>
                                        <p:tgtEl>
                                          <p:spTgt spid="146"/>
                                        </p:tgtEl>
                                        <p:attrNameLst>
                                          <p:attrName>ppt_w</p:attrName>
                                        </p:attrNameLst>
                                      </p:cBhvr>
                                      <p:tavLst>
                                        <p:tav tm="0">
                                          <p:val>
                                            <p:fltVal val="0"/>
                                          </p:val>
                                        </p:tav>
                                        <p:tav tm="100000">
                                          <p:val>
                                            <p:strVal val="#ppt_w"/>
                                          </p:val>
                                        </p:tav>
                                      </p:tavLst>
                                    </p:anim>
                                    <p:anim calcmode="lin" valueType="num">
                                      <p:cBhvr>
                                        <p:cTn id="123" dur="250" fill="hold"/>
                                        <p:tgtEl>
                                          <p:spTgt spid="146"/>
                                        </p:tgtEl>
                                        <p:attrNameLst>
                                          <p:attrName>ppt_h</p:attrName>
                                        </p:attrNameLst>
                                      </p:cBhvr>
                                      <p:tavLst>
                                        <p:tav tm="0">
                                          <p:val>
                                            <p:fltVal val="0"/>
                                          </p:val>
                                        </p:tav>
                                        <p:tav tm="100000">
                                          <p:val>
                                            <p:strVal val="#ppt_h"/>
                                          </p:val>
                                        </p:tav>
                                      </p:tavLst>
                                    </p:anim>
                                    <p:animEffect transition="in" filter="fade">
                                      <p:cBhvr>
                                        <p:cTn id="124" dur="250"/>
                                        <p:tgtEl>
                                          <p:spTgt spid="146"/>
                                        </p:tgtEl>
                                      </p:cBhvr>
                                    </p:animEffect>
                                  </p:childTnLst>
                                </p:cTn>
                              </p:par>
                            </p:childTnLst>
                          </p:cTn>
                        </p:par>
                        <p:par>
                          <p:cTn id="125" fill="hold">
                            <p:stCondLst>
                              <p:cond delay="5500"/>
                            </p:stCondLst>
                            <p:childTnLst>
                              <p:par>
                                <p:cTn id="126" presetID="12" presetClass="entr" presetSubtype="8" fill="hold" nodeType="afterEffect">
                                  <p:stCondLst>
                                    <p:cond delay="0"/>
                                  </p:stCondLst>
                                  <p:childTnLst>
                                    <p:set>
                                      <p:cBhvr>
                                        <p:cTn id="127" dur="1" fill="hold">
                                          <p:stCondLst>
                                            <p:cond delay="0"/>
                                          </p:stCondLst>
                                        </p:cTn>
                                        <p:tgtEl>
                                          <p:spTgt spid="11"/>
                                        </p:tgtEl>
                                        <p:attrNameLst>
                                          <p:attrName>style.visibility</p:attrName>
                                        </p:attrNameLst>
                                      </p:cBhvr>
                                      <p:to>
                                        <p:strVal val="visible"/>
                                      </p:to>
                                    </p:set>
                                    <p:anim calcmode="lin" valueType="num">
                                      <p:cBhvr additive="base">
                                        <p:cTn id="128" dur="250"/>
                                        <p:tgtEl>
                                          <p:spTgt spid="11"/>
                                        </p:tgtEl>
                                        <p:attrNameLst>
                                          <p:attrName>ppt_x</p:attrName>
                                        </p:attrNameLst>
                                      </p:cBhvr>
                                      <p:tavLst>
                                        <p:tav tm="0">
                                          <p:val>
                                            <p:strVal val="#ppt_x-#ppt_w*1.125000"/>
                                          </p:val>
                                        </p:tav>
                                        <p:tav tm="100000">
                                          <p:val>
                                            <p:strVal val="#ppt_x"/>
                                          </p:val>
                                        </p:tav>
                                      </p:tavLst>
                                    </p:anim>
                                    <p:animEffect transition="in" filter="wipe(right)">
                                      <p:cBhvr>
                                        <p:cTn id="129" dur="250"/>
                                        <p:tgtEl>
                                          <p:spTgt spid="11"/>
                                        </p:tgtEl>
                                      </p:cBhvr>
                                    </p:animEffect>
                                  </p:childTnLst>
                                </p:cTn>
                              </p:par>
                            </p:childTnLst>
                          </p:cTn>
                        </p:par>
                        <p:par>
                          <p:cTn id="130" fill="hold">
                            <p:stCondLst>
                              <p:cond delay="5750"/>
                            </p:stCondLst>
                            <p:childTnLst>
                              <p:par>
                                <p:cTn id="131" presetID="53" presetClass="entr" presetSubtype="16" fill="hold" grpId="0" nodeType="afterEffect">
                                  <p:stCondLst>
                                    <p:cond delay="0"/>
                                  </p:stCondLst>
                                  <p:childTnLst>
                                    <p:set>
                                      <p:cBhvr>
                                        <p:cTn id="132" dur="1" fill="hold">
                                          <p:stCondLst>
                                            <p:cond delay="0"/>
                                          </p:stCondLst>
                                        </p:cTn>
                                        <p:tgtEl>
                                          <p:spTgt spid="166"/>
                                        </p:tgtEl>
                                        <p:attrNameLst>
                                          <p:attrName>style.visibility</p:attrName>
                                        </p:attrNameLst>
                                      </p:cBhvr>
                                      <p:to>
                                        <p:strVal val="visible"/>
                                      </p:to>
                                    </p:set>
                                    <p:anim calcmode="lin" valueType="num">
                                      <p:cBhvr>
                                        <p:cTn id="133" dur="250" fill="hold"/>
                                        <p:tgtEl>
                                          <p:spTgt spid="166"/>
                                        </p:tgtEl>
                                        <p:attrNameLst>
                                          <p:attrName>ppt_w</p:attrName>
                                        </p:attrNameLst>
                                      </p:cBhvr>
                                      <p:tavLst>
                                        <p:tav tm="0">
                                          <p:val>
                                            <p:fltVal val="0"/>
                                          </p:val>
                                        </p:tav>
                                        <p:tav tm="100000">
                                          <p:val>
                                            <p:strVal val="#ppt_w"/>
                                          </p:val>
                                        </p:tav>
                                      </p:tavLst>
                                    </p:anim>
                                    <p:anim calcmode="lin" valueType="num">
                                      <p:cBhvr>
                                        <p:cTn id="134" dur="250" fill="hold"/>
                                        <p:tgtEl>
                                          <p:spTgt spid="166"/>
                                        </p:tgtEl>
                                        <p:attrNameLst>
                                          <p:attrName>ppt_h</p:attrName>
                                        </p:attrNameLst>
                                      </p:cBhvr>
                                      <p:tavLst>
                                        <p:tav tm="0">
                                          <p:val>
                                            <p:fltVal val="0"/>
                                          </p:val>
                                        </p:tav>
                                        <p:tav tm="100000">
                                          <p:val>
                                            <p:strVal val="#ppt_h"/>
                                          </p:val>
                                        </p:tav>
                                      </p:tavLst>
                                    </p:anim>
                                    <p:animEffect transition="in" filter="fade">
                                      <p:cBhvr>
                                        <p:cTn id="135" dur="250"/>
                                        <p:tgtEl>
                                          <p:spTgt spid="166"/>
                                        </p:tgtEl>
                                      </p:cBhvr>
                                    </p:animEffect>
                                  </p:childTnLst>
                                </p:cTn>
                              </p:par>
                            </p:childTnLst>
                          </p:cTn>
                        </p:par>
                        <p:par>
                          <p:cTn id="136" fill="hold">
                            <p:stCondLst>
                              <p:cond delay="6000"/>
                            </p:stCondLst>
                            <p:childTnLst>
                              <p:par>
                                <p:cTn id="137" presetID="12" presetClass="entr" presetSubtype="8" fill="hold" nodeType="afterEffect">
                                  <p:stCondLst>
                                    <p:cond delay="0"/>
                                  </p:stCondLst>
                                  <p:childTnLst>
                                    <p:set>
                                      <p:cBhvr>
                                        <p:cTn id="138" dur="1" fill="hold">
                                          <p:stCondLst>
                                            <p:cond delay="0"/>
                                          </p:stCondLst>
                                        </p:cTn>
                                        <p:tgtEl>
                                          <p:spTgt spid="12"/>
                                        </p:tgtEl>
                                        <p:attrNameLst>
                                          <p:attrName>style.visibility</p:attrName>
                                        </p:attrNameLst>
                                      </p:cBhvr>
                                      <p:to>
                                        <p:strVal val="visible"/>
                                      </p:to>
                                    </p:set>
                                    <p:anim calcmode="lin" valueType="num">
                                      <p:cBhvr additive="base">
                                        <p:cTn id="139" dur="250"/>
                                        <p:tgtEl>
                                          <p:spTgt spid="12"/>
                                        </p:tgtEl>
                                        <p:attrNameLst>
                                          <p:attrName>ppt_x</p:attrName>
                                        </p:attrNameLst>
                                      </p:cBhvr>
                                      <p:tavLst>
                                        <p:tav tm="0">
                                          <p:val>
                                            <p:strVal val="#ppt_x-#ppt_w*1.125000"/>
                                          </p:val>
                                        </p:tav>
                                        <p:tav tm="100000">
                                          <p:val>
                                            <p:strVal val="#ppt_x"/>
                                          </p:val>
                                        </p:tav>
                                      </p:tavLst>
                                    </p:anim>
                                    <p:animEffect transition="in" filter="wipe(right)">
                                      <p:cBhvr>
                                        <p:cTn id="140" dur="250"/>
                                        <p:tgtEl>
                                          <p:spTgt spid="12"/>
                                        </p:tgtEl>
                                      </p:cBhvr>
                                    </p:animEffect>
                                  </p:childTnLst>
                                </p:cTn>
                              </p:par>
                            </p:childTnLst>
                          </p:cTn>
                        </p:par>
                        <p:par>
                          <p:cTn id="141" fill="hold">
                            <p:stCondLst>
                              <p:cond delay="6250"/>
                            </p:stCondLst>
                            <p:childTnLst>
                              <p:par>
                                <p:cTn id="142" presetID="53" presetClass="entr" presetSubtype="16" fill="hold" grpId="0" nodeType="afterEffect">
                                  <p:stCondLst>
                                    <p:cond delay="0"/>
                                  </p:stCondLst>
                                  <p:childTnLst>
                                    <p:set>
                                      <p:cBhvr>
                                        <p:cTn id="143" dur="1" fill="hold">
                                          <p:stCondLst>
                                            <p:cond delay="0"/>
                                          </p:stCondLst>
                                        </p:cTn>
                                        <p:tgtEl>
                                          <p:spTgt spid="165"/>
                                        </p:tgtEl>
                                        <p:attrNameLst>
                                          <p:attrName>style.visibility</p:attrName>
                                        </p:attrNameLst>
                                      </p:cBhvr>
                                      <p:to>
                                        <p:strVal val="visible"/>
                                      </p:to>
                                    </p:set>
                                    <p:anim calcmode="lin" valueType="num">
                                      <p:cBhvr>
                                        <p:cTn id="144" dur="250" fill="hold"/>
                                        <p:tgtEl>
                                          <p:spTgt spid="165"/>
                                        </p:tgtEl>
                                        <p:attrNameLst>
                                          <p:attrName>ppt_w</p:attrName>
                                        </p:attrNameLst>
                                      </p:cBhvr>
                                      <p:tavLst>
                                        <p:tav tm="0">
                                          <p:val>
                                            <p:fltVal val="0"/>
                                          </p:val>
                                        </p:tav>
                                        <p:tav tm="100000">
                                          <p:val>
                                            <p:strVal val="#ppt_w"/>
                                          </p:val>
                                        </p:tav>
                                      </p:tavLst>
                                    </p:anim>
                                    <p:anim calcmode="lin" valueType="num">
                                      <p:cBhvr>
                                        <p:cTn id="145" dur="250" fill="hold"/>
                                        <p:tgtEl>
                                          <p:spTgt spid="165"/>
                                        </p:tgtEl>
                                        <p:attrNameLst>
                                          <p:attrName>ppt_h</p:attrName>
                                        </p:attrNameLst>
                                      </p:cBhvr>
                                      <p:tavLst>
                                        <p:tav tm="0">
                                          <p:val>
                                            <p:fltVal val="0"/>
                                          </p:val>
                                        </p:tav>
                                        <p:tav tm="100000">
                                          <p:val>
                                            <p:strVal val="#ppt_h"/>
                                          </p:val>
                                        </p:tav>
                                      </p:tavLst>
                                    </p:anim>
                                    <p:animEffect transition="in" filter="fade">
                                      <p:cBhvr>
                                        <p:cTn id="146" dur="25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125" grpId="0"/>
      <p:bldP spid="126" grpId="0"/>
      <p:bldP spid="127" grpId="0"/>
      <p:bldP spid="128" grpId="0"/>
      <p:bldP spid="129" grpId="0"/>
      <p:bldP spid="130" grpId="0"/>
      <p:bldP spid="131" grpId="0"/>
      <p:bldP spid="132" grpId="0"/>
      <p:bldP spid="139" grpId="0"/>
      <p:bldP spid="146" grpId="0"/>
      <p:bldP spid="165" grpId="0"/>
      <p:bldP spid="16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74E7D-9D76-BCBA-F1C4-6DF5A2892C05}"/>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6669AA36-14F1-E1E7-87F7-F2BC0F6A1A2F}"/>
              </a:ext>
            </a:extLst>
          </p:cNvPr>
          <p:cNvSpPr>
            <a:spLocks noGrp="1"/>
          </p:cNvSpPr>
          <p:nvPr>
            <p:ph type="body" sz="quarter" idx="11"/>
          </p:nvPr>
        </p:nvSpPr>
        <p:spPr/>
        <p:txBody>
          <a:bodyPr/>
          <a:lstStyle/>
          <a:p>
            <a:r>
              <a:rPr lang="en-US" dirty="0"/>
              <a:t>User Experience</a:t>
            </a:r>
          </a:p>
        </p:txBody>
      </p:sp>
      <p:sp>
        <p:nvSpPr>
          <p:cNvPr id="23" name="Text Placeholder 22">
            <a:extLst>
              <a:ext uri="{FF2B5EF4-FFF2-40B4-BE49-F238E27FC236}">
                <a16:creationId xmlns:a16="http://schemas.microsoft.com/office/drawing/2014/main" id="{366B56AC-FAC9-BE08-E9A6-F0BC73B77752}"/>
              </a:ext>
            </a:extLst>
          </p:cNvPr>
          <p:cNvSpPr>
            <a:spLocks noGrp="1"/>
          </p:cNvSpPr>
          <p:nvPr>
            <p:ph type="body" sz="quarter" idx="12"/>
          </p:nvPr>
        </p:nvSpPr>
        <p:spPr/>
        <p:txBody>
          <a:bodyPr/>
          <a:lstStyle/>
          <a:p>
            <a:r>
              <a:rPr lang="en-US" dirty="0"/>
              <a:t>Artificial Intelligence</a:t>
            </a:r>
          </a:p>
        </p:txBody>
      </p:sp>
      <p:sp>
        <p:nvSpPr>
          <p:cNvPr id="24" name="Text Placeholder 23">
            <a:extLst>
              <a:ext uri="{FF2B5EF4-FFF2-40B4-BE49-F238E27FC236}">
                <a16:creationId xmlns:a16="http://schemas.microsoft.com/office/drawing/2014/main" id="{CCF21DAC-5599-4E26-65B9-A95DEC37F086}"/>
              </a:ext>
            </a:extLst>
          </p:cNvPr>
          <p:cNvSpPr>
            <a:spLocks noGrp="1"/>
          </p:cNvSpPr>
          <p:nvPr>
            <p:ph type="body" sz="quarter" idx="13"/>
          </p:nvPr>
        </p:nvSpPr>
        <p:spPr/>
        <p:txBody>
          <a:bodyPr/>
          <a:lstStyle/>
          <a:p>
            <a:r>
              <a:rPr lang="en-US" dirty="0"/>
              <a:t>Automation</a:t>
            </a:r>
          </a:p>
        </p:txBody>
      </p:sp>
      <p:sp>
        <p:nvSpPr>
          <p:cNvPr id="25" name="Text Placeholder 24">
            <a:extLst>
              <a:ext uri="{FF2B5EF4-FFF2-40B4-BE49-F238E27FC236}">
                <a16:creationId xmlns:a16="http://schemas.microsoft.com/office/drawing/2014/main" id="{AC855351-7C3B-6CEA-FD08-0CFD4DBE1564}"/>
              </a:ext>
            </a:extLst>
          </p:cNvPr>
          <p:cNvSpPr>
            <a:spLocks noGrp="1"/>
          </p:cNvSpPr>
          <p:nvPr>
            <p:ph type="body" sz="quarter" idx="14"/>
          </p:nvPr>
        </p:nvSpPr>
        <p:spPr/>
        <p:txBody>
          <a:bodyPr/>
          <a:lstStyle/>
          <a:p>
            <a:r>
              <a:rPr lang="en-US" dirty="0"/>
              <a:t>API Modernization</a:t>
            </a:r>
          </a:p>
        </p:txBody>
      </p:sp>
      <p:sp>
        <p:nvSpPr>
          <p:cNvPr id="26" name="Text Placeholder 25">
            <a:extLst>
              <a:ext uri="{FF2B5EF4-FFF2-40B4-BE49-F238E27FC236}">
                <a16:creationId xmlns:a16="http://schemas.microsoft.com/office/drawing/2014/main" id="{D8DD0EB5-69E4-5CA0-51D5-932267FE4577}"/>
              </a:ext>
            </a:extLst>
          </p:cNvPr>
          <p:cNvSpPr>
            <a:spLocks noGrp="1"/>
          </p:cNvSpPr>
          <p:nvPr>
            <p:ph type="body" sz="quarter" idx="15"/>
          </p:nvPr>
        </p:nvSpPr>
        <p:spPr/>
        <p:txBody>
          <a:bodyPr/>
          <a:lstStyle/>
          <a:p>
            <a:r>
              <a:rPr lang="en-US" dirty="0"/>
              <a:t>Cloud First</a:t>
            </a:r>
          </a:p>
        </p:txBody>
      </p:sp>
      <p:sp>
        <p:nvSpPr>
          <p:cNvPr id="32" name="Text Placeholder 31">
            <a:extLst>
              <a:ext uri="{FF2B5EF4-FFF2-40B4-BE49-F238E27FC236}">
                <a16:creationId xmlns:a16="http://schemas.microsoft.com/office/drawing/2014/main" id="{FA347914-49C4-61AC-5486-23478F1EEDCF}"/>
              </a:ext>
            </a:extLst>
          </p:cNvPr>
          <p:cNvSpPr>
            <a:spLocks noGrp="1"/>
          </p:cNvSpPr>
          <p:nvPr>
            <p:ph type="body" sz="quarter" idx="23"/>
          </p:nvPr>
        </p:nvSpPr>
        <p:spPr/>
        <p:txBody>
          <a:bodyPr/>
          <a:lstStyle/>
          <a:p>
            <a:r>
              <a:rPr lang="en-US" dirty="0"/>
              <a:t>User experience goes beyond aesthetics—it’s about creating software that aligns with how our users operate and to be as user-friendly and intuitive as their everyday applications.</a:t>
            </a:r>
          </a:p>
        </p:txBody>
      </p:sp>
      <p:sp>
        <p:nvSpPr>
          <p:cNvPr id="33" name="Text Placeholder 32">
            <a:extLst>
              <a:ext uri="{FF2B5EF4-FFF2-40B4-BE49-F238E27FC236}">
                <a16:creationId xmlns:a16="http://schemas.microsoft.com/office/drawing/2014/main" id="{1ECF4A69-364C-CA05-7F27-E09FDA22DACF}"/>
              </a:ext>
            </a:extLst>
          </p:cNvPr>
          <p:cNvSpPr>
            <a:spLocks noGrp="1"/>
          </p:cNvSpPr>
          <p:nvPr>
            <p:ph type="body" sz="quarter" idx="24"/>
          </p:nvPr>
        </p:nvSpPr>
        <p:spPr/>
        <p:txBody>
          <a:bodyPr/>
          <a:lstStyle/>
          <a:p>
            <a:r>
              <a:rPr lang="en-US" dirty="0"/>
              <a:t>Integrating generative AI and machine learning into our industry-specific solutions enabling users to measure, predict, prescribe and automate various business processes.</a:t>
            </a:r>
          </a:p>
        </p:txBody>
      </p:sp>
      <p:sp>
        <p:nvSpPr>
          <p:cNvPr id="34" name="Text Placeholder 33">
            <a:extLst>
              <a:ext uri="{FF2B5EF4-FFF2-40B4-BE49-F238E27FC236}">
                <a16:creationId xmlns:a16="http://schemas.microsoft.com/office/drawing/2014/main" id="{C97C9CB8-3641-3B02-4D36-72C3DAF519B1}"/>
              </a:ext>
            </a:extLst>
          </p:cNvPr>
          <p:cNvSpPr>
            <a:spLocks noGrp="1"/>
          </p:cNvSpPr>
          <p:nvPr>
            <p:ph type="body" sz="quarter" idx="25"/>
          </p:nvPr>
        </p:nvSpPr>
        <p:spPr/>
        <p:txBody>
          <a:bodyPr/>
          <a:lstStyle/>
          <a:p>
            <a:r>
              <a:rPr lang="en-US" dirty="0"/>
              <a:t>Process optimization and automation to streamline workflows and enhance efficiency. Helping reduce costs and empower teams to work smarter.</a:t>
            </a:r>
          </a:p>
        </p:txBody>
      </p:sp>
      <p:sp>
        <p:nvSpPr>
          <p:cNvPr id="35" name="Text Placeholder 34">
            <a:extLst>
              <a:ext uri="{FF2B5EF4-FFF2-40B4-BE49-F238E27FC236}">
                <a16:creationId xmlns:a16="http://schemas.microsoft.com/office/drawing/2014/main" id="{CAB5DDA4-A1C1-58E7-6B58-6858F00E2A9D}"/>
              </a:ext>
            </a:extLst>
          </p:cNvPr>
          <p:cNvSpPr>
            <a:spLocks noGrp="1"/>
          </p:cNvSpPr>
          <p:nvPr>
            <p:ph type="body" sz="quarter" idx="26"/>
          </p:nvPr>
        </p:nvSpPr>
        <p:spPr/>
        <p:txBody>
          <a:bodyPr/>
          <a:lstStyle/>
          <a:p>
            <a:r>
              <a:rPr lang="en-US" dirty="0"/>
              <a:t>A modern API tech stack and broad API coverage is important to support companies in the common need to connect the various systems they use to run their business.</a:t>
            </a:r>
          </a:p>
        </p:txBody>
      </p:sp>
      <p:sp>
        <p:nvSpPr>
          <p:cNvPr id="36" name="Text Placeholder 35">
            <a:extLst>
              <a:ext uri="{FF2B5EF4-FFF2-40B4-BE49-F238E27FC236}">
                <a16:creationId xmlns:a16="http://schemas.microsoft.com/office/drawing/2014/main" id="{500852AF-8886-4AEC-57B6-93101D18355E}"/>
              </a:ext>
            </a:extLst>
          </p:cNvPr>
          <p:cNvSpPr>
            <a:spLocks noGrp="1"/>
          </p:cNvSpPr>
          <p:nvPr>
            <p:ph type="body" sz="quarter" idx="27"/>
          </p:nvPr>
        </p:nvSpPr>
        <p:spPr/>
        <p:txBody>
          <a:bodyPr/>
          <a:lstStyle/>
          <a:p>
            <a:r>
              <a:rPr lang="en-US" dirty="0"/>
              <a:t>Cloud first approach helps businesses scale up or down to meet their needs, freeing resources for project delivery and in turn provides cost efficiencies and systems security.</a:t>
            </a:r>
          </a:p>
        </p:txBody>
      </p:sp>
      <p:sp>
        <p:nvSpPr>
          <p:cNvPr id="21" name="Title 20">
            <a:extLst>
              <a:ext uri="{FF2B5EF4-FFF2-40B4-BE49-F238E27FC236}">
                <a16:creationId xmlns:a16="http://schemas.microsoft.com/office/drawing/2014/main" id="{B3DDCCB6-F3DA-E278-C0BB-12F4436C4410}"/>
              </a:ext>
            </a:extLst>
          </p:cNvPr>
          <p:cNvSpPr>
            <a:spLocks noGrp="1"/>
          </p:cNvSpPr>
          <p:nvPr>
            <p:ph type="title"/>
          </p:nvPr>
        </p:nvSpPr>
        <p:spPr/>
        <p:txBody>
          <a:bodyPr/>
          <a:lstStyle/>
          <a:p>
            <a:r>
              <a:rPr lang="en-US" dirty="0"/>
              <a:t>Purposeful Innovation That Powers Projects</a:t>
            </a:r>
          </a:p>
        </p:txBody>
      </p:sp>
      <p:sp>
        <p:nvSpPr>
          <p:cNvPr id="5" name="Slide Number Placeholder 4">
            <a:extLst>
              <a:ext uri="{FF2B5EF4-FFF2-40B4-BE49-F238E27FC236}">
                <a16:creationId xmlns:a16="http://schemas.microsoft.com/office/drawing/2014/main" id="{5B5B200B-51E4-94D1-9EB8-A5A4D320128B}"/>
              </a:ext>
            </a:extLst>
          </p:cNvPr>
          <p:cNvSpPr>
            <a:spLocks noGrp="1"/>
          </p:cNvSpPr>
          <p:nvPr>
            <p:ph type="sldNum" sz="quarter" idx="29"/>
          </p:nvPr>
        </p:nvSpPr>
        <p:spPr/>
        <p:txBody>
          <a:bodyPr/>
          <a:lstStyle/>
          <a:p>
            <a:fld id="{6CC0B945-51BC-184C-9E4B-E8B42E9AF6BD}" type="slidenum">
              <a:rPr lang="en-US" smtClean="0"/>
              <a:pPr/>
              <a:t>20</a:t>
            </a:fld>
            <a:endParaRPr lang="en-US"/>
          </a:p>
        </p:txBody>
      </p:sp>
      <p:sp>
        <p:nvSpPr>
          <p:cNvPr id="7" name="Footer Placeholder 6">
            <a:extLst>
              <a:ext uri="{FF2B5EF4-FFF2-40B4-BE49-F238E27FC236}">
                <a16:creationId xmlns:a16="http://schemas.microsoft.com/office/drawing/2014/main" id="{DDDF63E4-48D2-A7E1-C22B-258D23788EB4}"/>
              </a:ext>
            </a:extLst>
          </p:cNvPr>
          <p:cNvSpPr>
            <a:spLocks noGrp="1"/>
          </p:cNvSpPr>
          <p:nvPr>
            <p:ph type="ftr" sz="quarter" idx="3"/>
          </p:nvPr>
        </p:nvSpPr>
        <p:spPr/>
        <p:txBody>
          <a:bodyPr/>
          <a:lstStyle/>
          <a:p>
            <a:r>
              <a:rPr lang="en-US">
                <a:solidFill>
                  <a:srgbClr val="FFFFFF">
                    <a:lumMod val="50000"/>
                  </a:srgbClr>
                </a:solidFill>
              </a:rPr>
              <a:t>CONFIDENTIAL © Deltek, Inc. All Rights Reserved.</a:t>
            </a:r>
          </a:p>
        </p:txBody>
      </p:sp>
      <p:pic>
        <p:nvPicPr>
          <p:cNvPr id="38" name="Picture 37">
            <a:extLst>
              <a:ext uri="{FF2B5EF4-FFF2-40B4-BE49-F238E27FC236}">
                <a16:creationId xmlns:a16="http://schemas.microsoft.com/office/drawing/2014/main" id="{C19F4713-FF76-6B97-4E3F-235983346F9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97748" y="954669"/>
            <a:ext cx="1267766" cy="939794"/>
          </a:xfrm>
          <a:prstGeom prst="rect">
            <a:avLst/>
          </a:prstGeom>
        </p:spPr>
      </p:pic>
      <p:pic>
        <p:nvPicPr>
          <p:cNvPr id="41" name="Picture 40">
            <a:extLst>
              <a:ext uri="{FF2B5EF4-FFF2-40B4-BE49-F238E27FC236}">
                <a16:creationId xmlns:a16="http://schemas.microsoft.com/office/drawing/2014/main" id="{233B7F59-E26E-9EDB-563C-43F3F4BAD9C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9599" y="971869"/>
            <a:ext cx="1285475" cy="905395"/>
          </a:xfrm>
          <a:prstGeom prst="rect">
            <a:avLst/>
          </a:prstGeom>
        </p:spPr>
      </p:pic>
      <p:pic>
        <p:nvPicPr>
          <p:cNvPr id="44" name="Picture 43">
            <a:extLst>
              <a:ext uri="{FF2B5EF4-FFF2-40B4-BE49-F238E27FC236}">
                <a16:creationId xmlns:a16="http://schemas.microsoft.com/office/drawing/2014/main" id="{89DD6B14-BC11-D945-87FB-9D50846E7D0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94395" y="954669"/>
            <a:ext cx="1239438" cy="939795"/>
          </a:xfrm>
          <a:prstGeom prst="rect">
            <a:avLst/>
          </a:prstGeom>
        </p:spPr>
      </p:pic>
      <p:pic>
        <p:nvPicPr>
          <p:cNvPr id="1026" name="Picture 2" descr="Deltek Dela">
            <a:extLst>
              <a:ext uri="{FF2B5EF4-FFF2-40B4-BE49-F238E27FC236}">
                <a16:creationId xmlns:a16="http://schemas.microsoft.com/office/drawing/2014/main" id="{BBEB9DCE-D7EC-9150-5C34-622B673E1A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3955" y="1116787"/>
            <a:ext cx="1231118" cy="6155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oud">
            <a:extLst>
              <a:ext uri="{FF2B5EF4-FFF2-40B4-BE49-F238E27FC236}">
                <a16:creationId xmlns:a16="http://schemas.microsoft.com/office/drawing/2014/main" id="{D5033763-BB44-17DA-0742-32933700AE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75041" y="995363"/>
            <a:ext cx="1598583" cy="8584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C687FECE-66C1-BC67-1646-527AA9B60CCE}"/>
              </a:ext>
            </a:extLst>
          </p:cNvPr>
          <p:cNvSpPr/>
          <p:nvPr/>
        </p:nvSpPr>
        <p:spPr>
          <a:xfrm>
            <a:off x="248234" y="917551"/>
            <a:ext cx="1584513" cy="3826881"/>
          </a:xfrm>
          <a:prstGeom prst="roundRect">
            <a:avLst/>
          </a:prstGeom>
          <a:noFill/>
          <a:ln w="28575" cap="flat" cmpd="sng" algn="ctr">
            <a:solidFill>
              <a:schemeClr val="accent2"/>
            </a:solidFill>
            <a:prstDash val="solid"/>
            <a:round/>
            <a:headEnd type="none" w="med" len="med"/>
            <a:tailEnd type="none" w="med" len="med"/>
          </a:ln>
          <a:effectLst>
            <a:glow rad="63500">
              <a:schemeClr val="accent2">
                <a:satMod val="175000"/>
                <a:alpha val="40000"/>
              </a:schemeClr>
            </a:glow>
          </a:effectLst>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4" name="Rectangle 3">
            <a:extLst>
              <a:ext uri="{FF2B5EF4-FFF2-40B4-BE49-F238E27FC236}">
                <a16:creationId xmlns:a16="http://schemas.microsoft.com/office/drawing/2014/main" id="{C25AC6AA-6D11-1BB5-0E6A-41CC0B43424C}"/>
              </a:ext>
            </a:extLst>
          </p:cNvPr>
          <p:cNvSpPr/>
          <p:nvPr/>
        </p:nvSpPr>
        <p:spPr>
          <a:xfrm>
            <a:off x="1988820" y="917551"/>
            <a:ext cx="7028431" cy="3863999"/>
          </a:xfrm>
          <a:prstGeom prst="rect">
            <a:avLst/>
          </a:prstGeom>
          <a:solidFill>
            <a:schemeClr val="bg1">
              <a:alpha val="76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401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2711181-E256-A7F4-F89C-289A257707FF}"/>
              </a:ext>
            </a:extLst>
          </p:cNvPr>
          <p:cNvSpPr>
            <a:spLocks noGrp="1" noRot="1" noMove="1" noResize="1" noEditPoints="1" noAdjustHandles="1" noChangeArrowheads="1" noChangeShapeType="1"/>
          </p:cNvSpPr>
          <p:nvPr/>
        </p:nvSpPr>
        <p:spPr>
          <a:xfrm>
            <a:off x="0" y="-24043"/>
            <a:ext cx="2824681" cy="5143500"/>
          </a:xfrm>
          <a:prstGeom prst="rect">
            <a:avLst/>
          </a:prstGeom>
          <a:solidFill>
            <a:srgbClr val="0B1215"/>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053" name="Content Placeholder 2052" descr="A qr code with a white background&#10;&#10;Description automatically generated">
            <a:extLst>
              <a:ext uri="{FF2B5EF4-FFF2-40B4-BE49-F238E27FC236}">
                <a16:creationId xmlns:a16="http://schemas.microsoft.com/office/drawing/2014/main" id="{7D10DE73-B39B-7107-5D22-F010BA13B977}"/>
              </a:ext>
            </a:extLst>
          </p:cNvPr>
          <p:cNvPicPr>
            <a:picLocks noGrp="1" noChangeAspect="1"/>
          </p:cNvPicPr>
          <p:nvPr>
            <p:ph sz="quarter" idx="13"/>
          </p:nvPr>
        </p:nvPicPr>
        <p:blipFill>
          <a:blip r:embed="rId3"/>
          <a:stretch>
            <a:fillRect/>
          </a:stretch>
        </p:blipFill>
        <p:spPr>
          <a:xfrm>
            <a:off x="5027703" y="2538908"/>
            <a:ext cx="1755618" cy="1755618"/>
          </a:xfrm>
        </p:spPr>
      </p:pic>
      <p:sp>
        <p:nvSpPr>
          <p:cNvPr id="20" name="Title 19">
            <a:extLst>
              <a:ext uri="{FF2B5EF4-FFF2-40B4-BE49-F238E27FC236}">
                <a16:creationId xmlns:a16="http://schemas.microsoft.com/office/drawing/2014/main" id="{AFB59C66-3EE0-0AAB-082F-2B9BC1CEDE55}"/>
              </a:ext>
            </a:extLst>
          </p:cNvPr>
          <p:cNvSpPr>
            <a:spLocks noGrp="1"/>
          </p:cNvSpPr>
          <p:nvPr>
            <p:ph type="title"/>
          </p:nvPr>
        </p:nvSpPr>
        <p:spPr/>
        <p:txBody>
          <a:bodyPr>
            <a:normAutofit/>
          </a:bodyPr>
          <a:lstStyle/>
          <a:p>
            <a:r>
              <a:rPr lang="en-US" sz="2400" dirty="0"/>
              <a:t>Intuitive Design for Modern Workforce</a:t>
            </a:r>
          </a:p>
        </p:txBody>
      </p:sp>
      <p:sp>
        <p:nvSpPr>
          <p:cNvPr id="18" name="Slide Number Placeholder 17">
            <a:extLst>
              <a:ext uri="{FF2B5EF4-FFF2-40B4-BE49-F238E27FC236}">
                <a16:creationId xmlns:a16="http://schemas.microsoft.com/office/drawing/2014/main" id="{3D17411E-D932-B245-70B2-88D02362C59F}"/>
              </a:ext>
            </a:extLst>
          </p:cNvPr>
          <p:cNvSpPr>
            <a:spLocks noGrp="1"/>
          </p:cNvSpPr>
          <p:nvPr>
            <p:ph type="sldNum" sz="quarter" idx="18"/>
          </p:nvPr>
        </p:nvSpPr>
        <p:spPr/>
        <p:txBody>
          <a:bodyPr/>
          <a:lstStyle/>
          <a:p>
            <a:fld id="{6CC0B945-51BC-184C-9E4B-E8B42E9AF6BD}" type="slidenum">
              <a:rPr lang="en-US" smtClean="0"/>
              <a:pPr/>
              <a:t>21</a:t>
            </a:fld>
            <a:endParaRPr lang="en-US"/>
          </a:p>
        </p:txBody>
      </p:sp>
      <p:sp>
        <p:nvSpPr>
          <p:cNvPr id="19" name="Footer Placeholder 18">
            <a:extLst>
              <a:ext uri="{FF2B5EF4-FFF2-40B4-BE49-F238E27FC236}">
                <a16:creationId xmlns:a16="http://schemas.microsoft.com/office/drawing/2014/main" id="{2BF0351A-91C0-B3B3-72EA-75B715ADF459}"/>
              </a:ext>
            </a:extLst>
          </p:cNvPr>
          <p:cNvSpPr>
            <a:spLocks noGrp="1"/>
          </p:cNvSpPr>
          <p:nvPr>
            <p:ph type="ftr" sz="quarter" idx="3"/>
          </p:nvPr>
        </p:nvSpPr>
        <p:spPr/>
        <p:txBody>
          <a:bodyPr/>
          <a:lstStyle/>
          <a:p>
            <a:r>
              <a:rPr lang="en-US" dirty="0">
                <a:solidFill>
                  <a:srgbClr val="FFFFFF">
                    <a:lumMod val="50000"/>
                  </a:srgbClr>
                </a:solidFill>
              </a:rPr>
              <a:t>CONFIDENTIAL © Deltek, Inc. All Rights Reserved.</a:t>
            </a:r>
          </a:p>
        </p:txBody>
      </p:sp>
      <p:pic>
        <p:nvPicPr>
          <p:cNvPr id="24" name="Picture 23">
            <a:extLst>
              <a:ext uri="{FF2B5EF4-FFF2-40B4-BE49-F238E27FC236}">
                <a16:creationId xmlns:a16="http://schemas.microsoft.com/office/drawing/2014/main" id="{1D8536EE-6863-AD29-07C6-C42C8A8CADDD}"/>
              </a:ext>
            </a:extLst>
          </p:cNvPr>
          <p:cNvPicPr>
            <a:picLocks noGrp="1" noRot="1" noChangeAspect="1" noMove="1" noResize="1" noEditPoints="1" noAdjustHandles="1" noChangeArrowheads="1" noChangeShapeType="1" noCrop="1"/>
          </p:cNvPicPr>
          <p:nvPr/>
        </p:nvPicPr>
        <p:blipFill>
          <a:blip r:embed="rId4"/>
          <a:stretch>
            <a:fillRect/>
          </a:stretch>
        </p:blipFill>
        <p:spPr>
          <a:xfrm rot="11149071" flipH="1">
            <a:off x="-572194" y="4030191"/>
            <a:ext cx="3381378" cy="1553055"/>
          </a:xfrm>
          <a:prstGeom prst="rect">
            <a:avLst/>
          </a:prstGeom>
        </p:spPr>
      </p:pic>
      <p:pic>
        <p:nvPicPr>
          <p:cNvPr id="25" name="Picture 24">
            <a:extLst>
              <a:ext uri="{FF2B5EF4-FFF2-40B4-BE49-F238E27FC236}">
                <a16:creationId xmlns:a16="http://schemas.microsoft.com/office/drawing/2014/main" id="{268AC9CD-B8D0-7A4A-273E-0931491FC9CE}"/>
              </a:ext>
            </a:extLst>
          </p:cNvPr>
          <p:cNvPicPr>
            <a:picLocks noGrp="1" noRot="1" noChangeAspect="1" noMove="1" noResize="1" noEditPoints="1" noAdjustHandles="1" noChangeArrowheads="1" noChangeShapeType="1" noCrop="1"/>
          </p:cNvPicPr>
          <p:nvPr/>
        </p:nvPicPr>
        <p:blipFill>
          <a:blip r:embed="rId4"/>
          <a:srcRect l="9465"/>
          <a:stretch/>
        </p:blipFill>
        <p:spPr>
          <a:xfrm flipH="1">
            <a:off x="122727" y="-432428"/>
            <a:ext cx="2701954" cy="1370737"/>
          </a:xfrm>
          <a:prstGeom prst="rect">
            <a:avLst/>
          </a:prstGeom>
        </p:spPr>
      </p:pic>
      <p:sp>
        <p:nvSpPr>
          <p:cNvPr id="26" name="Freeform 1236">
            <a:extLst>
              <a:ext uri="{FF2B5EF4-FFF2-40B4-BE49-F238E27FC236}">
                <a16:creationId xmlns:a16="http://schemas.microsoft.com/office/drawing/2014/main" id="{70F4183D-ABE2-A45C-33C2-E68E26FD966B}"/>
              </a:ext>
            </a:extLst>
          </p:cNvPr>
          <p:cNvSpPr/>
          <p:nvPr/>
        </p:nvSpPr>
        <p:spPr>
          <a:xfrm>
            <a:off x="453016" y="1365025"/>
            <a:ext cx="420813" cy="426188"/>
          </a:xfrm>
          <a:custGeom>
            <a:avLst/>
            <a:gdLst>
              <a:gd name="connsiteX0" fmla="*/ 1242727 w 1544778"/>
              <a:gd name="connsiteY0" fmla="*/ 212733 h 1564514"/>
              <a:gd name="connsiteX1" fmla="*/ 1223076 w 1544778"/>
              <a:gd name="connsiteY1" fmla="*/ 197489 h 1564514"/>
              <a:gd name="connsiteX2" fmla="*/ 1217436 w 1544778"/>
              <a:gd name="connsiteY2" fmla="*/ 191368 h 1564514"/>
              <a:gd name="connsiteX3" fmla="*/ 1194488 w 1544778"/>
              <a:gd name="connsiteY3" fmla="*/ 172210 h 1564514"/>
              <a:gd name="connsiteX4" fmla="*/ 1183585 w 1544778"/>
              <a:gd name="connsiteY4" fmla="*/ 164033 h 1564514"/>
              <a:gd name="connsiteX5" fmla="*/ 1174926 w 1544778"/>
              <a:gd name="connsiteY5" fmla="*/ 158574 h 1564514"/>
              <a:gd name="connsiteX6" fmla="*/ 1161159 w 1544778"/>
              <a:gd name="connsiteY6" fmla="*/ 152979 h 1564514"/>
              <a:gd name="connsiteX7" fmla="*/ 1155650 w 1544778"/>
              <a:gd name="connsiteY7" fmla="*/ 150107 h 1564514"/>
              <a:gd name="connsiteX8" fmla="*/ 1140879 w 1544778"/>
              <a:gd name="connsiteY8" fmla="*/ 138971 h 1564514"/>
              <a:gd name="connsiteX9" fmla="*/ 1106954 w 1544778"/>
              <a:gd name="connsiteY9" fmla="*/ 119683 h 1564514"/>
              <a:gd name="connsiteX10" fmla="*/ 1098549 w 1544778"/>
              <a:gd name="connsiteY10" fmla="*/ 113738 h 1564514"/>
              <a:gd name="connsiteX11" fmla="*/ 1087891 w 1544778"/>
              <a:gd name="connsiteY11" fmla="*/ 108013 h 1564514"/>
              <a:gd name="connsiteX12" fmla="*/ 1076620 w 1544778"/>
              <a:gd name="connsiteY12" fmla="*/ 102533 h 1564514"/>
              <a:gd name="connsiteX13" fmla="*/ 1069765 w 1544778"/>
              <a:gd name="connsiteY13" fmla="*/ 97942 h 1564514"/>
              <a:gd name="connsiteX14" fmla="*/ 1063914 w 1544778"/>
              <a:gd name="connsiteY14" fmla="*/ 95873 h 1564514"/>
              <a:gd name="connsiteX15" fmla="*/ 1057426 w 1544778"/>
              <a:gd name="connsiteY15" fmla="*/ 90500 h 1564514"/>
              <a:gd name="connsiteX16" fmla="*/ 1051109 w 1544778"/>
              <a:gd name="connsiteY16" fmla="*/ 89377 h 1564514"/>
              <a:gd name="connsiteX17" fmla="*/ 1036975 w 1544778"/>
              <a:gd name="connsiteY17" fmla="*/ 80849 h 1564514"/>
              <a:gd name="connsiteX18" fmla="*/ 1035849 w 1544778"/>
              <a:gd name="connsiteY18" fmla="*/ 78372 h 1564514"/>
              <a:gd name="connsiteX19" fmla="*/ 1030242 w 1544778"/>
              <a:gd name="connsiteY19" fmla="*/ 75777 h 1564514"/>
              <a:gd name="connsiteX20" fmla="*/ 1025346 w 1544778"/>
              <a:gd name="connsiteY20" fmla="*/ 71566 h 1564514"/>
              <a:gd name="connsiteX21" fmla="*/ 1010974 w 1544778"/>
              <a:gd name="connsiteY21" fmla="*/ 68441 h 1564514"/>
              <a:gd name="connsiteX22" fmla="*/ 1028373 w 1544778"/>
              <a:gd name="connsiteY22" fmla="*/ 74912 h 1564514"/>
              <a:gd name="connsiteX23" fmla="*/ 1032886 w 1544778"/>
              <a:gd name="connsiteY23" fmla="*/ 79927 h 1564514"/>
              <a:gd name="connsiteX24" fmla="*/ 1019804 w 1544778"/>
              <a:gd name="connsiteY24" fmla="*/ 74802 h 1564514"/>
              <a:gd name="connsiteX25" fmla="*/ 1006494 w 1544778"/>
              <a:gd name="connsiteY25" fmla="*/ 68530 h 1564514"/>
              <a:gd name="connsiteX26" fmla="*/ 992539 w 1544778"/>
              <a:gd name="connsiteY26" fmla="*/ 64764 h 1564514"/>
              <a:gd name="connsiteX27" fmla="*/ 991274 w 1544778"/>
              <a:gd name="connsiteY27" fmla="*/ 62349 h 1564514"/>
              <a:gd name="connsiteX28" fmla="*/ 1007930 w 1544778"/>
              <a:gd name="connsiteY28" fmla="*/ 59558 h 1564514"/>
              <a:gd name="connsiteX29" fmla="*/ 1014247 w 1544778"/>
              <a:gd name="connsiteY29" fmla="*/ 65960 h 1564514"/>
              <a:gd name="connsiteX30" fmla="*/ 1027941 w 1544778"/>
              <a:gd name="connsiteY30" fmla="*/ 70811 h 1564514"/>
              <a:gd name="connsiteX31" fmla="*/ 1033931 w 1544778"/>
              <a:gd name="connsiteY31" fmla="*/ 72607 h 1564514"/>
              <a:gd name="connsiteX32" fmla="*/ 1039203 w 1544778"/>
              <a:gd name="connsiteY32" fmla="*/ 76022 h 1564514"/>
              <a:gd name="connsiteX33" fmla="*/ 1066893 w 1544778"/>
              <a:gd name="connsiteY33" fmla="*/ 85460 h 1564514"/>
              <a:gd name="connsiteX34" fmla="*/ 1077118 w 1544778"/>
              <a:gd name="connsiteY34" fmla="*/ 92809 h 1564514"/>
              <a:gd name="connsiteX35" fmla="*/ 1080619 w 1544778"/>
              <a:gd name="connsiteY35" fmla="*/ 90646 h 1564514"/>
              <a:gd name="connsiteX36" fmla="*/ 1093146 w 1544778"/>
              <a:gd name="connsiteY36" fmla="*/ 102382 h 1564514"/>
              <a:gd name="connsiteX37" fmla="*/ 1114177 w 1544778"/>
              <a:gd name="connsiteY37" fmla="*/ 111628 h 1564514"/>
              <a:gd name="connsiteX38" fmla="*/ 1122264 w 1544778"/>
              <a:gd name="connsiteY38" fmla="*/ 114337 h 1564514"/>
              <a:gd name="connsiteX39" fmla="*/ 1153390 w 1544778"/>
              <a:gd name="connsiteY39" fmla="*/ 135062 h 1564514"/>
              <a:gd name="connsiteX40" fmla="*/ 1184197 w 1544778"/>
              <a:gd name="connsiteY40" fmla="*/ 156570 h 1564514"/>
              <a:gd name="connsiteX41" fmla="*/ 1174992 w 1544778"/>
              <a:gd name="connsiteY41" fmla="*/ 144431 h 1564514"/>
              <a:gd name="connsiteX42" fmla="*/ 1196218 w 1544778"/>
              <a:gd name="connsiteY42" fmla="*/ 161483 h 1564514"/>
              <a:gd name="connsiteX43" fmla="*/ 1204428 w 1544778"/>
              <a:gd name="connsiteY43" fmla="*/ 164625 h 1564514"/>
              <a:gd name="connsiteX44" fmla="*/ 1219028 w 1544778"/>
              <a:gd name="connsiteY44" fmla="*/ 179853 h 1564514"/>
              <a:gd name="connsiteX45" fmla="*/ 1212058 w 1544778"/>
              <a:gd name="connsiteY45" fmla="*/ 171859 h 1564514"/>
              <a:gd name="connsiteX46" fmla="*/ 1219803 w 1544778"/>
              <a:gd name="connsiteY46" fmla="*/ 172406 h 1564514"/>
              <a:gd name="connsiteX47" fmla="*/ 1220178 w 1544778"/>
              <a:gd name="connsiteY47" fmla="*/ 178494 h 1564514"/>
              <a:gd name="connsiteX48" fmla="*/ 1223027 w 1544778"/>
              <a:gd name="connsiteY48" fmla="*/ 175116 h 1564514"/>
              <a:gd name="connsiteX49" fmla="*/ 1230959 w 1544778"/>
              <a:gd name="connsiteY49" fmla="*/ 182065 h 1564514"/>
              <a:gd name="connsiteX50" fmla="*/ 1228649 w 1544778"/>
              <a:gd name="connsiteY50" fmla="*/ 184737 h 1564514"/>
              <a:gd name="connsiteX51" fmla="*/ 1240866 w 1544778"/>
              <a:gd name="connsiteY51" fmla="*/ 193135 h 1564514"/>
              <a:gd name="connsiteX52" fmla="*/ 1248129 w 1544778"/>
              <a:gd name="connsiteY52" fmla="*/ 200769 h 1564514"/>
              <a:gd name="connsiteX53" fmla="*/ 1271176 w 1544778"/>
              <a:gd name="connsiteY53" fmla="*/ 219360 h 1564514"/>
              <a:gd name="connsiteX54" fmla="*/ 1282993 w 1544778"/>
              <a:gd name="connsiteY54" fmla="*/ 231414 h 1564514"/>
              <a:gd name="connsiteX55" fmla="*/ 1292304 w 1544778"/>
              <a:gd name="connsiteY55" fmla="*/ 240044 h 1564514"/>
              <a:gd name="connsiteX56" fmla="*/ 1283164 w 1544778"/>
              <a:gd name="connsiteY56" fmla="*/ 234176 h 1564514"/>
              <a:gd name="connsiteX57" fmla="*/ 1308691 w 1544778"/>
              <a:gd name="connsiteY57" fmla="*/ 262188 h 1564514"/>
              <a:gd name="connsiteX58" fmla="*/ 1314779 w 1544778"/>
              <a:gd name="connsiteY58" fmla="*/ 262519 h 1564514"/>
              <a:gd name="connsiteX59" fmla="*/ 1332497 w 1544778"/>
              <a:gd name="connsiteY59" fmla="*/ 280881 h 1564514"/>
              <a:gd name="connsiteX60" fmla="*/ 1347725 w 1544778"/>
              <a:gd name="connsiteY60" fmla="*/ 300381 h 1564514"/>
              <a:gd name="connsiteX61" fmla="*/ 1354849 w 1544778"/>
              <a:gd name="connsiteY61" fmla="*/ 309672 h 1564514"/>
              <a:gd name="connsiteX62" fmla="*/ 1361313 w 1544778"/>
              <a:gd name="connsiteY62" fmla="*/ 317715 h 1564514"/>
              <a:gd name="connsiteX63" fmla="*/ 1369572 w 1544778"/>
              <a:gd name="connsiteY63" fmla="*/ 324937 h 1564514"/>
              <a:gd name="connsiteX64" fmla="*/ 1376606 w 1544778"/>
              <a:gd name="connsiteY64" fmla="*/ 338191 h 1564514"/>
              <a:gd name="connsiteX65" fmla="*/ 1383812 w 1544778"/>
              <a:gd name="connsiteY65" fmla="*/ 346225 h 1564514"/>
              <a:gd name="connsiteX66" fmla="*/ 1395882 w 1544778"/>
              <a:gd name="connsiteY66" fmla="*/ 363865 h 1564514"/>
              <a:gd name="connsiteX67" fmla="*/ 1394364 w 1544778"/>
              <a:gd name="connsiteY67" fmla="*/ 354745 h 1564514"/>
              <a:gd name="connsiteX68" fmla="*/ 1400787 w 1544778"/>
              <a:gd name="connsiteY68" fmla="*/ 368414 h 1564514"/>
              <a:gd name="connsiteX69" fmla="*/ 1397751 w 1544778"/>
              <a:gd name="connsiteY69" fmla="*/ 370222 h 1564514"/>
              <a:gd name="connsiteX70" fmla="*/ 1401709 w 1544778"/>
              <a:gd name="connsiteY70" fmla="*/ 375314 h 1564514"/>
              <a:gd name="connsiteX71" fmla="*/ 1404843 w 1544778"/>
              <a:gd name="connsiteY71" fmla="*/ 380896 h 1564514"/>
              <a:gd name="connsiteX72" fmla="*/ 1420699 w 1544778"/>
              <a:gd name="connsiteY72" fmla="*/ 403914 h 1564514"/>
              <a:gd name="connsiteX73" fmla="*/ 1444382 w 1544778"/>
              <a:gd name="connsiteY73" fmla="*/ 440173 h 1564514"/>
              <a:gd name="connsiteX74" fmla="*/ 1449752 w 1544778"/>
              <a:gd name="connsiteY74" fmla="*/ 461326 h 1564514"/>
              <a:gd name="connsiteX75" fmla="*/ 1453776 w 1544778"/>
              <a:gd name="connsiteY75" fmla="*/ 457262 h 1564514"/>
              <a:gd name="connsiteX76" fmla="*/ 1457277 w 1544778"/>
              <a:gd name="connsiteY76" fmla="*/ 469838 h 1564514"/>
              <a:gd name="connsiteX77" fmla="*/ 1452307 w 1544778"/>
              <a:gd name="connsiteY77" fmla="*/ 467239 h 1564514"/>
              <a:gd name="connsiteX78" fmla="*/ 1460378 w 1544778"/>
              <a:gd name="connsiteY78" fmla="*/ 482508 h 1564514"/>
              <a:gd name="connsiteX79" fmla="*/ 1458950 w 1544778"/>
              <a:gd name="connsiteY79" fmla="*/ 471478 h 1564514"/>
              <a:gd name="connsiteX80" fmla="*/ 1467274 w 1544778"/>
              <a:gd name="connsiteY80" fmla="*/ 498303 h 1564514"/>
              <a:gd name="connsiteX81" fmla="*/ 1473982 w 1544778"/>
              <a:gd name="connsiteY81" fmla="*/ 514200 h 1564514"/>
              <a:gd name="connsiteX82" fmla="*/ 1480103 w 1544778"/>
              <a:gd name="connsiteY82" fmla="*/ 530326 h 1564514"/>
              <a:gd name="connsiteX83" fmla="*/ 1480845 w 1544778"/>
              <a:gd name="connsiteY83" fmla="*/ 541384 h 1564514"/>
              <a:gd name="connsiteX84" fmla="*/ 1485464 w 1544778"/>
              <a:gd name="connsiteY84" fmla="*/ 547713 h 1564514"/>
              <a:gd name="connsiteX85" fmla="*/ 1487921 w 1544778"/>
              <a:gd name="connsiteY85" fmla="*/ 559469 h 1564514"/>
              <a:gd name="connsiteX86" fmla="*/ 1491593 w 1544778"/>
              <a:gd name="connsiteY86" fmla="*/ 562937 h 1564514"/>
              <a:gd name="connsiteX87" fmla="*/ 1494596 w 1544778"/>
              <a:gd name="connsiteY87" fmla="*/ 577757 h 1564514"/>
              <a:gd name="connsiteX88" fmla="*/ 1497640 w 1544778"/>
              <a:gd name="connsiteY88" fmla="*/ 585881 h 1564514"/>
              <a:gd name="connsiteX89" fmla="*/ 1500864 w 1544778"/>
              <a:gd name="connsiteY89" fmla="*/ 596209 h 1564514"/>
              <a:gd name="connsiteX90" fmla="*/ 1506201 w 1544778"/>
              <a:gd name="connsiteY90" fmla="*/ 617129 h 1564514"/>
              <a:gd name="connsiteX91" fmla="*/ 1511857 w 1544778"/>
              <a:gd name="connsiteY91" fmla="*/ 618223 h 1564514"/>
              <a:gd name="connsiteX92" fmla="*/ 1515880 w 1544778"/>
              <a:gd name="connsiteY92" fmla="*/ 646195 h 1564514"/>
              <a:gd name="connsiteX93" fmla="*/ 1520630 w 1544778"/>
              <a:gd name="connsiteY93" fmla="*/ 671845 h 1564514"/>
              <a:gd name="connsiteX94" fmla="*/ 1518475 w 1544778"/>
              <a:gd name="connsiteY94" fmla="*/ 676505 h 1564514"/>
              <a:gd name="connsiteX95" fmla="*/ 1523975 w 1544778"/>
              <a:gd name="connsiteY95" fmla="*/ 713074 h 1564514"/>
              <a:gd name="connsiteX96" fmla="*/ 1527509 w 1544778"/>
              <a:gd name="connsiteY96" fmla="*/ 712796 h 1564514"/>
              <a:gd name="connsiteX97" fmla="*/ 1532398 w 1544778"/>
              <a:gd name="connsiteY97" fmla="*/ 767409 h 1564514"/>
              <a:gd name="connsiteX98" fmla="*/ 1528031 w 1544778"/>
              <a:gd name="connsiteY98" fmla="*/ 791484 h 1564514"/>
              <a:gd name="connsiteX99" fmla="*/ 1531573 w 1544778"/>
              <a:gd name="connsiteY99" fmla="*/ 791549 h 1564514"/>
              <a:gd name="connsiteX100" fmla="*/ 1533018 w 1544778"/>
              <a:gd name="connsiteY100" fmla="*/ 820202 h 1564514"/>
              <a:gd name="connsiteX101" fmla="*/ 1530831 w 1544778"/>
              <a:gd name="connsiteY101" fmla="*/ 828885 h 1564514"/>
              <a:gd name="connsiteX102" fmla="*/ 1531696 w 1544778"/>
              <a:gd name="connsiteY102" fmla="*/ 839975 h 1564514"/>
              <a:gd name="connsiteX103" fmla="*/ 1529802 w 1544778"/>
              <a:gd name="connsiteY103" fmla="*/ 850870 h 1564514"/>
              <a:gd name="connsiteX104" fmla="*/ 1529215 w 1544778"/>
              <a:gd name="connsiteY104" fmla="*/ 866294 h 1564514"/>
              <a:gd name="connsiteX105" fmla="*/ 1526130 w 1544778"/>
              <a:gd name="connsiteY105" fmla="*/ 876993 h 1564514"/>
              <a:gd name="connsiteX106" fmla="*/ 1522139 w 1544778"/>
              <a:gd name="connsiteY106" fmla="*/ 898620 h 1564514"/>
              <a:gd name="connsiteX107" fmla="*/ 1523249 w 1544778"/>
              <a:gd name="connsiteY107" fmla="*/ 914403 h 1564514"/>
              <a:gd name="connsiteX108" fmla="*/ 1519846 w 1544778"/>
              <a:gd name="connsiteY108" fmla="*/ 922743 h 1564514"/>
              <a:gd name="connsiteX109" fmla="*/ 1521201 w 1544778"/>
              <a:gd name="connsiteY109" fmla="*/ 929721 h 1564514"/>
              <a:gd name="connsiteX110" fmla="*/ 1517235 w 1544778"/>
              <a:gd name="connsiteY110" fmla="*/ 953706 h 1564514"/>
              <a:gd name="connsiteX111" fmla="*/ 1513244 w 1544778"/>
              <a:gd name="connsiteY111" fmla="*/ 966371 h 1564514"/>
              <a:gd name="connsiteX112" fmla="*/ 1512844 w 1544778"/>
              <a:gd name="connsiteY112" fmla="*/ 975381 h 1564514"/>
              <a:gd name="connsiteX113" fmla="*/ 1510396 w 1544778"/>
              <a:gd name="connsiteY113" fmla="*/ 981583 h 1564514"/>
              <a:gd name="connsiteX114" fmla="*/ 1508641 w 1544778"/>
              <a:gd name="connsiteY114" fmla="*/ 988977 h 1564514"/>
              <a:gd name="connsiteX115" fmla="*/ 1506168 w 1544778"/>
              <a:gd name="connsiteY115" fmla="*/ 998207 h 1564514"/>
              <a:gd name="connsiteX116" fmla="*/ 1501517 w 1544778"/>
              <a:gd name="connsiteY116" fmla="*/ 1015802 h 1564514"/>
              <a:gd name="connsiteX117" fmla="*/ 1499999 w 1544778"/>
              <a:gd name="connsiteY117" fmla="*/ 1026941 h 1564514"/>
              <a:gd name="connsiteX118" fmla="*/ 1497763 w 1544778"/>
              <a:gd name="connsiteY118" fmla="*/ 1030867 h 1564514"/>
              <a:gd name="connsiteX119" fmla="*/ 1487700 w 1544778"/>
              <a:gd name="connsiteY119" fmla="*/ 1067256 h 1564514"/>
              <a:gd name="connsiteX120" fmla="*/ 1483555 w 1544778"/>
              <a:gd name="connsiteY120" fmla="*/ 1075156 h 1564514"/>
              <a:gd name="connsiteX121" fmla="*/ 1483538 w 1544778"/>
              <a:gd name="connsiteY121" fmla="*/ 1079922 h 1564514"/>
              <a:gd name="connsiteX122" fmla="*/ 1480192 w 1544778"/>
              <a:gd name="connsiteY122" fmla="*/ 1088140 h 1564514"/>
              <a:gd name="connsiteX123" fmla="*/ 1480119 w 1544778"/>
              <a:gd name="connsiteY123" fmla="*/ 1095346 h 1564514"/>
              <a:gd name="connsiteX124" fmla="*/ 1472921 w 1544778"/>
              <a:gd name="connsiteY124" fmla="*/ 1114075 h 1564514"/>
              <a:gd name="connsiteX125" fmla="*/ 1462573 w 1544778"/>
              <a:gd name="connsiteY125" fmla="*/ 1136313 h 1564514"/>
              <a:gd name="connsiteX126" fmla="*/ 1460337 w 1544778"/>
              <a:gd name="connsiteY126" fmla="*/ 1132755 h 1564514"/>
              <a:gd name="connsiteX127" fmla="*/ 1456044 w 1544778"/>
              <a:gd name="connsiteY127" fmla="*/ 1145494 h 1564514"/>
              <a:gd name="connsiteX128" fmla="*/ 1449336 w 1544778"/>
              <a:gd name="connsiteY128" fmla="*/ 1154529 h 1564514"/>
              <a:gd name="connsiteX129" fmla="*/ 1446774 w 1544778"/>
              <a:gd name="connsiteY129" fmla="*/ 1163228 h 1564514"/>
              <a:gd name="connsiteX130" fmla="*/ 1443134 w 1544778"/>
              <a:gd name="connsiteY130" fmla="*/ 1173911 h 1564514"/>
              <a:gd name="connsiteX131" fmla="*/ 1456101 w 1544778"/>
              <a:gd name="connsiteY131" fmla="*/ 1153027 h 1564514"/>
              <a:gd name="connsiteX132" fmla="*/ 1462606 w 1544778"/>
              <a:gd name="connsiteY132" fmla="*/ 1146286 h 1564514"/>
              <a:gd name="connsiteX133" fmla="*/ 1456648 w 1544778"/>
              <a:gd name="connsiteY133" fmla="*/ 1155810 h 1564514"/>
              <a:gd name="connsiteX134" fmla="*/ 1447541 w 1544778"/>
              <a:gd name="connsiteY134" fmla="*/ 1171250 h 1564514"/>
              <a:gd name="connsiteX135" fmla="*/ 1444684 w 1544778"/>
              <a:gd name="connsiteY135" fmla="*/ 1174759 h 1564514"/>
              <a:gd name="connsiteX136" fmla="*/ 1437266 w 1544778"/>
              <a:gd name="connsiteY136" fmla="*/ 1185956 h 1564514"/>
              <a:gd name="connsiteX137" fmla="*/ 1437715 w 1544778"/>
              <a:gd name="connsiteY137" fmla="*/ 1193954 h 1564514"/>
              <a:gd name="connsiteX138" fmla="*/ 1427081 w 1544778"/>
              <a:gd name="connsiteY138" fmla="*/ 1213736 h 1564514"/>
              <a:gd name="connsiteX139" fmla="*/ 1421450 w 1544778"/>
              <a:gd name="connsiteY139" fmla="*/ 1220803 h 1564514"/>
              <a:gd name="connsiteX140" fmla="*/ 1417068 w 1544778"/>
              <a:gd name="connsiteY140" fmla="*/ 1234007 h 1564514"/>
              <a:gd name="connsiteX141" fmla="*/ 1409935 w 1544778"/>
              <a:gd name="connsiteY141" fmla="*/ 1231992 h 1564514"/>
              <a:gd name="connsiteX142" fmla="*/ 1424837 w 1544778"/>
              <a:gd name="connsiteY142" fmla="*/ 1207093 h 1564514"/>
              <a:gd name="connsiteX143" fmla="*/ 1406753 w 1544778"/>
              <a:gd name="connsiteY143" fmla="*/ 1235223 h 1564514"/>
              <a:gd name="connsiteX144" fmla="*/ 1403676 w 1544778"/>
              <a:gd name="connsiteY144" fmla="*/ 1249374 h 1564514"/>
              <a:gd name="connsiteX145" fmla="*/ 1399171 w 1544778"/>
              <a:gd name="connsiteY145" fmla="*/ 1257168 h 1564514"/>
              <a:gd name="connsiteX146" fmla="*/ 1395221 w 1544778"/>
              <a:gd name="connsiteY146" fmla="*/ 1262644 h 1564514"/>
              <a:gd name="connsiteX147" fmla="*/ 1396862 w 1544778"/>
              <a:gd name="connsiteY147" fmla="*/ 1252802 h 1564514"/>
              <a:gd name="connsiteX148" fmla="*/ 1389248 w 1544778"/>
              <a:gd name="connsiteY148" fmla="*/ 1269393 h 1564514"/>
              <a:gd name="connsiteX149" fmla="*/ 1364520 w 1544778"/>
              <a:gd name="connsiteY149" fmla="*/ 1301335 h 1564514"/>
              <a:gd name="connsiteX150" fmla="*/ 1360252 w 1544778"/>
              <a:gd name="connsiteY150" fmla="*/ 1309471 h 1564514"/>
              <a:gd name="connsiteX151" fmla="*/ 1350810 w 1544778"/>
              <a:gd name="connsiteY151" fmla="*/ 1319142 h 1564514"/>
              <a:gd name="connsiteX152" fmla="*/ 1344567 w 1544778"/>
              <a:gd name="connsiteY152" fmla="*/ 1331620 h 1564514"/>
              <a:gd name="connsiteX153" fmla="*/ 1354841 w 1544778"/>
              <a:gd name="connsiteY153" fmla="*/ 1322594 h 1564514"/>
              <a:gd name="connsiteX154" fmla="*/ 1357673 w 1544778"/>
              <a:gd name="connsiteY154" fmla="*/ 1322047 h 1564514"/>
              <a:gd name="connsiteX155" fmla="*/ 1364389 w 1544778"/>
              <a:gd name="connsiteY155" fmla="*/ 1309969 h 1564514"/>
              <a:gd name="connsiteX156" fmla="*/ 1382009 w 1544778"/>
              <a:gd name="connsiteY156" fmla="*/ 1289330 h 1564514"/>
              <a:gd name="connsiteX157" fmla="*/ 1390945 w 1544778"/>
              <a:gd name="connsiteY157" fmla="*/ 1279088 h 1564514"/>
              <a:gd name="connsiteX158" fmla="*/ 1403872 w 1544778"/>
              <a:gd name="connsiteY158" fmla="*/ 1259641 h 1564514"/>
              <a:gd name="connsiteX159" fmla="*/ 1410392 w 1544778"/>
              <a:gd name="connsiteY159" fmla="*/ 1249456 h 1564514"/>
              <a:gd name="connsiteX160" fmla="*/ 1416799 w 1544778"/>
              <a:gd name="connsiteY160" fmla="*/ 1239247 h 1564514"/>
              <a:gd name="connsiteX161" fmla="*/ 1423727 w 1544778"/>
              <a:gd name="connsiteY161" fmla="*/ 1230270 h 1564514"/>
              <a:gd name="connsiteX162" fmla="*/ 1430827 w 1544778"/>
              <a:gd name="connsiteY162" fmla="*/ 1216062 h 1564514"/>
              <a:gd name="connsiteX163" fmla="*/ 1440000 w 1544778"/>
              <a:gd name="connsiteY163" fmla="*/ 1200523 h 1564514"/>
              <a:gd name="connsiteX164" fmla="*/ 1450372 w 1544778"/>
              <a:gd name="connsiteY164" fmla="*/ 1175331 h 1564514"/>
              <a:gd name="connsiteX165" fmla="*/ 1455342 w 1544778"/>
              <a:gd name="connsiteY165" fmla="*/ 1167806 h 1564514"/>
              <a:gd name="connsiteX166" fmla="*/ 1468449 w 1544778"/>
              <a:gd name="connsiteY166" fmla="*/ 1143724 h 1564514"/>
              <a:gd name="connsiteX167" fmla="*/ 1480160 w 1544778"/>
              <a:gd name="connsiteY167" fmla="*/ 1117339 h 1564514"/>
              <a:gd name="connsiteX168" fmla="*/ 1484917 w 1544778"/>
              <a:gd name="connsiteY168" fmla="*/ 1102250 h 1564514"/>
              <a:gd name="connsiteX169" fmla="*/ 1493087 w 1544778"/>
              <a:gd name="connsiteY169" fmla="*/ 1080493 h 1564514"/>
              <a:gd name="connsiteX170" fmla="*/ 1497151 w 1544778"/>
              <a:gd name="connsiteY170" fmla="*/ 1069908 h 1564514"/>
              <a:gd name="connsiteX171" fmla="*/ 1500586 w 1544778"/>
              <a:gd name="connsiteY171" fmla="*/ 1060148 h 1564514"/>
              <a:gd name="connsiteX172" fmla="*/ 1505156 w 1544778"/>
              <a:gd name="connsiteY172" fmla="*/ 1049865 h 1564514"/>
              <a:gd name="connsiteX173" fmla="*/ 1507099 w 1544778"/>
              <a:gd name="connsiteY173" fmla="*/ 1036285 h 1564514"/>
              <a:gd name="connsiteX174" fmla="*/ 1509319 w 1544778"/>
              <a:gd name="connsiteY174" fmla="*/ 1030932 h 1564514"/>
              <a:gd name="connsiteX175" fmla="*/ 1512044 w 1544778"/>
              <a:gd name="connsiteY175" fmla="*/ 1023759 h 1564514"/>
              <a:gd name="connsiteX176" fmla="*/ 1518875 w 1544778"/>
              <a:gd name="connsiteY176" fmla="*/ 997725 h 1564514"/>
              <a:gd name="connsiteX177" fmla="*/ 1522123 w 1544778"/>
              <a:gd name="connsiteY177" fmla="*/ 989303 h 1564514"/>
              <a:gd name="connsiteX178" fmla="*/ 1524734 w 1544778"/>
              <a:gd name="connsiteY178" fmla="*/ 971455 h 1564514"/>
              <a:gd name="connsiteX179" fmla="*/ 1530757 w 1544778"/>
              <a:gd name="connsiteY179" fmla="*/ 949845 h 1564514"/>
              <a:gd name="connsiteX180" fmla="*/ 1531182 w 1544778"/>
              <a:gd name="connsiteY180" fmla="*/ 938494 h 1564514"/>
              <a:gd name="connsiteX181" fmla="*/ 1537865 w 1544778"/>
              <a:gd name="connsiteY181" fmla="*/ 901043 h 1564514"/>
              <a:gd name="connsiteX182" fmla="*/ 1537718 w 1544778"/>
              <a:gd name="connsiteY182" fmla="*/ 889716 h 1564514"/>
              <a:gd name="connsiteX183" fmla="*/ 1541938 w 1544778"/>
              <a:gd name="connsiteY183" fmla="*/ 863234 h 1564514"/>
              <a:gd name="connsiteX184" fmla="*/ 1543039 w 1544778"/>
              <a:gd name="connsiteY184" fmla="*/ 842212 h 1564514"/>
              <a:gd name="connsiteX185" fmla="*/ 1543292 w 1544778"/>
              <a:gd name="connsiteY185" fmla="*/ 832671 h 1564514"/>
              <a:gd name="connsiteX186" fmla="*/ 1543390 w 1544778"/>
              <a:gd name="connsiteY186" fmla="*/ 825261 h 1564514"/>
              <a:gd name="connsiteX187" fmla="*/ 1544778 w 1544778"/>
              <a:gd name="connsiteY187" fmla="*/ 814163 h 1564514"/>
              <a:gd name="connsiteX188" fmla="*/ 1542419 w 1544778"/>
              <a:gd name="connsiteY188" fmla="*/ 807356 h 1564514"/>
              <a:gd name="connsiteX189" fmla="*/ 1542794 w 1544778"/>
              <a:gd name="connsiteY189" fmla="*/ 798453 h 1564514"/>
              <a:gd name="connsiteX190" fmla="*/ 1543978 w 1544778"/>
              <a:gd name="connsiteY190" fmla="*/ 785118 h 1564514"/>
              <a:gd name="connsiteX191" fmla="*/ 1540966 w 1544778"/>
              <a:gd name="connsiteY191" fmla="*/ 747349 h 1564514"/>
              <a:gd name="connsiteX192" fmla="*/ 1539742 w 1544778"/>
              <a:gd name="connsiteY192" fmla="*/ 725201 h 1564514"/>
              <a:gd name="connsiteX193" fmla="*/ 1537759 w 1544778"/>
              <a:gd name="connsiteY193" fmla="*/ 698686 h 1564514"/>
              <a:gd name="connsiteX194" fmla="*/ 1533875 w 1544778"/>
              <a:gd name="connsiteY194" fmla="*/ 679067 h 1564514"/>
              <a:gd name="connsiteX195" fmla="*/ 1533777 w 1544778"/>
              <a:gd name="connsiteY195" fmla="*/ 670156 h 1564514"/>
              <a:gd name="connsiteX196" fmla="*/ 1529664 w 1544778"/>
              <a:gd name="connsiteY196" fmla="*/ 648456 h 1564514"/>
              <a:gd name="connsiteX197" fmla="*/ 1529664 w 1544778"/>
              <a:gd name="connsiteY197" fmla="*/ 637259 h 1564514"/>
              <a:gd name="connsiteX198" fmla="*/ 1525640 w 1544778"/>
              <a:gd name="connsiteY198" fmla="*/ 629000 h 1564514"/>
              <a:gd name="connsiteX199" fmla="*/ 1521813 w 1544778"/>
              <a:gd name="connsiteY199" fmla="*/ 614028 h 1564514"/>
              <a:gd name="connsiteX200" fmla="*/ 1518271 w 1544778"/>
              <a:gd name="connsiteY200" fmla="*/ 605782 h 1564514"/>
              <a:gd name="connsiteX201" fmla="*/ 1513734 w 1544778"/>
              <a:gd name="connsiteY201" fmla="*/ 587828 h 1564514"/>
              <a:gd name="connsiteX202" fmla="*/ 1508919 w 1544778"/>
              <a:gd name="connsiteY202" fmla="*/ 569609 h 1564514"/>
              <a:gd name="connsiteX203" fmla="*/ 1506952 w 1544778"/>
              <a:gd name="connsiteY203" fmla="*/ 558759 h 1564514"/>
              <a:gd name="connsiteX204" fmla="*/ 1498424 w 1544778"/>
              <a:gd name="connsiteY204" fmla="*/ 538336 h 1564514"/>
              <a:gd name="connsiteX205" fmla="*/ 1493927 w 1544778"/>
              <a:gd name="connsiteY205" fmla="*/ 521317 h 1564514"/>
              <a:gd name="connsiteX206" fmla="*/ 1488459 w 1544778"/>
              <a:gd name="connsiteY206" fmla="*/ 505521 h 1564514"/>
              <a:gd name="connsiteX207" fmla="*/ 1481800 w 1544778"/>
              <a:gd name="connsiteY207" fmla="*/ 490187 h 1564514"/>
              <a:gd name="connsiteX208" fmla="*/ 1475100 w 1544778"/>
              <a:gd name="connsiteY208" fmla="*/ 475126 h 1564514"/>
              <a:gd name="connsiteX209" fmla="*/ 1471917 w 1544778"/>
              <a:gd name="connsiteY209" fmla="*/ 467696 h 1564514"/>
              <a:gd name="connsiteX210" fmla="*/ 1468628 w 1544778"/>
              <a:gd name="connsiteY210" fmla="*/ 460432 h 1564514"/>
              <a:gd name="connsiteX211" fmla="*/ 1468392 w 1544778"/>
              <a:gd name="connsiteY211" fmla="*/ 450982 h 1564514"/>
              <a:gd name="connsiteX212" fmla="*/ 1462638 w 1544778"/>
              <a:gd name="connsiteY212" fmla="*/ 451068 h 1564514"/>
              <a:gd name="connsiteX213" fmla="*/ 1451915 w 1544778"/>
              <a:gd name="connsiteY213" fmla="*/ 427079 h 1564514"/>
              <a:gd name="connsiteX214" fmla="*/ 1435756 w 1544778"/>
              <a:gd name="connsiteY214" fmla="*/ 398471 h 1564514"/>
              <a:gd name="connsiteX215" fmla="*/ 1430044 w 1544778"/>
              <a:gd name="connsiteY215" fmla="*/ 391612 h 1564514"/>
              <a:gd name="connsiteX216" fmla="*/ 1425514 w 1544778"/>
              <a:gd name="connsiteY216" fmla="*/ 381647 h 1564514"/>
              <a:gd name="connsiteX217" fmla="*/ 1419712 w 1544778"/>
              <a:gd name="connsiteY217" fmla="*/ 374906 h 1564514"/>
              <a:gd name="connsiteX218" fmla="*/ 1416970 w 1544778"/>
              <a:gd name="connsiteY218" fmla="*/ 366419 h 1564514"/>
              <a:gd name="connsiteX219" fmla="*/ 1409886 w 1544778"/>
              <a:gd name="connsiteY219" fmla="*/ 357948 h 1564514"/>
              <a:gd name="connsiteX220" fmla="*/ 1404402 w 1544778"/>
              <a:gd name="connsiteY220" fmla="*/ 340798 h 1564514"/>
              <a:gd name="connsiteX221" fmla="*/ 1402966 w 1544778"/>
              <a:gd name="connsiteY221" fmla="*/ 346853 h 1564514"/>
              <a:gd name="connsiteX222" fmla="*/ 1385143 w 1544778"/>
              <a:gd name="connsiteY222" fmla="*/ 319486 h 1564514"/>
              <a:gd name="connsiteX223" fmla="*/ 1377480 w 1544778"/>
              <a:gd name="connsiteY223" fmla="*/ 311562 h 1564514"/>
              <a:gd name="connsiteX224" fmla="*/ 1364846 w 1544778"/>
              <a:gd name="connsiteY224" fmla="*/ 293901 h 1564514"/>
              <a:gd name="connsiteX225" fmla="*/ 1349504 w 1544778"/>
              <a:gd name="connsiteY225" fmla="*/ 278326 h 1564514"/>
              <a:gd name="connsiteX226" fmla="*/ 1342192 w 1544778"/>
              <a:gd name="connsiteY226" fmla="*/ 267529 h 1564514"/>
              <a:gd name="connsiteX227" fmla="*/ 1330367 w 1544778"/>
              <a:gd name="connsiteY227" fmla="*/ 257675 h 1564514"/>
              <a:gd name="connsiteX228" fmla="*/ 1321896 w 1544778"/>
              <a:gd name="connsiteY228" fmla="*/ 245010 h 1564514"/>
              <a:gd name="connsiteX229" fmla="*/ 1313433 w 1544778"/>
              <a:gd name="connsiteY229" fmla="*/ 238073 h 1564514"/>
              <a:gd name="connsiteX230" fmla="*/ 1306716 w 1544778"/>
              <a:gd name="connsiteY230" fmla="*/ 229581 h 1564514"/>
              <a:gd name="connsiteX231" fmla="*/ 1301004 w 1544778"/>
              <a:gd name="connsiteY231" fmla="*/ 226072 h 1564514"/>
              <a:gd name="connsiteX232" fmla="*/ 1289285 w 1544778"/>
              <a:gd name="connsiteY232" fmla="*/ 215696 h 1564514"/>
              <a:gd name="connsiteX233" fmla="*/ 1277141 w 1544778"/>
              <a:gd name="connsiteY233" fmla="*/ 204226 h 1564514"/>
              <a:gd name="connsiteX234" fmla="*/ 1271576 w 1544778"/>
              <a:gd name="connsiteY234" fmla="*/ 197611 h 1564514"/>
              <a:gd name="connsiteX235" fmla="*/ 1262631 w 1544778"/>
              <a:gd name="connsiteY235" fmla="*/ 191433 h 1564514"/>
              <a:gd name="connsiteX236" fmla="*/ 1254723 w 1544778"/>
              <a:gd name="connsiteY236" fmla="*/ 184166 h 1564514"/>
              <a:gd name="connsiteX237" fmla="*/ 1245494 w 1544778"/>
              <a:gd name="connsiteY237" fmla="*/ 178384 h 1564514"/>
              <a:gd name="connsiteX238" fmla="*/ 1231400 w 1544778"/>
              <a:gd name="connsiteY238" fmla="*/ 166816 h 1564514"/>
              <a:gd name="connsiteX239" fmla="*/ 1220472 w 1544778"/>
              <a:gd name="connsiteY239" fmla="*/ 158239 h 1564514"/>
              <a:gd name="connsiteX240" fmla="*/ 1217681 w 1544778"/>
              <a:gd name="connsiteY240" fmla="*/ 154868 h 1564514"/>
              <a:gd name="connsiteX241" fmla="*/ 1206003 w 1544778"/>
              <a:gd name="connsiteY241" fmla="*/ 148948 h 1564514"/>
              <a:gd name="connsiteX242" fmla="*/ 1196969 w 1544778"/>
              <a:gd name="connsiteY242" fmla="*/ 139648 h 1564514"/>
              <a:gd name="connsiteX243" fmla="*/ 1185013 w 1544778"/>
              <a:gd name="connsiteY243" fmla="*/ 134254 h 1564514"/>
              <a:gd name="connsiteX244" fmla="*/ 1167965 w 1544778"/>
              <a:gd name="connsiteY244" fmla="*/ 117643 h 1564514"/>
              <a:gd name="connsiteX245" fmla="*/ 1151839 w 1544778"/>
              <a:gd name="connsiteY245" fmla="*/ 107070 h 1564514"/>
              <a:gd name="connsiteX246" fmla="*/ 1142756 w 1544778"/>
              <a:gd name="connsiteY246" fmla="*/ 105385 h 1564514"/>
              <a:gd name="connsiteX247" fmla="*/ 1104465 w 1544778"/>
              <a:gd name="connsiteY247" fmla="*/ 86497 h 1564514"/>
              <a:gd name="connsiteX248" fmla="*/ 1099357 w 1544778"/>
              <a:gd name="connsiteY248" fmla="*/ 82567 h 1564514"/>
              <a:gd name="connsiteX249" fmla="*/ 1094746 w 1544778"/>
              <a:gd name="connsiteY249" fmla="*/ 82135 h 1564514"/>
              <a:gd name="connsiteX250" fmla="*/ 1093709 w 1544778"/>
              <a:gd name="connsiteY250" fmla="*/ 79588 h 1564514"/>
              <a:gd name="connsiteX251" fmla="*/ 1071805 w 1544778"/>
              <a:gd name="connsiteY251" fmla="*/ 71105 h 1564514"/>
              <a:gd name="connsiteX252" fmla="*/ 1059262 w 1544778"/>
              <a:gd name="connsiteY252" fmla="*/ 62969 h 1564514"/>
              <a:gd name="connsiteX253" fmla="*/ 1051183 w 1544778"/>
              <a:gd name="connsiteY253" fmla="*/ 60178 h 1564514"/>
              <a:gd name="connsiteX254" fmla="*/ 1054268 w 1544778"/>
              <a:gd name="connsiteY254" fmla="*/ 63565 h 1564514"/>
              <a:gd name="connsiteX255" fmla="*/ 1040092 w 1544778"/>
              <a:gd name="connsiteY255" fmla="*/ 58941 h 1564514"/>
              <a:gd name="connsiteX256" fmla="*/ 1030503 w 1544778"/>
              <a:gd name="connsiteY256" fmla="*/ 54514 h 1564514"/>
              <a:gd name="connsiteX257" fmla="*/ 1024995 w 1544778"/>
              <a:gd name="connsiteY257" fmla="*/ 51282 h 1564514"/>
              <a:gd name="connsiteX258" fmla="*/ 1016483 w 1544778"/>
              <a:gd name="connsiteY258" fmla="*/ 49707 h 1564514"/>
              <a:gd name="connsiteX259" fmla="*/ 1003107 w 1544778"/>
              <a:gd name="connsiteY259" fmla="*/ 43326 h 1564514"/>
              <a:gd name="connsiteX260" fmla="*/ 996921 w 1544778"/>
              <a:gd name="connsiteY260" fmla="*/ 41767 h 1564514"/>
              <a:gd name="connsiteX261" fmla="*/ 985316 w 1544778"/>
              <a:gd name="connsiteY261" fmla="*/ 36625 h 1564514"/>
              <a:gd name="connsiteX262" fmla="*/ 968791 w 1544778"/>
              <a:gd name="connsiteY262" fmla="*/ 32672 h 1564514"/>
              <a:gd name="connsiteX263" fmla="*/ 977645 w 1544778"/>
              <a:gd name="connsiteY263" fmla="*/ 32969 h 1564514"/>
              <a:gd name="connsiteX264" fmla="*/ 961650 w 1544778"/>
              <a:gd name="connsiteY264" fmla="*/ 27371 h 1564514"/>
              <a:gd name="connsiteX265" fmla="*/ 954525 w 1544778"/>
              <a:gd name="connsiteY265" fmla="*/ 28824 h 1564514"/>
              <a:gd name="connsiteX266" fmla="*/ 941656 w 1544778"/>
              <a:gd name="connsiteY266" fmla="*/ 27730 h 1564514"/>
              <a:gd name="connsiteX267" fmla="*/ 931830 w 1544778"/>
              <a:gd name="connsiteY267" fmla="*/ 23886 h 1564514"/>
              <a:gd name="connsiteX268" fmla="*/ 914945 w 1544778"/>
              <a:gd name="connsiteY268" fmla="*/ 21956 h 1564514"/>
              <a:gd name="connsiteX269" fmla="*/ 903161 w 1544778"/>
              <a:gd name="connsiteY269" fmla="*/ 17215 h 1564514"/>
              <a:gd name="connsiteX270" fmla="*/ 888683 w 1544778"/>
              <a:gd name="connsiteY270" fmla="*/ 14583 h 1564514"/>
              <a:gd name="connsiteX271" fmla="*/ 879927 w 1544778"/>
              <a:gd name="connsiteY271" fmla="*/ 15370 h 1564514"/>
              <a:gd name="connsiteX272" fmla="*/ 860071 w 1544778"/>
              <a:gd name="connsiteY272" fmla="*/ 11449 h 1564514"/>
              <a:gd name="connsiteX273" fmla="*/ 840583 w 1544778"/>
              <a:gd name="connsiteY273" fmla="*/ 9809 h 1564514"/>
              <a:gd name="connsiteX274" fmla="*/ 834919 w 1544778"/>
              <a:gd name="connsiteY274" fmla="*/ 5418 h 1564514"/>
              <a:gd name="connsiteX275" fmla="*/ 805328 w 1544778"/>
              <a:gd name="connsiteY275" fmla="*/ 5814 h 1564514"/>
              <a:gd name="connsiteX276" fmla="*/ 792973 w 1544778"/>
              <a:gd name="connsiteY276" fmla="*/ 3745 h 1564514"/>
              <a:gd name="connsiteX277" fmla="*/ 786583 w 1544778"/>
              <a:gd name="connsiteY277" fmla="*/ 4925 h 1564514"/>
              <a:gd name="connsiteX278" fmla="*/ 772897 w 1544778"/>
              <a:gd name="connsiteY278" fmla="*/ 4435 h 1564514"/>
              <a:gd name="connsiteX279" fmla="*/ 759537 w 1544778"/>
              <a:gd name="connsiteY279" fmla="*/ 3839 h 1564514"/>
              <a:gd name="connsiteX280" fmla="*/ 740841 w 1544778"/>
              <a:gd name="connsiteY280" fmla="*/ 3031 h 1564514"/>
              <a:gd name="connsiteX281" fmla="*/ 751344 w 1544778"/>
              <a:gd name="connsiteY281" fmla="*/ 820 h 1564514"/>
              <a:gd name="connsiteX282" fmla="*/ 730925 w 1544778"/>
              <a:gd name="connsiteY282" fmla="*/ 16 h 1564514"/>
              <a:gd name="connsiteX283" fmla="*/ 711723 w 1544778"/>
              <a:gd name="connsiteY283" fmla="*/ 1015 h 1564514"/>
              <a:gd name="connsiteX284" fmla="*/ 701359 w 1544778"/>
              <a:gd name="connsiteY284" fmla="*/ 3753 h 1564514"/>
              <a:gd name="connsiteX285" fmla="*/ 693026 w 1544778"/>
              <a:gd name="connsiteY285" fmla="*/ 2974 h 1564514"/>
              <a:gd name="connsiteX286" fmla="*/ 670323 w 1544778"/>
              <a:gd name="connsiteY286" fmla="*/ 6010 h 1564514"/>
              <a:gd name="connsiteX287" fmla="*/ 664055 w 1544778"/>
              <a:gd name="connsiteY287" fmla="*/ 5492 h 1564514"/>
              <a:gd name="connsiteX288" fmla="*/ 643473 w 1544778"/>
              <a:gd name="connsiteY288" fmla="*/ 8128 h 1564514"/>
              <a:gd name="connsiteX289" fmla="*/ 641678 w 1544778"/>
              <a:gd name="connsiteY289" fmla="*/ 10984 h 1564514"/>
              <a:gd name="connsiteX290" fmla="*/ 629575 w 1544778"/>
              <a:gd name="connsiteY290" fmla="*/ 14073 h 1564514"/>
              <a:gd name="connsiteX291" fmla="*/ 614894 w 1544778"/>
              <a:gd name="connsiteY291" fmla="*/ 13081 h 1564514"/>
              <a:gd name="connsiteX292" fmla="*/ 617522 w 1544778"/>
              <a:gd name="connsiteY292" fmla="*/ 17178 h 1564514"/>
              <a:gd name="connsiteX293" fmla="*/ 592909 w 1544778"/>
              <a:gd name="connsiteY293" fmla="*/ 22446 h 1564514"/>
              <a:gd name="connsiteX294" fmla="*/ 580439 w 1544778"/>
              <a:gd name="connsiteY294" fmla="*/ 24678 h 1564514"/>
              <a:gd name="connsiteX295" fmla="*/ 567300 w 1544778"/>
              <a:gd name="connsiteY295" fmla="*/ 27489 h 1564514"/>
              <a:gd name="connsiteX296" fmla="*/ 553467 w 1544778"/>
              <a:gd name="connsiteY296" fmla="*/ 31321 h 1564514"/>
              <a:gd name="connsiteX297" fmla="*/ 551427 w 1544778"/>
              <a:gd name="connsiteY297" fmla="*/ 30831 h 1564514"/>
              <a:gd name="connsiteX298" fmla="*/ 549076 w 1544778"/>
              <a:gd name="connsiteY298" fmla="*/ 30452 h 1564514"/>
              <a:gd name="connsiteX299" fmla="*/ 535937 w 1544778"/>
              <a:gd name="connsiteY299" fmla="*/ 37107 h 1564514"/>
              <a:gd name="connsiteX300" fmla="*/ 519452 w 1544778"/>
              <a:gd name="connsiteY300" fmla="*/ 38715 h 1564514"/>
              <a:gd name="connsiteX301" fmla="*/ 506313 w 1544778"/>
              <a:gd name="connsiteY301" fmla="*/ 45704 h 1564514"/>
              <a:gd name="connsiteX302" fmla="*/ 485128 w 1544778"/>
              <a:gd name="connsiteY302" fmla="*/ 52490 h 1564514"/>
              <a:gd name="connsiteX303" fmla="*/ 470438 w 1544778"/>
              <a:gd name="connsiteY303" fmla="*/ 60006 h 1564514"/>
              <a:gd name="connsiteX304" fmla="*/ 462481 w 1544778"/>
              <a:gd name="connsiteY304" fmla="*/ 61908 h 1564514"/>
              <a:gd name="connsiteX305" fmla="*/ 453553 w 1544778"/>
              <a:gd name="connsiteY305" fmla="*/ 67147 h 1564514"/>
              <a:gd name="connsiteX306" fmla="*/ 445621 w 1544778"/>
              <a:gd name="connsiteY306" fmla="*/ 69191 h 1564514"/>
              <a:gd name="connsiteX307" fmla="*/ 436758 w 1544778"/>
              <a:gd name="connsiteY307" fmla="*/ 74427 h 1564514"/>
              <a:gd name="connsiteX308" fmla="*/ 416185 w 1544778"/>
              <a:gd name="connsiteY308" fmla="*/ 83155 h 1564514"/>
              <a:gd name="connsiteX309" fmla="*/ 396533 w 1544778"/>
              <a:gd name="connsiteY309" fmla="*/ 93841 h 1564514"/>
              <a:gd name="connsiteX310" fmla="*/ 386658 w 1544778"/>
              <a:gd name="connsiteY310" fmla="*/ 96734 h 1564514"/>
              <a:gd name="connsiteX311" fmla="*/ 386781 w 1544778"/>
              <a:gd name="connsiteY311" fmla="*/ 101611 h 1564514"/>
              <a:gd name="connsiteX312" fmla="*/ 370280 w 1544778"/>
              <a:gd name="connsiteY312" fmla="*/ 104867 h 1564514"/>
              <a:gd name="connsiteX313" fmla="*/ 368696 w 1544778"/>
              <a:gd name="connsiteY313" fmla="*/ 110592 h 1564514"/>
              <a:gd name="connsiteX314" fmla="*/ 347299 w 1544778"/>
              <a:gd name="connsiteY314" fmla="*/ 122225 h 1564514"/>
              <a:gd name="connsiteX315" fmla="*/ 328773 w 1544778"/>
              <a:gd name="connsiteY315" fmla="*/ 134311 h 1564514"/>
              <a:gd name="connsiteX316" fmla="*/ 323958 w 1544778"/>
              <a:gd name="connsiteY316" fmla="*/ 134185 h 1564514"/>
              <a:gd name="connsiteX317" fmla="*/ 315855 w 1544778"/>
              <a:gd name="connsiteY317" fmla="*/ 140297 h 1564514"/>
              <a:gd name="connsiteX318" fmla="*/ 306315 w 1544778"/>
              <a:gd name="connsiteY318" fmla="*/ 144194 h 1564514"/>
              <a:gd name="connsiteX319" fmla="*/ 294892 w 1544778"/>
              <a:gd name="connsiteY319" fmla="*/ 156203 h 1564514"/>
              <a:gd name="connsiteX320" fmla="*/ 290061 w 1544778"/>
              <a:gd name="connsiteY320" fmla="*/ 156321 h 1564514"/>
              <a:gd name="connsiteX321" fmla="*/ 278954 w 1544778"/>
              <a:gd name="connsiteY321" fmla="*/ 165139 h 1564514"/>
              <a:gd name="connsiteX322" fmla="*/ 273408 w 1544778"/>
              <a:gd name="connsiteY322" fmla="*/ 174626 h 1564514"/>
              <a:gd name="connsiteX323" fmla="*/ 263297 w 1544778"/>
              <a:gd name="connsiteY323" fmla="*/ 177939 h 1564514"/>
              <a:gd name="connsiteX324" fmla="*/ 264391 w 1544778"/>
              <a:gd name="connsiteY324" fmla="*/ 182677 h 1564514"/>
              <a:gd name="connsiteX325" fmla="*/ 255405 w 1544778"/>
              <a:gd name="connsiteY325" fmla="*/ 190731 h 1564514"/>
              <a:gd name="connsiteX326" fmla="*/ 253210 w 1544778"/>
              <a:gd name="connsiteY326" fmla="*/ 187961 h 1564514"/>
              <a:gd name="connsiteX327" fmla="*/ 234554 w 1544778"/>
              <a:gd name="connsiteY327" fmla="*/ 203312 h 1564514"/>
              <a:gd name="connsiteX328" fmla="*/ 226402 w 1544778"/>
              <a:gd name="connsiteY328" fmla="*/ 218405 h 1564514"/>
              <a:gd name="connsiteX329" fmla="*/ 214544 w 1544778"/>
              <a:gd name="connsiteY329" fmla="*/ 223195 h 1564514"/>
              <a:gd name="connsiteX330" fmla="*/ 206726 w 1544778"/>
              <a:gd name="connsiteY330" fmla="*/ 235372 h 1564514"/>
              <a:gd name="connsiteX331" fmla="*/ 196125 w 1544778"/>
              <a:gd name="connsiteY331" fmla="*/ 241696 h 1564514"/>
              <a:gd name="connsiteX332" fmla="*/ 184895 w 1544778"/>
              <a:gd name="connsiteY332" fmla="*/ 253154 h 1564514"/>
              <a:gd name="connsiteX333" fmla="*/ 179848 w 1544778"/>
              <a:gd name="connsiteY333" fmla="*/ 262184 h 1564514"/>
              <a:gd name="connsiteX334" fmla="*/ 172193 w 1544778"/>
              <a:gd name="connsiteY334" fmla="*/ 268623 h 1564514"/>
              <a:gd name="connsiteX335" fmla="*/ 165587 w 1544778"/>
              <a:gd name="connsiteY335" fmla="*/ 276229 h 1564514"/>
              <a:gd name="connsiteX336" fmla="*/ 164269 w 1544778"/>
              <a:gd name="connsiteY336" fmla="*/ 283080 h 1564514"/>
              <a:gd name="connsiteX337" fmla="*/ 159633 w 1544778"/>
              <a:gd name="connsiteY337" fmla="*/ 281648 h 1564514"/>
              <a:gd name="connsiteX338" fmla="*/ 148490 w 1544778"/>
              <a:gd name="connsiteY338" fmla="*/ 298435 h 1564514"/>
              <a:gd name="connsiteX339" fmla="*/ 141569 w 1544778"/>
              <a:gd name="connsiteY339" fmla="*/ 305657 h 1564514"/>
              <a:gd name="connsiteX340" fmla="*/ 131054 w 1544778"/>
              <a:gd name="connsiteY340" fmla="*/ 320257 h 1564514"/>
              <a:gd name="connsiteX341" fmla="*/ 133845 w 1544778"/>
              <a:gd name="connsiteY341" fmla="*/ 322424 h 1564514"/>
              <a:gd name="connsiteX342" fmla="*/ 129879 w 1544778"/>
              <a:gd name="connsiteY342" fmla="*/ 327749 h 1564514"/>
              <a:gd name="connsiteX343" fmla="*/ 125733 w 1544778"/>
              <a:gd name="connsiteY343" fmla="*/ 332262 h 1564514"/>
              <a:gd name="connsiteX344" fmla="*/ 117017 w 1544778"/>
              <a:gd name="connsiteY344" fmla="*/ 342120 h 1564514"/>
              <a:gd name="connsiteX345" fmla="*/ 111047 w 1544778"/>
              <a:gd name="connsiteY345" fmla="*/ 354937 h 1564514"/>
              <a:gd name="connsiteX346" fmla="*/ 95697 w 1544778"/>
              <a:gd name="connsiteY346" fmla="*/ 373360 h 1564514"/>
              <a:gd name="connsiteX347" fmla="*/ 88805 w 1544778"/>
              <a:gd name="connsiteY347" fmla="*/ 384512 h 1564514"/>
              <a:gd name="connsiteX348" fmla="*/ 82786 w 1544778"/>
              <a:gd name="connsiteY348" fmla="*/ 395786 h 1564514"/>
              <a:gd name="connsiteX349" fmla="*/ 74980 w 1544778"/>
              <a:gd name="connsiteY349" fmla="*/ 407354 h 1564514"/>
              <a:gd name="connsiteX350" fmla="*/ 72508 w 1544778"/>
              <a:gd name="connsiteY350" fmla="*/ 415086 h 1564514"/>
              <a:gd name="connsiteX351" fmla="*/ 63437 w 1544778"/>
              <a:gd name="connsiteY351" fmla="*/ 431959 h 1564514"/>
              <a:gd name="connsiteX352" fmla="*/ 53256 w 1544778"/>
              <a:gd name="connsiteY352" fmla="*/ 452088 h 1564514"/>
              <a:gd name="connsiteX353" fmla="*/ 49829 w 1544778"/>
              <a:gd name="connsiteY353" fmla="*/ 463644 h 1564514"/>
              <a:gd name="connsiteX354" fmla="*/ 44953 w 1544778"/>
              <a:gd name="connsiteY354" fmla="*/ 475151 h 1564514"/>
              <a:gd name="connsiteX355" fmla="*/ 42333 w 1544778"/>
              <a:gd name="connsiteY355" fmla="*/ 481149 h 1564514"/>
              <a:gd name="connsiteX356" fmla="*/ 39938 w 1544778"/>
              <a:gd name="connsiteY356" fmla="*/ 487196 h 1564514"/>
              <a:gd name="connsiteX357" fmla="*/ 31046 w 1544778"/>
              <a:gd name="connsiteY357" fmla="*/ 507345 h 1564514"/>
              <a:gd name="connsiteX358" fmla="*/ 26452 w 1544778"/>
              <a:gd name="connsiteY358" fmla="*/ 514082 h 1564514"/>
              <a:gd name="connsiteX359" fmla="*/ 24636 w 1544778"/>
              <a:gd name="connsiteY359" fmla="*/ 521880 h 1564514"/>
              <a:gd name="connsiteX360" fmla="*/ 17507 w 1544778"/>
              <a:gd name="connsiteY360" fmla="*/ 534117 h 1564514"/>
              <a:gd name="connsiteX361" fmla="*/ 10962 w 1544778"/>
              <a:gd name="connsiteY361" fmla="*/ 550847 h 1564514"/>
              <a:gd name="connsiteX362" fmla="*/ 178 w 1544778"/>
              <a:gd name="connsiteY362" fmla="*/ 580993 h 1564514"/>
              <a:gd name="connsiteX363" fmla="*/ 3822 w 1544778"/>
              <a:gd name="connsiteY363" fmla="*/ 577851 h 1564514"/>
              <a:gd name="connsiteX364" fmla="*/ 1679 w 1544778"/>
              <a:gd name="connsiteY364" fmla="*/ 589644 h 1564514"/>
              <a:gd name="connsiteX365" fmla="*/ 13753 w 1544778"/>
              <a:gd name="connsiteY365" fmla="*/ 588726 h 1564514"/>
              <a:gd name="connsiteX366" fmla="*/ 14366 w 1544778"/>
              <a:gd name="connsiteY366" fmla="*/ 600983 h 1564514"/>
              <a:gd name="connsiteX367" fmla="*/ 21376 w 1544778"/>
              <a:gd name="connsiteY367" fmla="*/ 594744 h 1564514"/>
              <a:gd name="connsiteX368" fmla="*/ 16748 w 1544778"/>
              <a:gd name="connsiteY368" fmla="*/ 613543 h 1564514"/>
              <a:gd name="connsiteX369" fmla="*/ 21865 w 1544778"/>
              <a:gd name="connsiteY369" fmla="*/ 622586 h 1564514"/>
              <a:gd name="connsiteX370" fmla="*/ 28769 w 1544778"/>
              <a:gd name="connsiteY370" fmla="*/ 620206 h 1564514"/>
              <a:gd name="connsiteX371" fmla="*/ 27460 w 1544778"/>
              <a:gd name="connsiteY371" fmla="*/ 635439 h 1564514"/>
              <a:gd name="connsiteX372" fmla="*/ 25334 w 1544778"/>
              <a:gd name="connsiteY372" fmla="*/ 649680 h 1564514"/>
              <a:gd name="connsiteX373" fmla="*/ 23918 w 1544778"/>
              <a:gd name="connsiteY373" fmla="*/ 656739 h 1564514"/>
              <a:gd name="connsiteX374" fmla="*/ 22657 w 1544778"/>
              <a:gd name="connsiteY374" fmla="*/ 663815 h 1564514"/>
              <a:gd name="connsiteX375" fmla="*/ 17426 w 1544778"/>
              <a:gd name="connsiteY375" fmla="*/ 691439 h 1564514"/>
              <a:gd name="connsiteX376" fmla="*/ 15818 w 1544778"/>
              <a:gd name="connsiteY376" fmla="*/ 708438 h 1564514"/>
              <a:gd name="connsiteX377" fmla="*/ 13521 w 1544778"/>
              <a:gd name="connsiteY377" fmla="*/ 713955 h 1564514"/>
              <a:gd name="connsiteX378" fmla="*/ 11485 w 1544778"/>
              <a:gd name="connsiteY378" fmla="*/ 727168 h 1564514"/>
              <a:gd name="connsiteX379" fmla="*/ 10567 w 1544778"/>
              <a:gd name="connsiteY379" fmla="*/ 748100 h 1564514"/>
              <a:gd name="connsiteX380" fmla="*/ 12733 w 1544778"/>
              <a:gd name="connsiteY380" fmla="*/ 759574 h 1564514"/>
              <a:gd name="connsiteX381" fmla="*/ 15349 w 1544778"/>
              <a:gd name="connsiteY381" fmla="*/ 763410 h 1564514"/>
              <a:gd name="connsiteX382" fmla="*/ 20776 w 1544778"/>
              <a:gd name="connsiteY382" fmla="*/ 757861 h 1564514"/>
              <a:gd name="connsiteX383" fmla="*/ 22424 w 1544778"/>
              <a:gd name="connsiteY383" fmla="*/ 763516 h 1564514"/>
              <a:gd name="connsiteX384" fmla="*/ 29532 w 1544778"/>
              <a:gd name="connsiteY384" fmla="*/ 759917 h 1564514"/>
              <a:gd name="connsiteX385" fmla="*/ 35237 w 1544778"/>
              <a:gd name="connsiteY385" fmla="*/ 750842 h 1564514"/>
              <a:gd name="connsiteX386" fmla="*/ 37967 w 1544778"/>
              <a:gd name="connsiteY386" fmla="*/ 749104 h 1564514"/>
              <a:gd name="connsiteX387" fmla="*/ 40876 w 1544778"/>
              <a:gd name="connsiteY387" fmla="*/ 725462 h 1564514"/>
              <a:gd name="connsiteX388" fmla="*/ 43153 w 1544778"/>
              <a:gd name="connsiteY388" fmla="*/ 720149 h 1564514"/>
              <a:gd name="connsiteX389" fmla="*/ 48025 w 1544778"/>
              <a:gd name="connsiteY389" fmla="*/ 706006 h 1564514"/>
              <a:gd name="connsiteX390" fmla="*/ 52807 w 1544778"/>
              <a:gd name="connsiteY390" fmla="*/ 711907 h 1564514"/>
              <a:gd name="connsiteX391" fmla="*/ 58169 w 1544778"/>
              <a:gd name="connsiteY391" fmla="*/ 701853 h 1564514"/>
              <a:gd name="connsiteX392" fmla="*/ 60022 w 1544778"/>
              <a:gd name="connsiteY392" fmla="*/ 696213 h 1564514"/>
              <a:gd name="connsiteX393" fmla="*/ 61470 w 1544778"/>
              <a:gd name="connsiteY393" fmla="*/ 689489 h 1564514"/>
              <a:gd name="connsiteX394" fmla="*/ 68215 w 1544778"/>
              <a:gd name="connsiteY394" fmla="*/ 693790 h 1564514"/>
              <a:gd name="connsiteX395" fmla="*/ 65465 w 1544778"/>
              <a:gd name="connsiteY395" fmla="*/ 709556 h 1564514"/>
              <a:gd name="connsiteX396" fmla="*/ 68231 w 1544778"/>
              <a:gd name="connsiteY396" fmla="*/ 727429 h 1564514"/>
              <a:gd name="connsiteX397" fmla="*/ 73275 w 1544778"/>
              <a:gd name="connsiteY397" fmla="*/ 731273 h 1564514"/>
              <a:gd name="connsiteX398" fmla="*/ 71406 w 1544778"/>
              <a:gd name="connsiteY398" fmla="*/ 753797 h 1564514"/>
              <a:gd name="connsiteX399" fmla="*/ 70692 w 1544778"/>
              <a:gd name="connsiteY399" fmla="*/ 762553 h 1564514"/>
              <a:gd name="connsiteX400" fmla="*/ 70231 w 1544778"/>
              <a:gd name="connsiteY400" fmla="*/ 771179 h 1564514"/>
              <a:gd name="connsiteX401" fmla="*/ 72087 w 1544778"/>
              <a:gd name="connsiteY401" fmla="*/ 783339 h 1564514"/>
              <a:gd name="connsiteX402" fmla="*/ 71251 w 1544778"/>
              <a:gd name="connsiteY402" fmla="*/ 792055 h 1564514"/>
              <a:gd name="connsiteX403" fmla="*/ 72430 w 1544778"/>
              <a:gd name="connsiteY403" fmla="*/ 798967 h 1564514"/>
              <a:gd name="connsiteX404" fmla="*/ 72038 w 1544778"/>
              <a:gd name="connsiteY404" fmla="*/ 807691 h 1564514"/>
              <a:gd name="connsiteX405" fmla="*/ 75136 w 1544778"/>
              <a:gd name="connsiteY405" fmla="*/ 837095 h 1564514"/>
              <a:gd name="connsiteX406" fmla="*/ 76755 w 1544778"/>
              <a:gd name="connsiteY406" fmla="*/ 843909 h 1564514"/>
              <a:gd name="connsiteX407" fmla="*/ 75927 w 1544778"/>
              <a:gd name="connsiteY407" fmla="*/ 852747 h 1564514"/>
              <a:gd name="connsiteX408" fmla="*/ 78437 w 1544778"/>
              <a:gd name="connsiteY408" fmla="*/ 859439 h 1564514"/>
              <a:gd name="connsiteX409" fmla="*/ 78934 w 1544778"/>
              <a:gd name="connsiteY409" fmla="*/ 868139 h 1564514"/>
              <a:gd name="connsiteX410" fmla="*/ 84492 w 1544778"/>
              <a:gd name="connsiteY410" fmla="*/ 891846 h 1564514"/>
              <a:gd name="connsiteX411" fmla="*/ 81876 w 1544778"/>
              <a:gd name="connsiteY411" fmla="*/ 864205 h 1564514"/>
              <a:gd name="connsiteX412" fmla="*/ 83313 w 1544778"/>
              <a:gd name="connsiteY412" fmla="*/ 855310 h 1564514"/>
              <a:gd name="connsiteX413" fmla="*/ 83741 w 1544778"/>
              <a:gd name="connsiteY413" fmla="*/ 834524 h 1564514"/>
              <a:gd name="connsiteX414" fmla="*/ 79848 w 1544778"/>
              <a:gd name="connsiteY414" fmla="*/ 831431 h 1564514"/>
              <a:gd name="connsiteX415" fmla="*/ 79049 w 1544778"/>
              <a:gd name="connsiteY415" fmla="*/ 818537 h 1564514"/>
              <a:gd name="connsiteX416" fmla="*/ 78118 w 1544778"/>
              <a:gd name="connsiteY416" fmla="*/ 805651 h 1564514"/>
              <a:gd name="connsiteX417" fmla="*/ 81652 w 1544778"/>
              <a:gd name="connsiteY417" fmla="*/ 805471 h 1564514"/>
              <a:gd name="connsiteX418" fmla="*/ 79212 w 1544778"/>
              <a:gd name="connsiteY418" fmla="*/ 793556 h 1564514"/>
              <a:gd name="connsiteX419" fmla="*/ 80885 w 1544778"/>
              <a:gd name="connsiteY419" fmla="*/ 778075 h 1564514"/>
              <a:gd name="connsiteX420" fmla="*/ 81477 w 1544778"/>
              <a:gd name="connsiteY420" fmla="*/ 765132 h 1564514"/>
              <a:gd name="connsiteX421" fmla="*/ 82811 w 1544778"/>
              <a:gd name="connsiteY421" fmla="*/ 755869 h 1564514"/>
              <a:gd name="connsiteX422" fmla="*/ 82525 w 1544778"/>
              <a:gd name="connsiteY422" fmla="*/ 742167 h 1564514"/>
              <a:gd name="connsiteX423" fmla="*/ 83056 w 1544778"/>
              <a:gd name="connsiteY423" fmla="*/ 730212 h 1564514"/>
              <a:gd name="connsiteX424" fmla="*/ 87226 w 1544778"/>
              <a:gd name="connsiteY424" fmla="*/ 723675 h 1564514"/>
              <a:gd name="connsiteX425" fmla="*/ 89315 w 1544778"/>
              <a:gd name="connsiteY425" fmla="*/ 720443 h 1564514"/>
              <a:gd name="connsiteX426" fmla="*/ 92734 w 1544778"/>
              <a:gd name="connsiteY426" fmla="*/ 712266 h 1564514"/>
              <a:gd name="connsiteX427" fmla="*/ 93673 w 1544778"/>
              <a:gd name="connsiteY427" fmla="*/ 702163 h 1564514"/>
              <a:gd name="connsiteX428" fmla="*/ 96056 w 1544778"/>
              <a:gd name="connsiteY428" fmla="*/ 697356 h 1564514"/>
              <a:gd name="connsiteX429" fmla="*/ 98537 w 1544778"/>
              <a:gd name="connsiteY429" fmla="*/ 692590 h 1564514"/>
              <a:gd name="connsiteX430" fmla="*/ 100051 w 1544778"/>
              <a:gd name="connsiteY430" fmla="*/ 694475 h 1564514"/>
              <a:gd name="connsiteX431" fmla="*/ 102283 w 1544778"/>
              <a:gd name="connsiteY431" fmla="*/ 691407 h 1564514"/>
              <a:gd name="connsiteX432" fmla="*/ 107779 w 1544778"/>
              <a:gd name="connsiteY432" fmla="*/ 690468 h 1564514"/>
              <a:gd name="connsiteX433" fmla="*/ 112051 w 1544778"/>
              <a:gd name="connsiteY433" fmla="*/ 679418 h 1564514"/>
              <a:gd name="connsiteX434" fmla="*/ 119086 w 1544778"/>
              <a:gd name="connsiteY434" fmla="*/ 673918 h 1564514"/>
              <a:gd name="connsiteX435" fmla="*/ 122057 w 1544778"/>
              <a:gd name="connsiteY435" fmla="*/ 667813 h 1564514"/>
              <a:gd name="connsiteX436" fmla="*/ 123489 w 1544778"/>
              <a:gd name="connsiteY436" fmla="*/ 669715 h 1564514"/>
              <a:gd name="connsiteX437" fmla="*/ 124737 w 1544778"/>
              <a:gd name="connsiteY437" fmla="*/ 663349 h 1564514"/>
              <a:gd name="connsiteX438" fmla="*/ 126174 w 1544778"/>
              <a:gd name="connsiteY438" fmla="*/ 665267 h 1564514"/>
              <a:gd name="connsiteX439" fmla="*/ 127965 w 1544778"/>
              <a:gd name="connsiteY439" fmla="*/ 660673 h 1564514"/>
              <a:gd name="connsiteX440" fmla="*/ 129446 w 1544778"/>
              <a:gd name="connsiteY440" fmla="*/ 657678 h 1564514"/>
              <a:gd name="connsiteX441" fmla="*/ 132356 w 1544778"/>
              <a:gd name="connsiteY441" fmla="*/ 656617 h 1564514"/>
              <a:gd name="connsiteX442" fmla="*/ 132706 w 1544778"/>
              <a:gd name="connsiteY442" fmla="*/ 650129 h 1564514"/>
              <a:gd name="connsiteX443" fmla="*/ 135387 w 1544778"/>
              <a:gd name="connsiteY443" fmla="*/ 645787 h 1564514"/>
              <a:gd name="connsiteX444" fmla="*/ 135208 w 1544778"/>
              <a:gd name="connsiteY444" fmla="*/ 639161 h 1564514"/>
              <a:gd name="connsiteX445" fmla="*/ 137701 w 1544778"/>
              <a:gd name="connsiteY445" fmla="*/ 636451 h 1564514"/>
              <a:gd name="connsiteX446" fmla="*/ 139615 w 1544778"/>
              <a:gd name="connsiteY446" fmla="*/ 628674 h 1564514"/>
              <a:gd name="connsiteX447" fmla="*/ 142850 w 1544778"/>
              <a:gd name="connsiteY447" fmla="*/ 622896 h 1564514"/>
              <a:gd name="connsiteX448" fmla="*/ 141520 w 1544778"/>
              <a:gd name="connsiteY448" fmla="*/ 620888 h 1564514"/>
              <a:gd name="connsiteX449" fmla="*/ 143242 w 1544778"/>
              <a:gd name="connsiteY449" fmla="*/ 614714 h 1564514"/>
              <a:gd name="connsiteX450" fmla="*/ 140374 w 1544778"/>
              <a:gd name="connsiteY450" fmla="*/ 608883 h 1564514"/>
              <a:gd name="connsiteX451" fmla="*/ 139219 w 1544778"/>
              <a:gd name="connsiteY451" fmla="*/ 603476 h 1564514"/>
              <a:gd name="connsiteX452" fmla="*/ 139300 w 1544778"/>
              <a:gd name="connsiteY452" fmla="*/ 600118 h 1564514"/>
              <a:gd name="connsiteX453" fmla="*/ 135453 w 1544778"/>
              <a:gd name="connsiteY453" fmla="*/ 600657 h 1564514"/>
              <a:gd name="connsiteX454" fmla="*/ 135342 w 1544778"/>
              <a:gd name="connsiteY454" fmla="*/ 588611 h 1564514"/>
              <a:gd name="connsiteX455" fmla="*/ 128610 w 1544778"/>
              <a:gd name="connsiteY455" fmla="*/ 586453 h 1564514"/>
              <a:gd name="connsiteX456" fmla="*/ 135428 w 1544778"/>
              <a:gd name="connsiteY456" fmla="*/ 574734 h 1564514"/>
              <a:gd name="connsiteX457" fmla="*/ 138484 w 1544778"/>
              <a:gd name="connsiteY457" fmla="*/ 574040 h 1564514"/>
              <a:gd name="connsiteX458" fmla="*/ 140676 w 1544778"/>
              <a:gd name="connsiteY458" fmla="*/ 567817 h 1564514"/>
              <a:gd name="connsiteX459" fmla="*/ 143968 w 1544778"/>
              <a:gd name="connsiteY459" fmla="*/ 563761 h 1564514"/>
              <a:gd name="connsiteX460" fmla="*/ 146727 w 1544778"/>
              <a:gd name="connsiteY460" fmla="*/ 557959 h 1564514"/>
              <a:gd name="connsiteX461" fmla="*/ 149502 w 1544778"/>
              <a:gd name="connsiteY461" fmla="*/ 551806 h 1564514"/>
              <a:gd name="connsiteX462" fmla="*/ 148282 w 1544778"/>
              <a:gd name="connsiteY462" fmla="*/ 547778 h 1564514"/>
              <a:gd name="connsiteX463" fmla="*/ 152203 w 1544778"/>
              <a:gd name="connsiteY463" fmla="*/ 540487 h 1564514"/>
              <a:gd name="connsiteX464" fmla="*/ 149616 w 1544778"/>
              <a:gd name="connsiteY464" fmla="*/ 530400 h 1564514"/>
              <a:gd name="connsiteX465" fmla="*/ 151619 w 1544778"/>
              <a:gd name="connsiteY465" fmla="*/ 525834 h 1564514"/>
              <a:gd name="connsiteX466" fmla="*/ 151207 w 1544778"/>
              <a:gd name="connsiteY466" fmla="*/ 518334 h 1564514"/>
              <a:gd name="connsiteX467" fmla="*/ 157740 w 1544778"/>
              <a:gd name="connsiteY467" fmla="*/ 508475 h 1564514"/>
              <a:gd name="connsiteX468" fmla="*/ 161208 w 1544778"/>
              <a:gd name="connsiteY468" fmla="*/ 499025 h 1564514"/>
              <a:gd name="connsiteX469" fmla="*/ 171307 w 1544778"/>
              <a:gd name="connsiteY469" fmla="*/ 481683 h 1564514"/>
              <a:gd name="connsiteX470" fmla="*/ 172854 w 1544778"/>
              <a:gd name="connsiteY470" fmla="*/ 478725 h 1564514"/>
              <a:gd name="connsiteX471" fmla="*/ 178399 w 1544778"/>
              <a:gd name="connsiteY471" fmla="*/ 472270 h 1564514"/>
              <a:gd name="connsiteX472" fmla="*/ 181007 w 1544778"/>
              <a:gd name="connsiteY472" fmla="*/ 466092 h 1564514"/>
              <a:gd name="connsiteX473" fmla="*/ 191024 w 1544778"/>
              <a:gd name="connsiteY473" fmla="*/ 450737 h 1564514"/>
              <a:gd name="connsiteX474" fmla="*/ 196104 w 1544778"/>
              <a:gd name="connsiteY474" fmla="*/ 446069 h 1564514"/>
              <a:gd name="connsiteX475" fmla="*/ 206815 w 1544778"/>
              <a:gd name="connsiteY475" fmla="*/ 431274 h 1564514"/>
              <a:gd name="connsiteX476" fmla="*/ 210341 w 1544778"/>
              <a:gd name="connsiteY476" fmla="*/ 427499 h 1564514"/>
              <a:gd name="connsiteX477" fmla="*/ 213838 w 1544778"/>
              <a:gd name="connsiteY477" fmla="*/ 424055 h 1564514"/>
              <a:gd name="connsiteX478" fmla="*/ 218220 w 1544778"/>
              <a:gd name="connsiteY478" fmla="*/ 414993 h 1564514"/>
              <a:gd name="connsiteX479" fmla="*/ 234220 w 1544778"/>
              <a:gd name="connsiteY479" fmla="*/ 402225 h 1564514"/>
              <a:gd name="connsiteX480" fmla="*/ 238655 w 1544778"/>
              <a:gd name="connsiteY480" fmla="*/ 395260 h 1564514"/>
              <a:gd name="connsiteX481" fmla="*/ 247542 w 1544778"/>
              <a:gd name="connsiteY481" fmla="*/ 385528 h 1564514"/>
              <a:gd name="connsiteX482" fmla="*/ 257584 w 1544778"/>
              <a:gd name="connsiteY482" fmla="*/ 372499 h 1564514"/>
              <a:gd name="connsiteX483" fmla="*/ 270075 w 1544778"/>
              <a:gd name="connsiteY483" fmla="*/ 357156 h 1564514"/>
              <a:gd name="connsiteX484" fmla="*/ 275946 w 1544778"/>
              <a:gd name="connsiteY484" fmla="*/ 353651 h 1564514"/>
              <a:gd name="connsiteX485" fmla="*/ 285592 w 1544778"/>
              <a:gd name="connsiteY485" fmla="*/ 342406 h 1564514"/>
              <a:gd name="connsiteX486" fmla="*/ 289024 w 1544778"/>
              <a:gd name="connsiteY486" fmla="*/ 338558 h 1564514"/>
              <a:gd name="connsiteX487" fmla="*/ 292472 w 1544778"/>
              <a:gd name="connsiteY487" fmla="*/ 335730 h 1564514"/>
              <a:gd name="connsiteX488" fmla="*/ 298936 w 1544778"/>
              <a:gd name="connsiteY488" fmla="*/ 331674 h 1564514"/>
              <a:gd name="connsiteX489" fmla="*/ 310583 w 1544778"/>
              <a:gd name="connsiteY489" fmla="*/ 323472 h 1564514"/>
              <a:gd name="connsiteX490" fmla="*/ 317454 w 1544778"/>
              <a:gd name="connsiteY490" fmla="*/ 313940 h 1564514"/>
              <a:gd name="connsiteX491" fmla="*/ 326668 w 1544778"/>
              <a:gd name="connsiteY491" fmla="*/ 309583 h 1564514"/>
              <a:gd name="connsiteX492" fmla="*/ 334682 w 1544778"/>
              <a:gd name="connsiteY492" fmla="*/ 303723 h 1564514"/>
              <a:gd name="connsiteX493" fmla="*/ 344238 w 1544778"/>
              <a:gd name="connsiteY493" fmla="*/ 297570 h 1564514"/>
              <a:gd name="connsiteX494" fmla="*/ 353591 w 1544778"/>
              <a:gd name="connsiteY494" fmla="*/ 293722 h 1564514"/>
              <a:gd name="connsiteX495" fmla="*/ 360764 w 1544778"/>
              <a:gd name="connsiteY495" fmla="*/ 287050 h 1564514"/>
              <a:gd name="connsiteX496" fmla="*/ 369284 w 1544778"/>
              <a:gd name="connsiteY496" fmla="*/ 282219 h 1564514"/>
              <a:gd name="connsiteX497" fmla="*/ 372271 w 1544778"/>
              <a:gd name="connsiteY497" fmla="*/ 277988 h 1564514"/>
              <a:gd name="connsiteX498" fmla="*/ 383721 w 1544778"/>
              <a:gd name="connsiteY498" fmla="*/ 265795 h 1564514"/>
              <a:gd name="connsiteX499" fmla="*/ 391131 w 1544778"/>
              <a:gd name="connsiteY499" fmla="*/ 262209 h 1564514"/>
              <a:gd name="connsiteX500" fmla="*/ 391661 w 1544778"/>
              <a:gd name="connsiteY500" fmla="*/ 266052 h 1564514"/>
              <a:gd name="connsiteX501" fmla="*/ 399953 w 1544778"/>
              <a:gd name="connsiteY501" fmla="*/ 264008 h 1564514"/>
              <a:gd name="connsiteX502" fmla="*/ 410456 w 1544778"/>
              <a:gd name="connsiteY502" fmla="*/ 256369 h 1564514"/>
              <a:gd name="connsiteX503" fmla="*/ 417082 w 1544778"/>
              <a:gd name="connsiteY503" fmla="*/ 251652 h 1564514"/>
              <a:gd name="connsiteX504" fmla="*/ 425455 w 1544778"/>
              <a:gd name="connsiteY504" fmla="*/ 250020 h 1564514"/>
              <a:gd name="connsiteX505" fmla="*/ 425145 w 1544778"/>
              <a:gd name="connsiteY505" fmla="*/ 246140 h 1564514"/>
              <a:gd name="connsiteX506" fmla="*/ 434914 w 1544778"/>
              <a:gd name="connsiteY506" fmla="*/ 243504 h 1564514"/>
              <a:gd name="connsiteX507" fmla="*/ 444584 w 1544778"/>
              <a:gd name="connsiteY507" fmla="*/ 237812 h 1564514"/>
              <a:gd name="connsiteX508" fmla="*/ 474576 w 1544778"/>
              <a:gd name="connsiteY508" fmla="*/ 225587 h 1564514"/>
              <a:gd name="connsiteX509" fmla="*/ 486213 w 1544778"/>
              <a:gd name="connsiteY509" fmla="*/ 215692 h 1564514"/>
              <a:gd name="connsiteX510" fmla="*/ 484254 w 1544778"/>
              <a:gd name="connsiteY510" fmla="*/ 219441 h 1564514"/>
              <a:gd name="connsiteX511" fmla="*/ 495786 w 1544778"/>
              <a:gd name="connsiteY511" fmla="*/ 213672 h 1564514"/>
              <a:gd name="connsiteX512" fmla="*/ 502584 w 1544778"/>
              <a:gd name="connsiteY512" fmla="*/ 208404 h 1564514"/>
              <a:gd name="connsiteX513" fmla="*/ 500478 w 1544778"/>
              <a:gd name="connsiteY513" fmla="*/ 212031 h 1564514"/>
              <a:gd name="connsiteX514" fmla="*/ 505979 w 1544778"/>
              <a:gd name="connsiteY514" fmla="*/ 212799 h 1564514"/>
              <a:gd name="connsiteX515" fmla="*/ 487094 w 1544778"/>
              <a:gd name="connsiteY515" fmla="*/ 222065 h 1564514"/>
              <a:gd name="connsiteX516" fmla="*/ 482320 w 1544778"/>
              <a:gd name="connsiteY516" fmla="*/ 223179 h 1564514"/>
              <a:gd name="connsiteX517" fmla="*/ 477114 w 1544778"/>
              <a:gd name="connsiteY517" fmla="*/ 227370 h 1564514"/>
              <a:gd name="connsiteX518" fmla="*/ 465313 w 1544778"/>
              <a:gd name="connsiteY518" fmla="*/ 232295 h 1564514"/>
              <a:gd name="connsiteX519" fmla="*/ 453790 w 1544778"/>
              <a:gd name="connsiteY519" fmla="*/ 238183 h 1564514"/>
              <a:gd name="connsiteX520" fmla="*/ 447392 w 1544778"/>
              <a:gd name="connsiteY520" fmla="*/ 243332 h 1564514"/>
              <a:gd name="connsiteX521" fmla="*/ 434179 w 1544778"/>
              <a:gd name="connsiteY521" fmla="*/ 249192 h 1564514"/>
              <a:gd name="connsiteX522" fmla="*/ 405469 w 1544778"/>
              <a:gd name="connsiteY522" fmla="*/ 266807 h 1564514"/>
              <a:gd name="connsiteX523" fmla="*/ 400981 w 1544778"/>
              <a:gd name="connsiteY523" fmla="*/ 271712 h 1564514"/>
              <a:gd name="connsiteX524" fmla="*/ 391971 w 1544778"/>
              <a:gd name="connsiteY524" fmla="*/ 278367 h 1564514"/>
              <a:gd name="connsiteX525" fmla="*/ 386871 w 1544778"/>
              <a:gd name="connsiteY525" fmla="*/ 285071 h 1564514"/>
              <a:gd name="connsiteX526" fmla="*/ 384569 w 1544778"/>
              <a:gd name="connsiteY526" fmla="*/ 284512 h 1564514"/>
              <a:gd name="connsiteX527" fmla="*/ 382456 w 1544778"/>
              <a:gd name="connsiteY527" fmla="*/ 287067 h 1564514"/>
              <a:gd name="connsiteX528" fmla="*/ 383851 w 1544778"/>
              <a:gd name="connsiteY528" fmla="*/ 300100 h 1564514"/>
              <a:gd name="connsiteX529" fmla="*/ 400222 w 1544778"/>
              <a:gd name="connsiteY529" fmla="*/ 290935 h 1564514"/>
              <a:gd name="connsiteX530" fmla="*/ 408513 w 1544778"/>
              <a:gd name="connsiteY530" fmla="*/ 283684 h 1564514"/>
              <a:gd name="connsiteX531" fmla="*/ 416046 w 1544778"/>
              <a:gd name="connsiteY531" fmla="*/ 281060 h 1564514"/>
              <a:gd name="connsiteX532" fmla="*/ 423978 w 1544778"/>
              <a:gd name="connsiteY532" fmla="*/ 276151 h 1564514"/>
              <a:gd name="connsiteX533" fmla="*/ 428491 w 1544778"/>
              <a:gd name="connsiteY533" fmla="*/ 274654 h 1564514"/>
              <a:gd name="connsiteX534" fmla="*/ 438913 w 1544778"/>
              <a:gd name="connsiteY534" fmla="*/ 267827 h 1564514"/>
              <a:gd name="connsiteX535" fmla="*/ 449187 w 1544778"/>
              <a:gd name="connsiteY535" fmla="*/ 260931 h 1564514"/>
              <a:gd name="connsiteX536" fmla="*/ 458793 w 1544778"/>
              <a:gd name="connsiteY536" fmla="*/ 255455 h 1564514"/>
              <a:gd name="connsiteX537" fmla="*/ 467933 w 1544778"/>
              <a:gd name="connsiteY537" fmla="*/ 252889 h 1564514"/>
              <a:gd name="connsiteX538" fmla="*/ 474192 w 1544778"/>
              <a:gd name="connsiteY538" fmla="*/ 247915 h 1564514"/>
              <a:gd name="connsiteX539" fmla="*/ 489584 w 1544778"/>
              <a:gd name="connsiteY539" fmla="*/ 240272 h 1564514"/>
              <a:gd name="connsiteX540" fmla="*/ 497075 w 1544778"/>
              <a:gd name="connsiteY540" fmla="*/ 237963 h 1564514"/>
              <a:gd name="connsiteX541" fmla="*/ 503694 w 1544778"/>
              <a:gd name="connsiteY541" fmla="*/ 233490 h 1564514"/>
              <a:gd name="connsiteX542" fmla="*/ 523280 w 1544778"/>
              <a:gd name="connsiteY542" fmla="*/ 226019 h 1564514"/>
              <a:gd name="connsiteX543" fmla="*/ 546547 w 1544778"/>
              <a:gd name="connsiteY543" fmla="*/ 218556 h 1564514"/>
              <a:gd name="connsiteX544" fmla="*/ 554038 w 1544778"/>
              <a:gd name="connsiteY544" fmla="*/ 215153 h 1564514"/>
              <a:gd name="connsiteX545" fmla="*/ 561122 w 1544778"/>
              <a:gd name="connsiteY545" fmla="*/ 212501 h 1564514"/>
              <a:gd name="connsiteX546" fmla="*/ 581083 w 1544778"/>
              <a:gd name="connsiteY546" fmla="*/ 208102 h 1564514"/>
              <a:gd name="connsiteX547" fmla="*/ 597454 w 1544778"/>
              <a:gd name="connsiteY547" fmla="*/ 201916 h 1564514"/>
              <a:gd name="connsiteX548" fmla="*/ 614788 w 1544778"/>
              <a:gd name="connsiteY548" fmla="*/ 200243 h 1564514"/>
              <a:gd name="connsiteX549" fmla="*/ 634994 w 1544778"/>
              <a:gd name="connsiteY549" fmla="*/ 197024 h 1564514"/>
              <a:gd name="connsiteX550" fmla="*/ 640837 w 1544778"/>
              <a:gd name="connsiteY550" fmla="*/ 195893 h 1564514"/>
              <a:gd name="connsiteX551" fmla="*/ 645832 w 1544778"/>
              <a:gd name="connsiteY551" fmla="*/ 195391 h 1564514"/>
              <a:gd name="connsiteX552" fmla="*/ 655282 w 1544778"/>
              <a:gd name="connsiteY552" fmla="*/ 194555 h 1564514"/>
              <a:gd name="connsiteX553" fmla="*/ 670845 w 1544778"/>
              <a:gd name="connsiteY553" fmla="*/ 192001 h 1564514"/>
              <a:gd name="connsiteX554" fmla="*/ 680385 w 1544778"/>
              <a:gd name="connsiteY554" fmla="*/ 193249 h 1564514"/>
              <a:gd name="connsiteX555" fmla="*/ 691223 w 1544778"/>
              <a:gd name="connsiteY555" fmla="*/ 189973 h 1564514"/>
              <a:gd name="connsiteX556" fmla="*/ 695972 w 1544778"/>
              <a:gd name="connsiteY556" fmla="*/ 190576 h 1564514"/>
              <a:gd name="connsiteX557" fmla="*/ 697702 w 1544778"/>
              <a:gd name="connsiteY557" fmla="*/ 194906 h 1564514"/>
              <a:gd name="connsiteX558" fmla="*/ 705406 w 1544778"/>
              <a:gd name="connsiteY558" fmla="*/ 190340 h 1564514"/>
              <a:gd name="connsiteX559" fmla="*/ 714840 w 1544778"/>
              <a:gd name="connsiteY559" fmla="*/ 190283 h 1564514"/>
              <a:gd name="connsiteX560" fmla="*/ 719549 w 1544778"/>
              <a:gd name="connsiteY560" fmla="*/ 192902 h 1564514"/>
              <a:gd name="connsiteX561" fmla="*/ 722707 w 1544778"/>
              <a:gd name="connsiteY561" fmla="*/ 189336 h 1564514"/>
              <a:gd name="connsiteX562" fmla="*/ 741543 w 1544778"/>
              <a:gd name="connsiteY562" fmla="*/ 190748 h 1564514"/>
              <a:gd name="connsiteX563" fmla="*/ 749255 w 1544778"/>
              <a:gd name="connsiteY563" fmla="*/ 193731 h 1564514"/>
              <a:gd name="connsiteX564" fmla="*/ 753996 w 1544778"/>
              <a:gd name="connsiteY564" fmla="*/ 193041 h 1564514"/>
              <a:gd name="connsiteX565" fmla="*/ 761749 w 1544778"/>
              <a:gd name="connsiteY565" fmla="*/ 194477 h 1564514"/>
              <a:gd name="connsiteX566" fmla="*/ 771167 w 1544778"/>
              <a:gd name="connsiteY566" fmla="*/ 194486 h 1564514"/>
              <a:gd name="connsiteX567" fmla="*/ 772562 w 1544778"/>
              <a:gd name="connsiteY567" fmla="*/ 196391 h 1564514"/>
              <a:gd name="connsiteX568" fmla="*/ 786411 w 1544778"/>
              <a:gd name="connsiteY568" fmla="*/ 198023 h 1564514"/>
              <a:gd name="connsiteX569" fmla="*/ 797616 w 1544778"/>
              <a:gd name="connsiteY569" fmla="*/ 197530 h 1564514"/>
              <a:gd name="connsiteX570" fmla="*/ 794286 w 1544778"/>
              <a:gd name="connsiteY570" fmla="*/ 198835 h 1564514"/>
              <a:gd name="connsiteX571" fmla="*/ 806789 w 1544778"/>
              <a:gd name="connsiteY571" fmla="*/ 199737 h 1564514"/>
              <a:gd name="connsiteX572" fmla="*/ 800472 w 1544778"/>
              <a:gd name="connsiteY572" fmla="*/ 199729 h 1564514"/>
              <a:gd name="connsiteX573" fmla="*/ 816517 w 1544778"/>
              <a:gd name="connsiteY573" fmla="*/ 198533 h 1564514"/>
              <a:gd name="connsiteX574" fmla="*/ 831933 w 1544778"/>
              <a:gd name="connsiteY574" fmla="*/ 201553 h 1564514"/>
              <a:gd name="connsiteX575" fmla="*/ 842631 w 1544778"/>
              <a:gd name="connsiteY575" fmla="*/ 203919 h 1564514"/>
              <a:gd name="connsiteX576" fmla="*/ 851690 w 1544778"/>
              <a:gd name="connsiteY576" fmla="*/ 206759 h 1564514"/>
              <a:gd name="connsiteX577" fmla="*/ 858447 w 1544778"/>
              <a:gd name="connsiteY577" fmla="*/ 212072 h 1564514"/>
              <a:gd name="connsiteX578" fmla="*/ 867490 w 1544778"/>
              <a:gd name="connsiteY578" fmla="*/ 215047 h 1564514"/>
              <a:gd name="connsiteX579" fmla="*/ 874785 w 1544778"/>
              <a:gd name="connsiteY579" fmla="*/ 217307 h 1564514"/>
              <a:gd name="connsiteX580" fmla="*/ 879764 w 1544778"/>
              <a:gd name="connsiteY580" fmla="*/ 216948 h 1564514"/>
              <a:gd name="connsiteX581" fmla="*/ 882253 w 1544778"/>
              <a:gd name="connsiteY581" fmla="*/ 219544 h 1564514"/>
              <a:gd name="connsiteX582" fmla="*/ 885745 w 1544778"/>
              <a:gd name="connsiteY582" fmla="*/ 218736 h 1564514"/>
              <a:gd name="connsiteX583" fmla="*/ 891474 w 1544778"/>
              <a:gd name="connsiteY583" fmla="*/ 221359 h 1564514"/>
              <a:gd name="connsiteX584" fmla="*/ 912750 w 1544778"/>
              <a:gd name="connsiteY584" fmla="*/ 226737 h 1564514"/>
              <a:gd name="connsiteX585" fmla="*/ 944896 w 1544778"/>
              <a:gd name="connsiteY585" fmla="*/ 239285 h 1564514"/>
              <a:gd name="connsiteX586" fmla="*/ 958957 w 1544778"/>
              <a:gd name="connsiteY586" fmla="*/ 245801 h 1564514"/>
              <a:gd name="connsiteX587" fmla="*/ 970121 w 1544778"/>
              <a:gd name="connsiteY587" fmla="*/ 251697 h 1564514"/>
              <a:gd name="connsiteX588" fmla="*/ 971786 w 1544778"/>
              <a:gd name="connsiteY588" fmla="*/ 255394 h 1564514"/>
              <a:gd name="connsiteX589" fmla="*/ 974373 w 1544778"/>
              <a:gd name="connsiteY589" fmla="*/ 253680 h 1564514"/>
              <a:gd name="connsiteX590" fmla="*/ 985855 w 1544778"/>
              <a:gd name="connsiteY590" fmla="*/ 258724 h 1564514"/>
              <a:gd name="connsiteX591" fmla="*/ 986426 w 1544778"/>
              <a:gd name="connsiteY591" fmla="*/ 261021 h 1564514"/>
              <a:gd name="connsiteX592" fmla="*/ 1002911 w 1544778"/>
              <a:gd name="connsiteY592" fmla="*/ 269933 h 1564514"/>
              <a:gd name="connsiteX593" fmla="*/ 1006061 w 1544778"/>
              <a:gd name="connsiteY593" fmla="*/ 273846 h 1564514"/>
              <a:gd name="connsiteX594" fmla="*/ 1023109 w 1544778"/>
              <a:gd name="connsiteY594" fmla="*/ 281815 h 1564514"/>
              <a:gd name="connsiteX595" fmla="*/ 1028683 w 1544778"/>
              <a:gd name="connsiteY595" fmla="*/ 287593 h 1564514"/>
              <a:gd name="connsiteX596" fmla="*/ 1035694 w 1544778"/>
              <a:gd name="connsiteY596" fmla="*/ 291114 h 1564514"/>
              <a:gd name="connsiteX597" fmla="*/ 1039129 w 1544778"/>
              <a:gd name="connsiteY597" fmla="*/ 294399 h 1564514"/>
              <a:gd name="connsiteX598" fmla="*/ 1044850 w 1544778"/>
              <a:gd name="connsiteY598" fmla="*/ 297060 h 1564514"/>
              <a:gd name="connsiteX599" fmla="*/ 1049404 w 1544778"/>
              <a:gd name="connsiteY599" fmla="*/ 301434 h 1564514"/>
              <a:gd name="connsiteX600" fmla="*/ 1054961 w 1544778"/>
              <a:gd name="connsiteY600" fmla="*/ 304376 h 1564514"/>
              <a:gd name="connsiteX601" fmla="*/ 1062763 w 1544778"/>
              <a:gd name="connsiteY601" fmla="*/ 312178 h 1564514"/>
              <a:gd name="connsiteX602" fmla="*/ 1069520 w 1544778"/>
              <a:gd name="connsiteY602" fmla="*/ 316140 h 1564514"/>
              <a:gd name="connsiteX603" fmla="*/ 1073960 w 1544778"/>
              <a:gd name="connsiteY603" fmla="*/ 323089 h 1564514"/>
              <a:gd name="connsiteX604" fmla="*/ 1080015 w 1544778"/>
              <a:gd name="connsiteY604" fmla="*/ 327928 h 1564514"/>
              <a:gd name="connsiteX605" fmla="*/ 1089629 w 1544778"/>
              <a:gd name="connsiteY605" fmla="*/ 338146 h 1564514"/>
              <a:gd name="connsiteX606" fmla="*/ 1094844 w 1544778"/>
              <a:gd name="connsiteY606" fmla="*/ 341573 h 1564514"/>
              <a:gd name="connsiteX607" fmla="*/ 1112577 w 1544778"/>
              <a:gd name="connsiteY607" fmla="*/ 358846 h 1564514"/>
              <a:gd name="connsiteX608" fmla="*/ 1124166 w 1544778"/>
              <a:gd name="connsiteY608" fmla="*/ 371283 h 1564514"/>
              <a:gd name="connsiteX609" fmla="*/ 1134383 w 1544778"/>
              <a:gd name="connsiteY609" fmla="*/ 380725 h 1564514"/>
              <a:gd name="connsiteX610" fmla="*/ 1138121 w 1544778"/>
              <a:gd name="connsiteY610" fmla="*/ 389869 h 1564514"/>
              <a:gd name="connsiteX611" fmla="*/ 1146665 w 1544778"/>
              <a:gd name="connsiteY611" fmla="*/ 396651 h 1564514"/>
              <a:gd name="connsiteX612" fmla="*/ 1148975 w 1544778"/>
              <a:gd name="connsiteY612" fmla="*/ 400752 h 1564514"/>
              <a:gd name="connsiteX613" fmla="*/ 1153635 w 1544778"/>
              <a:gd name="connsiteY613" fmla="*/ 404865 h 1564514"/>
              <a:gd name="connsiteX614" fmla="*/ 1153284 w 1544778"/>
              <a:gd name="connsiteY614" fmla="*/ 407174 h 1564514"/>
              <a:gd name="connsiteX615" fmla="*/ 1163093 w 1544778"/>
              <a:gd name="connsiteY615" fmla="*/ 418971 h 1564514"/>
              <a:gd name="connsiteX616" fmla="*/ 1180264 w 1544778"/>
              <a:gd name="connsiteY616" fmla="*/ 446273 h 1564514"/>
              <a:gd name="connsiteX617" fmla="*/ 1184613 w 1544778"/>
              <a:gd name="connsiteY617" fmla="*/ 452537 h 1564514"/>
              <a:gd name="connsiteX618" fmla="*/ 1186645 w 1544778"/>
              <a:gd name="connsiteY618" fmla="*/ 458531 h 1564514"/>
              <a:gd name="connsiteX619" fmla="*/ 1194920 w 1544778"/>
              <a:gd name="connsiteY619" fmla="*/ 471282 h 1564514"/>
              <a:gd name="connsiteX620" fmla="*/ 1196585 w 1544778"/>
              <a:gd name="connsiteY620" fmla="*/ 475624 h 1564514"/>
              <a:gd name="connsiteX621" fmla="*/ 1201376 w 1544778"/>
              <a:gd name="connsiteY621" fmla="*/ 481594 h 1564514"/>
              <a:gd name="connsiteX622" fmla="*/ 1203783 w 1544778"/>
              <a:gd name="connsiteY622" fmla="*/ 490758 h 1564514"/>
              <a:gd name="connsiteX623" fmla="*/ 1208965 w 1544778"/>
              <a:gd name="connsiteY623" fmla="*/ 498262 h 1564514"/>
              <a:gd name="connsiteX624" fmla="*/ 1215682 w 1544778"/>
              <a:gd name="connsiteY624" fmla="*/ 508418 h 1564514"/>
              <a:gd name="connsiteX625" fmla="*/ 1216939 w 1544778"/>
              <a:gd name="connsiteY625" fmla="*/ 514613 h 1564514"/>
              <a:gd name="connsiteX626" fmla="*/ 1221076 w 1544778"/>
              <a:gd name="connsiteY626" fmla="*/ 521007 h 1564514"/>
              <a:gd name="connsiteX627" fmla="*/ 1226715 w 1544778"/>
              <a:gd name="connsiteY627" fmla="*/ 538434 h 1564514"/>
              <a:gd name="connsiteX628" fmla="*/ 1229914 w 1544778"/>
              <a:gd name="connsiteY628" fmla="*/ 543616 h 1564514"/>
              <a:gd name="connsiteX629" fmla="*/ 1232714 w 1544778"/>
              <a:gd name="connsiteY629" fmla="*/ 552291 h 1564514"/>
              <a:gd name="connsiteX630" fmla="*/ 1236753 w 1544778"/>
              <a:gd name="connsiteY630" fmla="*/ 557143 h 1564514"/>
              <a:gd name="connsiteX631" fmla="*/ 1238867 w 1544778"/>
              <a:gd name="connsiteY631" fmla="*/ 562533 h 1564514"/>
              <a:gd name="connsiteX632" fmla="*/ 1240646 w 1544778"/>
              <a:gd name="connsiteY632" fmla="*/ 569001 h 1564514"/>
              <a:gd name="connsiteX633" fmla="*/ 1244424 w 1544778"/>
              <a:gd name="connsiteY633" fmla="*/ 581744 h 1564514"/>
              <a:gd name="connsiteX634" fmla="*/ 1246750 w 1544778"/>
              <a:gd name="connsiteY634" fmla="*/ 590525 h 1564514"/>
              <a:gd name="connsiteX635" fmla="*/ 1252324 w 1544778"/>
              <a:gd name="connsiteY635" fmla="*/ 610911 h 1564514"/>
              <a:gd name="connsiteX636" fmla="*/ 1251157 w 1544778"/>
              <a:gd name="connsiteY636" fmla="*/ 619080 h 1564514"/>
              <a:gd name="connsiteX637" fmla="*/ 1259024 w 1544778"/>
              <a:gd name="connsiteY637" fmla="*/ 641837 h 1564514"/>
              <a:gd name="connsiteX638" fmla="*/ 1254593 w 1544778"/>
              <a:gd name="connsiteY638" fmla="*/ 632126 h 1564514"/>
              <a:gd name="connsiteX639" fmla="*/ 1258135 w 1544778"/>
              <a:gd name="connsiteY639" fmla="*/ 645020 h 1564514"/>
              <a:gd name="connsiteX640" fmla="*/ 1260991 w 1544778"/>
              <a:gd name="connsiteY640" fmla="*/ 656943 h 1564514"/>
              <a:gd name="connsiteX641" fmla="*/ 1263211 w 1544778"/>
              <a:gd name="connsiteY641" fmla="*/ 667789 h 1564514"/>
              <a:gd name="connsiteX642" fmla="*/ 1263856 w 1544778"/>
              <a:gd name="connsiteY642" fmla="*/ 672824 h 1564514"/>
              <a:gd name="connsiteX643" fmla="*/ 1263807 w 1544778"/>
              <a:gd name="connsiteY643" fmla="*/ 677672 h 1564514"/>
              <a:gd name="connsiteX644" fmla="*/ 1260501 w 1544778"/>
              <a:gd name="connsiteY644" fmla="*/ 673714 h 1564514"/>
              <a:gd name="connsiteX645" fmla="*/ 1260909 w 1544778"/>
              <a:gd name="connsiteY645" fmla="*/ 693267 h 1564514"/>
              <a:gd name="connsiteX646" fmla="*/ 1264729 w 1544778"/>
              <a:gd name="connsiteY646" fmla="*/ 707745 h 1564514"/>
              <a:gd name="connsiteX647" fmla="*/ 1267756 w 1544778"/>
              <a:gd name="connsiteY647" fmla="*/ 719390 h 1564514"/>
              <a:gd name="connsiteX648" fmla="*/ 1262468 w 1544778"/>
              <a:gd name="connsiteY648" fmla="*/ 719929 h 1564514"/>
              <a:gd name="connsiteX649" fmla="*/ 1264778 w 1544778"/>
              <a:gd name="connsiteY649" fmla="*/ 729436 h 1564514"/>
              <a:gd name="connsiteX650" fmla="*/ 1266663 w 1544778"/>
              <a:gd name="connsiteY650" fmla="*/ 737401 h 1564514"/>
              <a:gd name="connsiteX651" fmla="*/ 1269552 w 1544778"/>
              <a:gd name="connsiteY651" fmla="*/ 741678 h 1564514"/>
              <a:gd name="connsiteX652" fmla="*/ 1268303 w 1544778"/>
              <a:gd name="connsiteY652" fmla="*/ 750679 h 1564514"/>
              <a:gd name="connsiteX653" fmla="*/ 1269217 w 1544778"/>
              <a:gd name="connsiteY653" fmla="*/ 758946 h 1564514"/>
              <a:gd name="connsiteX654" fmla="*/ 1267871 w 1544778"/>
              <a:gd name="connsiteY654" fmla="*/ 764055 h 1564514"/>
              <a:gd name="connsiteX655" fmla="*/ 1264321 w 1544778"/>
              <a:gd name="connsiteY655" fmla="*/ 758228 h 1564514"/>
              <a:gd name="connsiteX656" fmla="*/ 1261750 w 1544778"/>
              <a:gd name="connsiteY656" fmla="*/ 775888 h 1564514"/>
              <a:gd name="connsiteX657" fmla="*/ 1265349 w 1544778"/>
              <a:gd name="connsiteY657" fmla="*/ 781780 h 1564514"/>
              <a:gd name="connsiteX658" fmla="*/ 1265798 w 1544778"/>
              <a:gd name="connsiteY658" fmla="*/ 785355 h 1564514"/>
              <a:gd name="connsiteX659" fmla="*/ 1265814 w 1544778"/>
              <a:gd name="connsiteY659" fmla="*/ 790455 h 1564514"/>
              <a:gd name="connsiteX660" fmla="*/ 1265741 w 1544778"/>
              <a:gd name="connsiteY660" fmla="*/ 796551 h 1564514"/>
              <a:gd name="connsiteX661" fmla="*/ 1263227 w 1544778"/>
              <a:gd name="connsiteY661" fmla="*/ 793507 h 1564514"/>
              <a:gd name="connsiteX662" fmla="*/ 1263847 w 1544778"/>
              <a:gd name="connsiteY662" fmla="*/ 799416 h 1564514"/>
              <a:gd name="connsiteX663" fmla="*/ 1260248 w 1544778"/>
              <a:gd name="connsiteY663" fmla="*/ 800713 h 1564514"/>
              <a:gd name="connsiteX664" fmla="*/ 1259122 w 1544778"/>
              <a:gd name="connsiteY664" fmla="*/ 806500 h 1564514"/>
              <a:gd name="connsiteX665" fmla="*/ 1262134 w 1544778"/>
              <a:gd name="connsiteY665" fmla="*/ 815493 h 1564514"/>
              <a:gd name="connsiteX666" fmla="*/ 1260648 w 1544778"/>
              <a:gd name="connsiteY666" fmla="*/ 812465 h 1564514"/>
              <a:gd name="connsiteX667" fmla="*/ 1255948 w 1544778"/>
              <a:gd name="connsiteY667" fmla="*/ 834018 h 1564514"/>
              <a:gd name="connsiteX668" fmla="*/ 1259865 w 1544778"/>
              <a:gd name="connsiteY668" fmla="*/ 830027 h 1564514"/>
              <a:gd name="connsiteX669" fmla="*/ 1257123 w 1544778"/>
              <a:gd name="connsiteY669" fmla="*/ 840024 h 1564514"/>
              <a:gd name="connsiteX670" fmla="*/ 1252969 w 1544778"/>
              <a:gd name="connsiteY670" fmla="*/ 843909 h 1564514"/>
              <a:gd name="connsiteX671" fmla="*/ 1254960 w 1544778"/>
              <a:gd name="connsiteY671" fmla="*/ 848585 h 1564514"/>
              <a:gd name="connsiteX672" fmla="*/ 1254128 w 1544778"/>
              <a:gd name="connsiteY672" fmla="*/ 854355 h 1564514"/>
              <a:gd name="connsiteX673" fmla="*/ 1252234 w 1544778"/>
              <a:gd name="connsiteY673" fmla="*/ 861439 h 1564514"/>
              <a:gd name="connsiteX674" fmla="*/ 1253581 w 1544778"/>
              <a:gd name="connsiteY674" fmla="*/ 864605 h 1564514"/>
              <a:gd name="connsiteX675" fmla="*/ 1251606 w 1544778"/>
              <a:gd name="connsiteY675" fmla="*/ 870195 h 1564514"/>
              <a:gd name="connsiteX676" fmla="*/ 1252234 w 1544778"/>
              <a:gd name="connsiteY676" fmla="*/ 861439 h 1564514"/>
              <a:gd name="connsiteX677" fmla="*/ 1249003 w 1544778"/>
              <a:gd name="connsiteY677" fmla="*/ 864654 h 1564514"/>
              <a:gd name="connsiteX678" fmla="*/ 1247387 w 1544778"/>
              <a:gd name="connsiteY678" fmla="*/ 870089 h 1564514"/>
              <a:gd name="connsiteX679" fmla="*/ 1245624 w 1544778"/>
              <a:gd name="connsiteY679" fmla="*/ 882371 h 1564514"/>
              <a:gd name="connsiteX680" fmla="*/ 1241013 w 1544778"/>
              <a:gd name="connsiteY680" fmla="*/ 891732 h 1564514"/>
              <a:gd name="connsiteX681" fmla="*/ 1240475 w 1544778"/>
              <a:gd name="connsiteY681" fmla="*/ 897526 h 1564514"/>
              <a:gd name="connsiteX682" fmla="*/ 1238745 w 1544778"/>
              <a:gd name="connsiteY682" fmla="*/ 912012 h 1564514"/>
              <a:gd name="connsiteX683" fmla="*/ 1231824 w 1544778"/>
              <a:gd name="connsiteY683" fmla="*/ 929615 h 1564514"/>
              <a:gd name="connsiteX684" fmla="*/ 1228494 w 1544778"/>
              <a:gd name="connsiteY684" fmla="*/ 934625 h 1564514"/>
              <a:gd name="connsiteX685" fmla="*/ 1227001 w 1544778"/>
              <a:gd name="connsiteY685" fmla="*/ 939653 h 1564514"/>
              <a:gd name="connsiteX686" fmla="*/ 1225385 w 1544778"/>
              <a:gd name="connsiteY686" fmla="*/ 944214 h 1564514"/>
              <a:gd name="connsiteX687" fmla="*/ 1221778 w 1544778"/>
              <a:gd name="connsiteY687" fmla="*/ 949070 h 1564514"/>
              <a:gd name="connsiteX688" fmla="*/ 1215029 w 1544778"/>
              <a:gd name="connsiteY688" fmla="*/ 960357 h 1564514"/>
              <a:gd name="connsiteX689" fmla="*/ 1211332 w 1544778"/>
              <a:gd name="connsiteY689" fmla="*/ 969652 h 1564514"/>
              <a:gd name="connsiteX690" fmla="*/ 1208353 w 1544778"/>
              <a:gd name="connsiteY690" fmla="*/ 974614 h 1564514"/>
              <a:gd name="connsiteX691" fmla="*/ 1207562 w 1544778"/>
              <a:gd name="connsiteY691" fmla="*/ 978923 h 1564514"/>
              <a:gd name="connsiteX692" fmla="*/ 1203800 w 1544778"/>
              <a:gd name="connsiteY692" fmla="*/ 983542 h 1564514"/>
              <a:gd name="connsiteX693" fmla="*/ 1203506 w 1544778"/>
              <a:gd name="connsiteY693" fmla="*/ 986512 h 1564514"/>
              <a:gd name="connsiteX694" fmla="*/ 1192285 w 1544778"/>
              <a:gd name="connsiteY694" fmla="*/ 1006474 h 1564514"/>
              <a:gd name="connsiteX695" fmla="*/ 1192864 w 1544778"/>
              <a:gd name="connsiteY695" fmla="*/ 1013149 h 1564514"/>
              <a:gd name="connsiteX696" fmla="*/ 1190253 w 1544778"/>
              <a:gd name="connsiteY696" fmla="*/ 1008645 h 1564514"/>
              <a:gd name="connsiteX697" fmla="*/ 1181406 w 1544778"/>
              <a:gd name="connsiteY697" fmla="*/ 1021661 h 1564514"/>
              <a:gd name="connsiteX698" fmla="*/ 1180215 w 1544778"/>
              <a:gd name="connsiteY698" fmla="*/ 1025856 h 1564514"/>
              <a:gd name="connsiteX699" fmla="*/ 1176004 w 1544778"/>
              <a:gd name="connsiteY699" fmla="*/ 1030002 h 1564514"/>
              <a:gd name="connsiteX700" fmla="*/ 1162326 w 1544778"/>
              <a:gd name="connsiteY700" fmla="*/ 1049824 h 1564514"/>
              <a:gd name="connsiteX701" fmla="*/ 1157568 w 1544778"/>
              <a:gd name="connsiteY701" fmla="*/ 1061894 h 1564514"/>
              <a:gd name="connsiteX702" fmla="*/ 1149962 w 1544778"/>
              <a:gd name="connsiteY702" fmla="*/ 1072593 h 1564514"/>
              <a:gd name="connsiteX703" fmla="*/ 1141565 w 1544778"/>
              <a:gd name="connsiteY703" fmla="*/ 1083545 h 1564514"/>
              <a:gd name="connsiteX704" fmla="*/ 1137982 w 1544778"/>
              <a:gd name="connsiteY704" fmla="*/ 1080950 h 1564514"/>
              <a:gd name="connsiteX705" fmla="*/ 1136015 w 1544778"/>
              <a:gd name="connsiteY705" fmla="*/ 1088230 h 1564514"/>
              <a:gd name="connsiteX706" fmla="*/ 1125251 w 1544778"/>
              <a:gd name="connsiteY706" fmla="*/ 1097704 h 1564514"/>
              <a:gd name="connsiteX707" fmla="*/ 1121938 w 1544778"/>
              <a:gd name="connsiteY707" fmla="*/ 1100446 h 1564514"/>
              <a:gd name="connsiteX708" fmla="*/ 1114022 w 1544778"/>
              <a:gd name="connsiteY708" fmla="*/ 1110248 h 1564514"/>
              <a:gd name="connsiteX709" fmla="*/ 1110643 w 1544778"/>
              <a:gd name="connsiteY709" fmla="*/ 1107399 h 1564514"/>
              <a:gd name="connsiteX710" fmla="*/ 1099618 w 1544778"/>
              <a:gd name="connsiteY710" fmla="*/ 1119902 h 1564514"/>
              <a:gd name="connsiteX711" fmla="*/ 1094689 w 1544778"/>
              <a:gd name="connsiteY711" fmla="*/ 1126692 h 1564514"/>
              <a:gd name="connsiteX712" fmla="*/ 1083435 w 1544778"/>
              <a:gd name="connsiteY712" fmla="*/ 1133196 h 1564514"/>
              <a:gd name="connsiteX713" fmla="*/ 1077363 w 1544778"/>
              <a:gd name="connsiteY713" fmla="*/ 1140794 h 1564514"/>
              <a:gd name="connsiteX714" fmla="*/ 1055810 w 1544778"/>
              <a:gd name="connsiteY714" fmla="*/ 1156087 h 1564514"/>
              <a:gd name="connsiteX715" fmla="*/ 1036395 w 1544778"/>
              <a:gd name="connsiteY715" fmla="*/ 1171364 h 1564514"/>
              <a:gd name="connsiteX716" fmla="*/ 1019094 w 1544778"/>
              <a:gd name="connsiteY716" fmla="*/ 1180211 h 1564514"/>
              <a:gd name="connsiteX717" fmla="*/ 1014679 w 1544778"/>
              <a:gd name="connsiteY717" fmla="*/ 1185703 h 1564514"/>
              <a:gd name="connsiteX718" fmla="*/ 1001703 w 1544778"/>
              <a:gd name="connsiteY718" fmla="*/ 1192656 h 1564514"/>
              <a:gd name="connsiteX719" fmla="*/ 989748 w 1544778"/>
              <a:gd name="connsiteY719" fmla="*/ 1197332 h 1564514"/>
              <a:gd name="connsiteX720" fmla="*/ 984011 w 1544778"/>
              <a:gd name="connsiteY720" fmla="*/ 1200899 h 1564514"/>
              <a:gd name="connsiteX721" fmla="*/ 979653 w 1544778"/>
              <a:gd name="connsiteY721" fmla="*/ 1201543 h 1564514"/>
              <a:gd name="connsiteX722" fmla="*/ 973720 w 1544778"/>
              <a:gd name="connsiteY722" fmla="*/ 1207387 h 1564514"/>
              <a:gd name="connsiteX723" fmla="*/ 966065 w 1544778"/>
              <a:gd name="connsiteY723" fmla="*/ 1207599 h 1564514"/>
              <a:gd name="connsiteX724" fmla="*/ 959463 w 1544778"/>
              <a:gd name="connsiteY724" fmla="*/ 1212283 h 1564514"/>
              <a:gd name="connsiteX725" fmla="*/ 946446 w 1544778"/>
              <a:gd name="connsiteY725" fmla="*/ 1216355 h 1564514"/>
              <a:gd name="connsiteX726" fmla="*/ 944447 w 1544778"/>
              <a:gd name="connsiteY726" fmla="*/ 1218314 h 1564514"/>
              <a:gd name="connsiteX727" fmla="*/ 933266 w 1544778"/>
              <a:gd name="connsiteY727" fmla="*/ 1222860 h 1564514"/>
              <a:gd name="connsiteX728" fmla="*/ 927325 w 1544778"/>
              <a:gd name="connsiteY728" fmla="*/ 1224320 h 1564514"/>
              <a:gd name="connsiteX729" fmla="*/ 921286 w 1544778"/>
              <a:gd name="connsiteY729" fmla="*/ 1225528 h 1564514"/>
              <a:gd name="connsiteX730" fmla="*/ 912750 w 1544778"/>
              <a:gd name="connsiteY730" fmla="*/ 1229225 h 1564514"/>
              <a:gd name="connsiteX731" fmla="*/ 907209 w 1544778"/>
              <a:gd name="connsiteY731" fmla="*/ 1229731 h 1564514"/>
              <a:gd name="connsiteX732" fmla="*/ 902663 w 1544778"/>
              <a:gd name="connsiteY732" fmla="*/ 1232628 h 1564514"/>
              <a:gd name="connsiteX733" fmla="*/ 897040 w 1544778"/>
              <a:gd name="connsiteY733" fmla="*/ 1232832 h 1564514"/>
              <a:gd name="connsiteX734" fmla="*/ 894233 w 1544778"/>
              <a:gd name="connsiteY734" fmla="*/ 1232930 h 1564514"/>
              <a:gd name="connsiteX735" fmla="*/ 892364 w 1544778"/>
              <a:gd name="connsiteY735" fmla="*/ 1231739 h 1564514"/>
              <a:gd name="connsiteX736" fmla="*/ 886521 w 1544778"/>
              <a:gd name="connsiteY736" fmla="*/ 1234881 h 1564514"/>
              <a:gd name="connsiteX737" fmla="*/ 880057 w 1544778"/>
              <a:gd name="connsiteY737" fmla="*/ 1236415 h 1564514"/>
              <a:gd name="connsiteX738" fmla="*/ 873096 w 1544778"/>
              <a:gd name="connsiteY738" fmla="*/ 1240520 h 1564514"/>
              <a:gd name="connsiteX739" fmla="*/ 858953 w 1544778"/>
              <a:gd name="connsiteY739" fmla="*/ 1239483 h 1564514"/>
              <a:gd name="connsiteX740" fmla="*/ 847471 w 1544778"/>
              <a:gd name="connsiteY740" fmla="*/ 1242234 h 1564514"/>
              <a:gd name="connsiteX741" fmla="*/ 833663 w 1544778"/>
              <a:gd name="connsiteY741" fmla="*/ 1246445 h 1564514"/>
              <a:gd name="connsiteX742" fmla="*/ 819136 w 1544778"/>
              <a:gd name="connsiteY742" fmla="*/ 1248681 h 1564514"/>
              <a:gd name="connsiteX743" fmla="*/ 805059 w 1544778"/>
              <a:gd name="connsiteY743" fmla="*/ 1250851 h 1564514"/>
              <a:gd name="connsiteX744" fmla="*/ 788476 w 1544778"/>
              <a:gd name="connsiteY744" fmla="*/ 1255242 h 1564514"/>
              <a:gd name="connsiteX745" fmla="*/ 781906 w 1544778"/>
              <a:gd name="connsiteY745" fmla="*/ 1256140 h 1564514"/>
              <a:gd name="connsiteX746" fmla="*/ 774913 w 1544778"/>
              <a:gd name="connsiteY746" fmla="*/ 1256352 h 1564514"/>
              <a:gd name="connsiteX747" fmla="*/ 760925 w 1544778"/>
              <a:gd name="connsiteY747" fmla="*/ 1256572 h 1564514"/>
              <a:gd name="connsiteX748" fmla="*/ 748692 w 1544778"/>
              <a:gd name="connsiteY748" fmla="*/ 1257437 h 1564514"/>
              <a:gd name="connsiteX749" fmla="*/ 740245 w 1544778"/>
              <a:gd name="connsiteY749" fmla="*/ 1260889 h 1564514"/>
              <a:gd name="connsiteX750" fmla="*/ 740416 w 1544778"/>
              <a:gd name="connsiteY750" fmla="*/ 1264423 h 1564514"/>
              <a:gd name="connsiteX751" fmla="*/ 737936 w 1544778"/>
              <a:gd name="connsiteY751" fmla="*/ 1268120 h 1564514"/>
              <a:gd name="connsiteX752" fmla="*/ 739470 w 1544778"/>
              <a:gd name="connsiteY752" fmla="*/ 1272461 h 1564514"/>
              <a:gd name="connsiteX753" fmla="*/ 742514 w 1544778"/>
              <a:gd name="connsiteY753" fmla="*/ 1279366 h 1564514"/>
              <a:gd name="connsiteX754" fmla="*/ 755155 w 1544778"/>
              <a:gd name="connsiteY754" fmla="*/ 1283985 h 1564514"/>
              <a:gd name="connsiteX755" fmla="*/ 762165 w 1544778"/>
              <a:gd name="connsiteY755" fmla="*/ 1285168 h 1564514"/>
              <a:gd name="connsiteX756" fmla="*/ 763626 w 1544778"/>
              <a:gd name="connsiteY756" fmla="*/ 1285902 h 1564514"/>
              <a:gd name="connsiteX757" fmla="*/ 771885 w 1544778"/>
              <a:gd name="connsiteY757" fmla="*/ 1284988 h 1564514"/>
              <a:gd name="connsiteX758" fmla="*/ 777606 w 1544778"/>
              <a:gd name="connsiteY758" fmla="*/ 1286164 h 1564514"/>
              <a:gd name="connsiteX759" fmla="*/ 783016 w 1544778"/>
              <a:gd name="connsiteY759" fmla="*/ 1284711 h 1564514"/>
              <a:gd name="connsiteX760" fmla="*/ 793038 w 1544778"/>
              <a:gd name="connsiteY760" fmla="*/ 1285870 h 1564514"/>
              <a:gd name="connsiteX761" fmla="*/ 801321 w 1544778"/>
              <a:gd name="connsiteY761" fmla="*/ 1284540 h 1564514"/>
              <a:gd name="connsiteX762" fmla="*/ 810951 w 1544778"/>
              <a:gd name="connsiteY762" fmla="*/ 1285152 h 1564514"/>
              <a:gd name="connsiteX763" fmla="*/ 819895 w 1544778"/>
              <a:gd name="connsiteY763" fmla="*/ 1284768 h 1564514"/>
              <a:gd name="connsiteX764" fmla="*/ 825224 w 1544778"/>
              <a:gd name="connsiteY764" fmla="*/ 1282728 h 1564514"/>
              <a:gd name="connsiteX765" fmla="*/ 838421 w 1544778"/>
              <a:gd name="connsiteY765" fmla="*/ 1283585 h 1564514"/>
              <a:gd name="connsiteX766" fmla="*/ 850703 w 1544778"/>
              <a:gd name="connsiteY766" fmla="*/ 1280329 h 1564514"/>
              <a:gd name="connsiteX767" fmla="*/ 857990 w 1544778"/>
              <a:gd name="connsiteY767" fmla="*/ 1280231 h 1564514"/>
              <a:gd name="connsiteX768" fmla="*/ 865947 w 1544778"/>
              <a:gd name="connsiteY768" fmla="*/ 1277203 h 1564514"/>
              <a:gd name="connsiteX769" fmla="*/ 872353 w 1544778"/>
              <a:gd name="connsiteY769" fmla="*/ 1278835 h 1564514"/>
              <a:gd name="connsiteX770" fmla="*/ 885607 w 1544778"/>
              <a:gd name="connsiteY770" fmla="*/ 1273669 h 1564514"/>
              <a:gd name="connsiteX771" fmla="*/ 891597 w 1544778"/>
              <a:gd name="connsiteY771" fmla="*/ 1273637 h 1564514"/>
              <a:gd name="connsiteX772" fmla="*/ 896624 w 1544778"/>
              <a:gd name="connsiteY772" fmla="*/ 1270788 h 1564514"/>
              <a:gd name="connsiteX773" fmla="*/ 902851 w 1544778"/>
              <a:gd name="connsiteY773" fmla="*/ 1271262 h 1564514"/>
              <a:gd name="connsiteX774" fmla="*/ 914872 w 1544778"/>
              <a:gd name="connsiteY774" fmla="*/ 1266765 h 1564514"/>
              <a:gd name="connsiteX775" fmla="*/ 920494 w 1544778"/>
              <a:gd name="connsiteY775" fmla="*/ 1265419 h 1564514"/>
              <a:gd name="connsiteX776" fmla="*/ 914513 w 1544778"/>
              <a:gd name="connsiteY776" fmla="*/ 1269728 h 1564514"/>
              <a:gd name="connsiteX777" fmla="*/ 921955 w 1544778"/>
              <a:gd name="connsiteY777" fmla="*/ 1265639 h 1564514"/>
              <a:gd name="connsiteX778" fmla="*/ 926330 w 1544778"/>
              <a:gd name="connsiteY778" fmla="*/ 1260930 h 1564514"/>
              <a:gd name="connsiteX779" fmla="*/ 936188 w 1544778"/>
              <a:gd name="connsiteY779" fmla="*/ 1258588 h 1564514"/>
              <a:gd name="connsiteX780" fmla="*/ 942929 w 1544778"/>
              <a:gd name="connsiteY780" fmla="*/ 1259535 h 1564514"/>
              <a:gd name="connsiteX781" fmla="*/ 959659 w 1544778"/>
              <a:gd name="connsiteY781" fmla="*/ 1251227 h 1564514"/>
              <a:gd name="connsiteX782" fmla="*/ 956982 w 1544778"/>
              <a:gd name="connsiteY782" fmla="*/ 1255511 h 1564514"/>
              <a:gd name="connsiteX783" fmla="*/ 963535 w 1544778"/>
              <a:gd name="connsiteY783" fmla="*/ 1249325 h 1564514"/>
              <a:gd name="connsiteX784" fmla="*/ 971982 w 1544778"/>
              <a:gd name="connsiteY784" fmla="*/ 1246836 h 1564514"/>
              <a:gd name="connsiteX785" fmla="*/ 977841 w 1544778"/>
              <a:gd name="connsiteY785" fmla="*/ 1242536 h 1564514"/>
              <a:gd name="connsiteX786" fmla="*/ 982485 w 1544778"/>
              <a:gd name="connsiteY786" fmla="*/ 1241972 h 1564514"/>
              <a:gd name="connsiteX787" fmla="*/ 987985 w 1544778"/>
              <a:gd name="connsiteY787" fmla="*/ 1239924 h 1564514"/>
              <a:gd name="connsiteX788" fmla="*/ 984231 w 1544778"/>
              <a:gd name="connsiteY788" fmla="*/ 1245049 h 1564514"/>
              <a:gd name="connsiteX789" fmla="*/ 995012 w 1544778"/>
              <a:gd name="connsiteY789" fmla="*/ 1239157 h 1564514"/>
              <a:gd name="connsiteX790" fmla="*/ 1001736 w 1544778"/>
              <a:gd name="connsiteY790" fmla="*/ 1234668 h 1564514"/>
              <a:gd name="connsiteX791" fmla="*/ 1003719 w 1544778"/>
              <a:gd name="connsiteY791" fmla="*/ 1232375 h 1564514"/>
              <a:gd name="connsiteX792" fmla="*/ 1011382 w 1544778"/>
              <a:gd name="connsiteY792" fmla="*/ 1227748 h 1564514"/>
              <a:gd name="connsiteX793" fmla="*/ 1019372 w 1544778"/>
              <a:gd name="connsiteY793" fmla="*/ 1224426 h 1564514"/>
              <a:gd name="connsiteX794" fmla="*/ 1024840 w 1544778"/>
              <a:gd name="connsiteY794" fmla="*/ 1219538 h 1564514"/>
              <a:gd name="connsiteX795" fmla="*/ 1035963 w 1544778"/>
              <a:gd name="connsiteY795" fmla="*/ 1215058 h 1564514"/>
              <a:gd name="connsiteX796" fmla="*/ 1034918 w 1544778"/>
              <a:gd name="connsiteY796" fmla="*/ 1213613 h 1564514"/>
              <a:gd name="connsiteX797" fmla="*/ 1044581 w 1544778"/>
              <a:gd name="connsiteY797" fmla="*/ 1211916 h 1564514"/>
              <a:gd name="connsiteX798" fmla="*/ 1056830 w 1544778"/>
              <a:gd name="connsiteY798" fmla="*/ 1201372 h 1564514"/>
              <a:gd name="connsiteX799" fmla="*/ 1065921 w 1544778"/>
              <a:gd name="connsiteY799" fmla="*/ 1198548 h 1564514"/>
              <a:gd name="connsiteX800" fmla="*/ 1070965 w 1544778"/>
              <a:gd name="connsiteY800" fmla="*/ 1193081 h 1564514"/>
              <a:gd name="connsiteX801" fmla="*/ 1075461 w 1544778"/>
              <a:gd name="connsiteY801" fmla="*/ 1189253 h 1564514"/>
              <a:gd name="connsiteX802" fmla="*/ 1072670 w 1544778"/>
              <a:gd name="connsiteY802" fmla="*/ 1195104 h 1564514"/>
              <a:gd name="connsiteX803" fmla="*/ 1084757 w 1544778"/>
              <a:gd name="connsiteY803" fmla="*/ 1186413 h 1564514"/>
              <a:gd name="connsiteX804" fmla="*/ 1094419 w 1544778"/>
              <a:gd name="connsiteY804" fmla="*/ 1179313 h 1564514"/>
              <a:gd name="connsiteX805" fmla="*/ 1093685 w 1544778"/>
              <a:gd name="connsiteY805" fmla="*/ 1176359 h 1564514"/>
              <a:gd name="connsiteX806" fmla="*/ 1107762 w 1544778"/>
              <a:gd name="connsiteY806" fmla="*/ 1165285 h 1564514"/>
              <a:gd name="connsiteX807" fmla="*/ 1109207 w 1544778"/>
              <a:gd name="connsiteY807" fmla="*/ 1162518 h 1564514"/>
              <a:gd name="connsiteX808" fmla="*/ 1114609 w 1544778"/>
              <a:gd name="connsiteY808" fmla="*/ 1159474 h 1564514"/>
              <a:gd name="connsiteX809" fmla="*/ 1126883 w 1544778"/>
              <a:gd name="connsiteY809" fmla="*/ 1146474 h 1564514"/>
              <a:gd name="connsiteX810" fmla="*/ 1131151 w 1544778"/>
              <a:gd name="connsiteY810" fmla="*/ 1144278 h 1564514"/>
              <a:gd name="connsiteX811" fmla="*/ 1146216 w 1544778"/>
              <a:gd name="connsiteY811" fmla="*/ 1129581 h 1564514"/>
              <a:gd name="connsiteX812" fmla="*/ 1145710 w 1544778"/>
              <a:gd name="connsiteY812" fmla="*/ 1133074 h 1564514"/>
              <a:gd name="connsiteX813" fmla="*/ 1163787 w 1544778"/>
              <a:gd name="connsiteY813" fmla="*/ 1114679 h 1564514"/>
              <a:gd name="connsiteX814" fmla="*/ 1164342 w 1544778"/>
              <a:gd name="connsiteY814" fmla="*/ 1109415 h 1564514"/>
              <a:gd name="connsiteX815" fmla="*/ 1170332 w 1544778"/>
              <a:gd name="connsiteY815" fmla="*/ 1102609 h 1564514"/>
              <a:gd name="connsiteX816" fmla="*/ 1176371 w 1544778"/>
              <a:gd name="connsiteY816" fmla="*/ 1095786 h 1564514"/>
              <a:gd name="connsiteX817" fmla="*/ 1176248 w 1544778"/>
              <a:gd name="connsiteY817" fmla="*/ 1105000 h 1564514"/>
              <a:gd name="connsiteX818" fmla="*/ 1179774 w 1544778"/>
              <a:gd name="connsiteY818" fmla="*/ 1092628 h 1564514"/>
              <a:gd name="connsiteX819" fmla="*/ 1190995 w 1544778"/>
              <a:gd name="connsiteY819" fmla="*/ 1081872 h 1564514"/>
              <a:gd name="connsiteX820" fmla="*/ 1199939 w 1544778"/>
              <a:gd name="connsiteY820" fmla="*/ 1071296 h 1564514"/>
              <a:gd name="connsiteX821" fmla="*/ 1186547 w 1544778"/>
              <a:gd name="connsiteY821" fmla="*/ 1093567 h 1564514"/>
              <a:gd name="connsiteX822" fmla="*/ 1182679 w 1544778"/>
              <a:gd name="connsiteY822" fmla="*/ 1094628 h 1564514"/>
              <a:gd name="connsiteX823" fmla="*/ 1182165 w 1544778"/>
              <a:gd name="connsiteY823" fmla="*/ 1099843 h 1564514"/>
              <a:gd name="connsiteX824" fmla="*/ 1164709 w 1544778"/>
              <a:gd name="connsiteY824" fmla="*/ 1119184 h 1564514"/>
              <a:gd name="connsiteX825" fmla="*/ 1159690 w 1544778"/>
              <a:gd name="connsiteY825" fmla="*/ 1126863 h 1564514"/>
              <a:gd name="connsiteX826" fmla="*/ 1153569 w 1544778"/>
              <a:gd name="connsiteY826" fmla="*/ 1131703 h 1564514"/>
              <a:gd name="connsiteX827" fmla="*/ 1148885 w 1544778"/>
              <a:gd name="connsiteY827" fmla="*/ 1136493 h 1564514"/>
              <a:gd name="connsiteX828" fmla="*/ 1145123 w 1544778"/>
              <a:gd name="connsiteY828" fmla="*/ 1140475 h 1564514"/>
              <a:gd name="connsiteX829" fmla="*/ 1142095 w 1544778"/>
              <a:gd name="connsiteY829" fmla="*/ 1147918 h 1564514"/>
              <a:gd name="connsiteX830" fmla="*/ 1136105 w 1544778"/>
              <a:gd name="connsiteY830" fmla="*/ 1150726 h 1564514"/>
              <a:gd name="connsiteX831" fmla="*/ 1130907 w 1544778"/>
              <a:gd name="connsiteY831" fmla="*/ 1158405 h 1564514"/>
              <a:gd name="connsiteX832" fmla="*/ 1121619 w 1544778"/>
              <a:gd name="connsiteY832" fmla="*/ 1166239 h 1564514"/>
              <a:gd name="connsiteX833" fmla="*/ 1120754 w 1544778"/>
              <a:gd name="connsiteY833" fmla="*/ 1163318 h 1564514"/>
              <a:gd name="connsiteX834" fmla="*/ 1114797 w 1544778"/>
              <a:gd name="connsiteY834" fmla="*/ 1171903 h 1564514"/>
              <a:gd name="connsiteX835" fmla="*/ 1108815 w 1544778"/>
              <a:gd name="connsiteY835" fmla="*/ 1179183 h 1564514"/>
              <a:gd name="connsiteX836" fmla="*/ 1102074 w 1544778"/>
              <a:gd name="connsiteY836" fmla="*/ 1183067 h 1564514"/>
              <a:gd name="connsiteX837" fmla="*/ 1098255 w 1544778"/>
              <a:gd name="connsiteY837" fmla="*/ 1187858 h 1564514"/>
              <a:gd name="connsiteX838" fmla="*/ 1090984 w 1544778"/>
              <a:gd name="connsiteY838" fmla="*/ 1191073 h 1564514"/>
              <a:gd name="connsiteX839" fmla="*/ 1088600 w 1544778"/>
              <a:gd name="connsiteY839" fmla="*/ 1193227 h 1564514"/>
              <a:gd name="connsiteX840" fmla="*/ 1086438 w 1544778"/>
              <a:gd name="connsiteY840" fmla="*/ 1195031 h 1564514"/>
              <a:gd name="connsiteX841" fmla="*/ 1076074 w 1544778"/>
              <a:gd name="connsiteY841" fmla="*/ 1208488 h 1564514"/>
              <a:gd name="connsiteX842" fmla="*/ 1070361 w 1544778"/>
              <a:gd name="connsiteY842" fmla="*/ 1211059 h 1564514"/>
              <a:gd name="connsiteX843" fmla="*/ 1054790 w 1544778"/>
              <a:gd name="connsiteY843" fmla="*/ 1223039 h 1564514"/>
              <a:gd name="connsiteX844" fmla="*/ 1051485 w 1544778"/>
              <a:gd name="connsiteY844" fmla="*/ 1221121 h 1564514"/>
              <a:gd name="connsiteX845" fmla="*/ 1050024 w 1544778"/>
              <a:gd name="connsiteY845" fmla="*/ 1226736 h 1564514"/>
              <a:gd name="connsiteX846" fmla="*/ 1034682 w 1544778"/>
              <a:gd name="connsiteY846" fmla="*/ 1236390 h 1564514"/>
              <a:gd name="connsiteX847" fmla="*/ 1028757 w 1544778"/>
              <a:gd name="connsiteY847" fmla="*/ 1238373 h 1564514"/>
              <a:gd name="connsiteX848" fmla="*/ 1026790 w 1544778"/>
              <a:gd name="connsiteY848" fmla="*/ 1240838 h 1564514"/>
              <a:gd name="connsiteX849" fmla="*/ 1022505 w 1544778"/>
              <a:gd name="connsiteY849" fmla="*/ 1242560 h 1564514"/>
              <a:gd name="connsiteX850" fmla="*/ 1014059 w 1544778"/>
              <a:gd name="connsiteY850" fmla="*/ 1248868 h 1564514"/>
              <a:gd name="connsiteX851" fmla="*/ 1009318 w 1544778"/>
              <a:gd name="connsiteY851" fmla="*/ 1249750 h 1564514"/>
              <a:gd name="connsiteX852" fmla="*/ 1001271 w 1544778"/>
              <a:gd name="connsiteY852" fmla="*/ 1255813 h 1564514"/>
              <a:gd name="connsiteX853" fmla="*/ 992963 w 1544778"/>
              <a:gd name="connsiteY853" fmla="*/ 1260424 h 1564514"/>
              <a:gd name="connsiteX854" fmla="*/ 985137 w 1544778"/>
              <a:gd name="connsiteY854" fmla="*/ 1261763 h 1564514"/>
              <a:gd name="connsiteX855" fmla="*/ 974446 w 1544778"/>
              <a:gd name="connsiteY855" fmla="*/ 1267614 h 1564514"/>
              <a:gd name="connsiteX856" fmla="*/ 962980 w 1544778"/>
              <a:gd name="connsiteY856" fmla="*/ 1274257 h 1564514"/>
              <a:gd name="connsiteX857" fmla="*/ 959912 w 1544778"/>
              <a:gd name="connsiteY857" fmla="*/ 1274795 h 1564514"/>
              <a:gd name="connsiteX858" fmla="*/ 956272 w 1544778"/>
              <a:gd name="connsiteY858" fmla="*/ 1277595 h 1564514"/>
              <a:gd name="connsiteX859" fmla="*/ 940529 w 1544778"/>
              <a:gd name="connsiteY859" fmla="*/ 1284066 h 1564514"/>
              <a:gd name="connsiteX860" fmla="*/ 925815 w 1544778"/>
              <a:gd name="connsiteY860" fmla="*/ 1290048 h 1564514"/>
              <a:gd name="connsiteX861" fmla="*/ 920535 w 1544778"/>
              <a:gd name="connsiteY861" fmla="*/ 1292962 h 1564514"/>
              <a:gd name="connsiteX862" fmla="*/ 915688 w 1544778"/>
              <a:gd name="connsiteY862" fmla="*/ 1292888 h 1564514"/>
              <a:gd name="connsiteX863" fmla="*/ 906507 w 1544778"/>
              <a:gd name="connsiteY863" fmla="*/ 1298242 h 1564514"/>
              <a:gd name="connsiteX864" fmla="*/ 898893 w 1544778"/>
              <a:gd name="connsiteY864" fmla="*/ 1299148 h 1564514"/>
              <a:gd name="connsiteX865" fmla="*/ 878964 w 1544778"/>
              <a:gd name="connsiteY865" fmla="*/ 1305505 h 1564514"/>
              <a:gd name="connsiteX866" fmla="*/ 872770 w 1544778"/>
              <a:gd name="connsiteY866" fmla="*/ 1305619 h 1564514"/>
              <a:gd name="connsiteX867" fmla="*/ 864568 w 1544778"/>
              <a:gd name="connsiteY867" fmla="*/ 1309594 h 1564514"/>
              <a:gd name="connsiteX868" fmla="*/ 856897 w 1544778"/>
              <a:gd name="connsiteY868" fmla="*/ 1309797 h 1564514"/>
              <a:gd name="connsiteX869" fmla="*/ 849887 w 1544778"/>
              <a:gd name="connsiteY869" fmla="*/ 1312589 h 1564514"/>
              <a:gd name="connsiteX870" fmla="*/ 847569 w 1544778"/>
              <a:gd name="connsiteY870" fmla="*/ 1312841 h 1564514"/>
              <a:gd name="connsiteX871" fmla="*/ 843888 w 1544778"/>
              <a:gd name="connsiteY871" fmla="*/ 1313152 h 1564514"/>
              <a:gd name="connsiteX872" fmla="*/ 835825 w 1544778"/>
              <a:gd name="connsiteY872" fmla="*/ 1311218 h 1564514"/>
              <a:gd name="connsiteX873" fmla="*/ 807230 w 1544778"/>
              <a:gd name="connsiteY873" fmla="*/ 1320317 h 1564514"/>
              <a:gd name="connsiteX874" fmla="*/ 805614 w 1544778"/>
              <a:gd name="connsiteY874" fmla="*/ 1319672 h 1564514"/>
              <a:gd name="connsiteX875" fmla="*/ 790761 w 1544778"/>
              <a:gd name="connsiteY875" fmla="*/ 1321174 h 1564514"/>
              <a:gd name="connsiteX876" fmla="*/ 775590 w 1544778"/>
              <a:gd name="connsiteY876" fmla="*/ 1319280 h 1564514"/>
              <a:gd name="connsiteX877" fmla="*/ 775875 w 1544778"/>
              <a:gd name="connsiteY877" fmla="*/ 1321916 h 1564514"/>
              <a:gd name="connsiteX878" fmla="*/ 756616 w 1544778"/>
              <a:gd name="connsiteY878" fmla="*/ 1322863 h 1564514"/>
              <a:gd name="connsiteX879" fmla="*/ 747900 w 1544778"/>
              <a:gd name="connsiteY879" fmla="*/ 1326005 h 1564514"/>
              <a:gd name="connsiteX880" fmla="*/ 735993 w 1544778"/>
              <a:gd name="connsiteY880" fmla="*/ 1325817 h 1564514"/>
              <a:gd name="connsiteX881" fmla="*/ 712261 w 1544778"/>
              <a:gd name="connsiteY881" fmla="*/ 1326070 h 1564514"/>
              <a:gd name="connsiteX882" fmla="*/ 704868 w 1544778"/>
              <a:gd name="connsiteY882" fmla="*/ 1324283 h 1564514"/>
              <a:gd name="connsiteX883" fmla="*/ 697466 w 1544778"/>
              <a:gd name="connsiteY883" fmla="*/ 1324822 h 1564514"/>
              <a:gd name="connsiteX884" fmla="*/ 690105 w 1544778"/>
              <a:gd name="connsiteY884" fmla="*/ 1323614 h 1564514"/>
              <a:gd name="connsiteX885" fmla="*/ 684147 w 1544778"/>
              <a:gd name="connsiteY885" fmla="*/ 1324259 h 1564514"/>
              <a:gd name="connsiteX886" fmla="*/ 675423 w 1544778"/>
              <a:gd name="connsiteY886" fmla="*/ 1321916 h 1564514"/>
              <a:gd name="connsiteX887" fmla="*/ 669466 w 1544778"/>
              <a:gd name="connsiteY887" fmla="*/ 1322235 h 1564514"/>
              <a:gd name="connsiteX888" fmla="*/ 660734 w 1544778"/>
              <a:gd name="connsiteY888" fmla="*/ 1320529 h 1564514"/>
              <a:gd name="connsiteX889" fmla="*/ 648892 w 1544778"/>
              <a:gd name="connsiteY889" fmla="*/ 1320154 h 1564514"/>
              <a:gd name="connsiteX890" fmla="*/ 635990 w 1544778"/>
              <a:gd name="connsiteY890" fmla="*/ 1316498 h 1564514"/>
              <a:gd name="connsiteX891" fmla="*/ 625617 w 1544778"/>
              <a:gd name="connsiteY891" fmla="*/ 1315665 h 1564514"/>
              <a:gd name="connsiteX892" fmla="*/ 615506 w 1544778"/>
              <a:gd name="connsiteY892" fmla="*/ 1313919 h 1564514"/>
              <a:gd name="connsiteX893" fmla="*/ 611328 w 1544778"/>
              <a:gd name="connsiteY893" fmla="*/ 1312205 h 1564514"/>
              <a:gd name="connsiteX894" fmla="*/ 603901 w 1544778"/>
              <a:gd name="connsiteY894" fmla="*/ 1311683 h 1564514"/>
              <a:gd name="connsiteX895" fmla="*/ 599943 w 1544778"/>
              <a:gd name="connsiteY895" fmla="*/ 1309120 h 1564514"/>
              <a:gd name="connsiteX896" fmla="*/ 586453 w 1544778"/>
              <a:gd name="connsiteY896" fmla="*/ 1308508 h 1564514"/>
              <a:gd name="connsiteX897" fmla="*/ 575420 w 1544778"/>
              <a:gd name="connsiteY897" fmla="*/ 1304003 h 1564514"/>
              <a:gd name="connsiteX898" fmla="*/ 557033 w 1544778"/>
              <a:gd name="connsiteY898" fmla="*/ 1298576 h 1564514"/>
              <a:gd name="connsiteX899" fmla="*/ 529996 w 1544778"/>
              <a:gd name="connsiteY899" fmla="*/ 1286719 h 1564514"/>
              <a:gd name="connsiteX900" fmla="*/ 516302 w 1544778"/>
              <a:gd name="connsiteY900" fmla="*/ 1281438 h 1564514"/>
              <a:gd name="connsiteX901" fmla="*/ 499605 w 1544778"/>
              <a:gd name="connsiteY901" fmla="*/ 1275628 h 1564514"/>
              <a:gd name="connsiteX902" fmla="*/ 473474 w 1544778"/>
              <a:gd name="connsiteY902" fmla="*/ 1262587 h 1564514"/>
              <a:gd name="connsiteX903" fmla="*/ 460466 w 1544778"/>
              <a:gd name="connsiteY903" fmla="*/ 1255683 h 1564514"/>
              <a:gd name="connsiteX904" fmla="*/ 453765 w 1544778"/>
              <a:gd name="connsiteY904" fmla="*/ 1252459 h 1564514"/>
              <a:gd name="connsiteX905" fmla="*/ 447065 w 1544778"/>
              <a:gd name="connsiteY905" fmla="*/ 1249146 h 1564514"/>
              <a:gd name="connsiteX906" fmla="*/ 450697 w 1544778"/>
              <a:gd name="connsiteY906" fmla="*/ 1254075 h 1564514"/>
              <a:gd name="connsiteX907" fmla="*/ 453504 w 1544778"/>
              <a:gd name="connsiteY907" fmla="*/ 1258857 h 1564514"/>
              <a:gd name="connsiteX908" fmla="*/ 439321 w 1544778"/>
              <a:gd name="connsiteY908" fmla="*/ 1250745 h 1564514"/>
              <a:gd name="connsiteX909" fmla="*/ 443271 w 1544778"/>
              <a:gd name="connsiteY909" fmla="*/ 1246910 h 1564514"/>
              <a:gd name="connsiteX910" fmla="*/ 424843 w 1544778"/>
              <a:gd name="connsiteY910" fmla="*/ 1234726 h 1564514"/>
              <a:gd name="connsiteX911" fmla="*/ 420893 w 1544778"/>
              <a:gd name="connsiteY911" fmla="*/ 1230025 h 1564514"/>
              <a:gd name="connsiteX912" fmla="*/ 418698 w 1544778"/>
              <a:gd name="connsiteY912" fmla="*/ 1230702 h 1564514"/>
              <a:gd name="connsiteX913" fmla="*/ 409746 w 1544778"/>
              <a:gd name="connsiteY913" fmla="*/ 1225642 h 1564514"/>
              <a:gd name="connsiteX914" fmla="*/ 402882 w 1544778"/>
              <a:gd name="connsiteY914" fmla="*/ 1219995 h 1564514"/>
              <a:gd name="connsiteX915" fmla="*/ 392812 w 1544778"/>
              <a:gd name="connsiteY915" fmla="*/ 1213148 h 1564514"/>
              <a:gd name="connsiteX916" fmla="*/ 387523 w 1544778"/>
              <a:gd name="connsiteY916" fmla="*/ 1209337 h 1564514"/>
              <a:gd name="connsiteX917" fmla="*/ 382790 w 1544778"/>
              <a:gd name="connsiteY917" fmla="*/ 1205150 h 1564514"/>
              <a:gd name="connsiteX918" fmla="*/ 377551 w 1544778"/>
              <a:gd name="connsiteY918" fmla="*/ 1197561 h 1564514"/>
              <a:gd name="connsiteX919" fmla="*/ 372418 w 1544778"/>
              <a:gd name="connsiteY919" fmla="*/ 1194607 h 1564514"/>
              <a:gd name="connsiteX920" fmla="*/ 367864 w 1544778"/>
              <a:gd name="connsiteY920" fmla="*/ 1188633 h 1564514"/>
              <a:gd name="connsiteX921" fmla="*/ 360087 w 1544778"/>
              <a:gd name="connsiteY921" fmla="*/ 1186478 h 1564514"/>
              <a:gd name="connsiteX922" fmla="*/ 366705 w 1544778"/>
              <a:gd name="connsiteY922" fmla="*/ 1194590 h 1564514"/>
              <a:gd name="connsiteX923" fmla="*/ 351175 w 1544778"/>
              <a:gd name="connsiteY923" fmla="*/ 1181002 h 1564514"/>
              <a:gd name="connsiteX924" fmla="*/ 343977 w 1544778"/>
              <a:gd name="connsiteY924" fmla="*/ 1175771 h 1564514"/>
              <a:gd name="connsiteX925" fmla="*/ 340509 w 1544778"/>
              <a:gd name="connsiteY925" fmla="*/ 1168696 h 1564514"/>
              <a:gd name="connsiteX926" fmla="*/ 325844 w 1544778"/>
              <a:gd name="connsiteY926" fmla="*/ 1154284 h 1564514"/>
              <a:gd name="connsiteX927" fmla="*/ 305319 w 1544778"/>
              <a:gd name="connsiteY927" fmla="*/ 1133237 h 1564514"/>
              <a:gd name="connsiteX928" fmla="*/ 298829 w 1544778"/>
              <a:gd name="connsiteY928" fmla="*/ 1131050 h 1564514"/>
              <a:gd name="connsiteX929" fmla="*/ 289922 w 1544778"/>
              <a:gd name="connsiteY929" fmla="*/ 1119225 h 1564514"/>
              <a:gd name="connsiteX930" fmla="*/ 282940 w 1544778"/>
              <a:gd name="connsiteY930" fmla="*/ 1111561 h 1564514"/>
              <a:gd name="connsiteX931" fmla="*/ 283454 w 1544778"/>
              <a:gd name="connsiteY931" fmla="*/ 1109921 h 1564514"/>
              <a:gd name="connsiteX932" fmla="*/ 281834 w 1544778"/>
              <a:gd name="connsiteY932" fmla="*/ 1108681 h 1564514"/>
              <a:gd name="connsiteX933" fmla="*/ 282242 w 1544778"/>
              <a:gd name="connsiteY933" fmla="*/ 1112108 h 1564514"/>
              <a:gd name="connsiteX934" fmla="*/ 281243 w 1544778"/>
              <a:gd name="connsiteY934" fmla="*/ 1103572 h 1564514"/>
              <a:gd name="connsiteX935" fmla="*/ 271454 w 1544778"/>
              <a:gd name="connsiteY935" fmla="*/ 1097982 h 1564514"/>
              <a:gd name="connsiteX936" fmla="*/ 272417 w 1544778"/>
              <a:gd name="connsiteY936" fmla="*/ 1090041 h 1564514"/>
              <a:gd name="connsiteX937" fmla="*/ 275151 w 1544778"/>
              <a:gd name="connsiteY937" fmla="*/ 1097109 h 1564514"/>
              <a:gd name="connsiteX938" fmla="*/ 266447 w 1544778"/>
              <a:gd name="connsiteY938" fmla="*/ 1079914 h 1564514"/>
              <a:gd name="connsiteX939" fmla="*/ 260049 w 1544778"/>
              <a:gd name="connsiteY939" fmla="*/ 1075360 h 1564514"/>
              <a:gd name="connsiteX940" fmla="*/ 255426 w 1544778"/>
              <a:gd name="connsiteY940" fmla="*/ 1069590 h 1564514"/>
              <a:gd name="connsiteX941" fmla="*/ 257180 w 1544778"/>
              <a:gd name="connsiteY941" fmla="*/ 1079024 h 1564514"/>
              <a:gd name="connsiteX942" fmla="*/ 248293 w 1544778"/>
              <a:gd name="connsiteY942" fmla="*/ 1064881 h 1564514"/>
              <a:gd name="connsiteX943" fmla="*/ 242315 w 1544778"/>
              <a:gd name="connsiteY943" fmla="*/ 1051677 h 1564514"/>
              <a:gd name="connsiteX944" fmla="*/ 246816 w 1544778"/>
              <a:gd name="connsiteY944" fmla="*/ 1055855 h 1564514"/>
              <a:gd name="connsiteX945" fmla="*/ 236611 w 1544778"/>
              <a:gd name="connsiteY945" fmla="*/ 1039623 h 1564514"/>
              <a:gd name="connsiteX946" fmla="*/ 240104 w 1544778"/>
              <a:gd name="connsiteY946" fmla="*/ 1049523 h 1564514"/>
              <a:gd name="connsiteX947" fmla="*/ 234954 w 1544778"/>
              <a:gd name="connsiteY947" fmla="*/ 1043916 h 1564514"/>
              <a:gd name="connsiteX948" fmla="*/ 228993 w 1544778"/>
              <a:gd name="connsiteY948" fmla="*/ 1038709 h 1564514"/>
              <a:gd name="connsiteX949" fmla="*/ 237802 w 1544778"/>
              <a:gd name="connsiteY949" fmla="*/ 1050853 h 1564514"/>
              <a:gd name="connsiteX950" fmla="*/ 239736 w 1544778"/>
              <a:gd name="connsiteY950" fmla="*/ 1058956 h 1564514"/>
              <a:gd name="connsiteX951" fmla="*/ 245502 w 1544778"/>
              <a:gd name="connsiteY951" fmla="*/ 1067068 h 1564514"/>
              <a:gd name="connsiteX952" fmla="*/ 253398 w 1544778"/>
              <a:gd name="connsiteY952" fmla="*/ 1079734 h 1564514"/>
              <a:gd name="connsiteX953" fmla="*/ 258266 w 1544778"/>
              <a:gd name="connsiteY953" fmla="*/ 1083659 h 1564514"/>
              <a:gd name="connsiteX954" fmla="*/ 261069 w 1544778"/>
              <a:gd name="connsiteY954" fmla="*/ 1090759 h 1564514"/>
              <a:gd name="connsiteX955" fmla="*/ 273971 w 1544778"/>
              <a:gd name="connsiteY955" fmla="*/ 1107187 h 1564514"/>
              <a:gd name="connsiteX956" fmla="*/ 283650 w 1544778"/>
              <a:gd name="connsiteY956" fmla="*/ 1120392 h 1564514"/>
              <a:gd name="connsiteX957" fmla="*/ 293819 w 1544778"/>
              <a:gd name="connsiteY957" fmla="*/ 1133359 h 1564514"/>
              <a:gd name="connsiteX958" fmla="*/ 301630 w 1544778"/>
              <a:gd name="connsiteY958" fmla="*/ 1143095 h 1564514"/>
              <a:gd name="connsiteX959" fmla="*/ 309669 w 1544778"/>
              <a:gd name="connsiteY959" fmla="*/ 1151248 h 1564514"/>
              <a:gd name="connsiteX960" fmla="*/ 316059 w 1544778"/>
              <a:gd name="connsiteY960" fmla="*/ 1155475 h 1564514"/>
              <a:gd name="connsiteX961" fmla="*/ 320898 w 1544778"/>
              <a:gd name="connsiteY961" fmla="*/ 1163261 h 1564514"/>
              <a:gd name="connsiteX962" fmla="*/ 331638 w 1544778"/>
              <a:gd name="connsiteY962" fmla="*/ 1173649 h 1564514"/>
              <a:gd name="connsiteX963" fmla="*/ 338215 w 1544778"/>
              <a:gd name="connsiteY963" fmla="*/ 1177575 h 1564514"/>
              <a:gd name="connsiteX964" fmla="*/ 343585 w 1544778"/>
              <a:gd name="connsiteY964" fmla="*/ 1184952 h 1564514"/>
              <a:gd name="connsiteX965" fmla="*/ 362208 w 1544778"/>
              <a:gd name="connsiteY965" fmla="*/ 1202319 h 1564514"/>
              <a:gd name="connsiteX966" fmla="*/ 367521 w 1544778"/>
              <a:gd name="connsiteY966" fmla="*/ 1207664 h 1564514"/>
              <a:gd name="connsiteX967" fmla="*/ 371667 w 1544778"/>
              <a:gd name="connsiteY967" fmla="*/ 1212112 h 1564514"/>
              <a:gd name="connsiteX968" fmla="*/ 379020 w 1544778"/>
              <a:gd name="connsiteY968" fmla="*/ 1217367 h 1564514"/>
              <a:gd name="connsiteX969" fmla="*/ 386520 w 1544778"/>
              <a:gd name="connsiteY969" fmla="*/ 1222362 h 1564514"/>
              <a:gd name="connsiteX970" fmla="*/ 392077 w 1544778"/>
              <a:gd name="connsiteY970" fmla="*/ 1227471 h 1564514"/>
              <a:gd name="connsiteX971" fmla="*/ 397953 w 1544778"/>
              <a:gd name="connsiteY971" fmla="*/ 1229552 h 1564514"/>
              <a:gd name="connsiteX972" fmla="*/ 403592 w 1544778"/>
              <a:gd name="connsiteY972" fmla="*/ 1234603 h 1564514"/>
              <a:gd name="connsiteX973" fmla="*/ 420869 w 1544778"/>
              <a:gd name="connsiteY973" fmla="*/ 1243760 h 1564514"/>
              <a:gd name="connsiteX974" fmla="*/ 425806 w 1544778"/>
              <a:gd name="connsiteY974" fmla="*/ 1250035 h 1564514"/>
              <a:gd name="connsiteX975" fmla="*/ 437044 w 1544778"/>
              <a:gd name="connsiteY975" fmla="*/ 1257625 h 1564514"/>
              <a:gd name="connsiteX976" fmla="*/ 438309 w 1544778"/>
              <a:gd name="connsiteY976" fmla="*/ 1261452 h 1564514"/>
              <a:gd name="connsiteX977" fmla="*/ 451864 w 1544778"/>
              <a:gd name="connsiteY977" fmla="*/ 1265002 h 1564514"/>
              <a:gd name="connsiteX978" fmla="*/ 459454 w 1544778"/>
              <a:gd name="connsiteY978" fmla="*/ 1269964 h 1564514"/>
              <a:gd name="connsiteX979" fmla="*/ 465582 w 1544778"/>
              <a:gd name="connsiteY979" fmla="*/ 1271180 h 1564514"/>
              <a:gd name="connsiteX980" fmla="*/ 474576 w 1544778"/>
              <a:gd name="connsiteY980" fmla="*/ 1276681 h 1564514"/>
              <a:gd name="connsiteX981" fmla="*/ 486850 w 1544778"/>
              <a:gd name="connsiteY981" fmla="*/ 1282369 h 1564514"/>
              <a:gd name="connsiteX982" fmla="*/ 492946 w 1544778"/>
              <a:gd name="connsiteY982" fmla="*/ 1287176 h 1564514"/>
              <a:gd name="connsiteX983" fmla="*/ 508933 w 1544778"/>
              <a:gd name="connsiteY983" fmla="*/ 1291827 h 1564514"/>
              <a:gd name="connsiteX984" fmla="*/ 520366 w 1544778"/>
              <a:gd name="connsiteY984" fmla="*/ 1295557 h 1564514"/>
              <a:gd name="connsiteX985" fmla="*/ 521158 w 1544778"/>
              <a:gd name="connsiteY985" fmla="*/ 1297703 h 1564514"/>
              <a:gd name="connsiteX986" fmla="*/ 543845 w 1544778"/>
              <a:gd name="connsiteY986" fmla="*/ 1305693 h 1564514"/>
              <a:gd name="connsiteX987" fmla="*/ 567308 w 1544778"/>
              <a:gd name="connsiteY987" fmla="*/ 1313095 h 1564514"/>
              <a:gd name="connsiteX988" fmla="*/ 586845 w 1544778"/>
              <a:gd name="connsiteY988" fmla="*/ 1319558 h 1564514"/>
              <a:gd name="connsiteX989" fmla="*/ 598752 w 1544778"/>
              <a:gd name="connsiteY989" fmla="*/ 1321517 h 1564514"/>
              <a:gd name="connsiteX990" fmla="*/ 615302 w 1544778"/>
              <a:gd name="connsiteY990" fmla="*/ 1325026 h 1564514"/>
              <a:gd name="connsiteX991" fmla="*/ 624450 w 1544778"/>
              <a:gd name="connsiteY991" fmla="*/ 1327621 h 1564514"/>
              <a:gd name="connsiteX992" fmla="*/ 634015 w 1544778"/>
              <a:gd name="connsiteY992" fmla="*/ 1329637 h 1564514"/>
              <a:gd name="connsiteX993" fmla="*/ 644600 w 1544778"/>
              <a:gd name="connsiteY993" fmla="*/ 1331701 h 1564514"/>
              <a:gd name="connsiteX994" fmla="*/ 654850 w 1544778"/>
              <a:gd name="connsiteY994" fmla="*/ 1333325 h 1564514"/>
              <a:gd name="connsiteX995" fmla="*/ 671473 w 1544778"/>
              <a:gd name="connsiteY995" fmla="*/ 1333995 h 1564514"/>
              <a:gd name="connsiteX996" fmla="*/ 683413 w 1544778"/>
              <a:gd name="connsiteY996" fmla="*/ 1336631 h 1564514"/>
              <a:gd name="connsiteX997" fmla="*/ 701546 w 1544778"/>
              <a:gd name="connsiteY997" fmla="*/ 1337422 h 1564514"/>
              <a:gd name="connsiteX998" fmla="*/ 710621 w 1544778"/>
              <a:gd name="connsiteY998" fmla="*/ 1340238 h 1564514"/>
              <a:gd name="connsiteX999" fmla="*/ 731872 w 1544778"/>
              <a:gd name="connsiteY999" fmla="*/ 1338336 h 1564514"/>
              <a:gd name="connsiteX1000" fmla="*/ 739413 w 1544778"/>
              <a:gd name="connsiteY1000" fmla="*/ 1337136 h 1564514"/>
              <a:gd name="connsiteX1001" fmla="*/ 754616 w 1544778"/>
              <a:gd name="connsiteY1001" fmla="*/ 1337145 h 1564514"/>
              <a:gd name="connsiteX1002" fmla="*/ 760615 w 1544778"/>
              <a:gd name="connsiteY1002" fmla="*/ 1335945 h 1564514"/>
              <a:gd name="connsiteX1003" fmla="*/ 766809 w 1544778"/>
              <a:gd name="connsiteY1003" fmla="*/ 1337153 h 1564514"/>
              <a:gd name="connsiteX1004" fmla="*/ 768245 w 1544778"/>
              <a:gd name="connsiteY1004" fmla="*/ 1336092 h 1564514"/>
              <a:gd name="connsiteX1005" fmla="*/ 777500 w 1544778"/>
              <a:gd name="connsiteY1005" fmla="*/ 1336875 h 1564514"/>
              <a:gd name="connsiteX1006" fmla="*/ 781539 w 1544778"/>
              <a:gd name="connsiteY1006" fmla="*/ 1331987 h 1564514"/>
              <a:gd name="connsiteX1007" fmla="*/ 784771 w 1544778"/>
              <a:gd name="connsiteY1007" fmla="*/ 1333431 h 1564514"/>
              <a:gd name="connsiteX1008" fmla="*/ 788011 w 1544778"/>
              <a:gd name="connsiteY1008" fmla="*/ 1334868 h 1564514"/>
              <a:gd name="connsiteX1009" fmla="*/ 807458 w 1544778"/>
              <a:gd name="connsiteY1009" fmla="*/ 1331032 h 1564514"/>
              <a:gd name="connsiteX1010" fmla="*/ 816794 w 1544778"/>
              <a:gd name="connsiteY1010" fmla="*/ 1331359 h 1564514"/>
              <a:gd name="connsiteX1011" fmla="*/ 824139 w 1544778"/>
              <a:gd name="connsiteY1011" fmla="*/ 1329082 h 1564514"/>
              <a:gd name="connsiteX1012" fmla="*/ 846916 w 1544778"/>
              <a:gd name="connsiteY1012" fmla="*/ 1326079 h 1564514"/>
              <a:gd name="connsiteX1013" fmla="*/ 858529 w 1544778"/>
              <a:gd name="connsiteY1013" fmla="*/ 1322186 h 1564514"/>
              <a:gd name="connsiteX1014" fmla="*/ 867840 w 1544778"/>
              <a:gd name="connsiteY1014" fmla="*/ 1321549 h 1564514"/>
              <a:gd name="connsiteX1015" fmla="*/ 876385 w 1544778"/>
              <a:gd name="connsiteY1015" fmla="*/ 1319827 h 1564514"/>
              <a:gd name="connsiteX1016" fmla="*/ 885411 w 1544778"/>
              <a:gd name="connsiteY1016" fmla="*/ 1317191 h 1564514"/>
              <a:gd name="connsiteX1017" fmla="*/ 900019 w 1544778"/>
              <a:gd name="connsiteY1017" fmla="*/ 1311789 h 1564514"/>
              <a:gd name="connsiteX1018" fmla="*/ 903797 w 1544778"/>
              <a:gd name="connsiteY1018" fmla="*/ 1308745 h 1564514"/>
              <a:gd name="connsiteX1019" fmla="*/ 910399 w 1544778"/>
              <a:gd name="connsiteY1019" fmla="*/ 1309088 h 1564514"/>
              <a:gd name="connsiteX1020" fmla="*/ 918356 w 1544778"/>
              <a:gd name="connsiteY1020" fmla="*/ 1304191 h 1564514"/>
              <a:gd name="connsiteX1021" fmla="*/ 939207 w 1544778"/>
              <a:gd name="connsiteY1021" fmla="*/ 1298756 h 1564514"/>
              <a:gd name="connsiteX1022" fmla="*/ 956549 w 1544778"/>
              <a:gd name="connsiteY1022" fmla="*/ 1291329 h 1564514"/>
              <a:gd name="connsiteX1023" fmla="*/ 972553 w 1544778"/>
              <a:gd name="connsiteY1023" fmla="*/ 1283348 h 1564514"/>
              <a:gd name="connsiteX1024" fmla="*/ 981195 w 1544778"/>
              <a:gd name="connsiteY1024" fmla="*/ 1280076 h 1564514"/>
              <a:gd name="connsiteX1025" fmla="*/ 987512 w 1544778"/>
              <a:gd name="connsiteY1025" fmla="*/ 1275661 h 1564514"/>
              <a:gd name="connsiteX1026" fmla="*/ 1000855 w 1544778"/>
              <a:gd name="connsiteY1026" fmla="*/ 1271237 h 1564514"/>
              <a:gd name="connsiteX1027" fmla="*/ 1023240 w 1544778"/>
              <a:gd name="connsiteY1027" fmla="*/ 1257747 h 1564514"/>
              <a:gd name="connsiteX1028" fmla="*/ 1034616 w 1544778"/>
              <a:gd name="connsiteY1028" fmla="*/ 1252647 h 1564514"/>
              <a:gd name="connsiteX1029" fmla="*/ 1045495 w 1544778"/>
              <a:gd name="connsiteY1029" fmla="*/ 1243972 h 1564514"/>
              <a:gd name="connsiteX1030" fmla="*/ 1054880 w 1544778"/>
              <a:gd name="connsiteY1030" fmla="*/ 1238545 h 1564514"/>
              <a:gd name="connsiteX1031" fmla="*/ 1059972 w 1544778"/>
              <a:gd name="connsiteY1031" fmla="*/ 1232457 h 1564514"/>
              <a:gd name="connsiteX1032" fmla="*/ 1077485 w 1544778"/>
              <a:gd name="connsiteY1032" fmla="*/ 1222329 h 1564514"/>
              <a:gd name="connsiteX1033" fmla="*/ 1082276 w 1544778"/>
              <a:gd name="connsiteY1033" fmla="*/ 1216004 h 1564514"/>
              <a:gd name="connsiteX1034" fmla="*/ 1093416 w 1544778"/>
              <a:gd name="connsiteY1034" fmla="*/ 1210006 h 1564514"/>
              <a:gd name="connsiteX1035" fmla="*/ 1116397 w 1544778"/>
              <a:gd name="connsiteY1035" fmla="*/ 1191481 h 1564514"/>
              <a:gd name="connsiteX1036" fmla="*/ 1121456 w 1544778"/>
              <a:gd name="connsiteY1036" fmla="*/ 1185532 h 1564514"/>
              <a:gd name="connsiteX1037" fmla="*/ 1128091 w 1544778"/>
              <a:gd name="connsiteY1037" fmla="*/ 1181190 h 1564514"/>
              <a:gd name="connsiteX1038" fmla="*/ 1136007 w 1544778"/>
              <a:gd name="connsiteY1038" fmla="*/ 1172091 h 1564514"/>
              <a:gd name="connsiteX1039" fmla="*/ 1144592 w 1544778"/>
              <a:gd name="connsiteY1039" fmla="*/ 1162534 h 1564514"/>
              <a:gd name="connsiteX1040" fmla="*/ 1150378 w 1544778"/>
              <a:gd name="connsiteY1040" fmla="*/ 1157271 h 1564514"/>
              <a:gd name="connsiteX1041" fmla="*/ 1157274 w 1544778"/>
              <a:gd name="connsiteY1041" fmla="*/ 1146784 h 1564514"/>
              <a:gd name="connsiteX1042" fmla="*/ 1165786 w 1544778"/>
              <a:gd name="connsiteY1042" fmla="*/ 1137701 h 1564514"/>
              <a:gd name="connsiteX1043" fmla="*/ 1175090 w 1544778"/>
              <a:gd name="connsiteY1043" fmla="*/ 1133139 h 1564514"/>
              <a:gd name="connsiteX1044" fmla="*/ 1166594 w 1544778"/>
              <a:gd name="connsiteY1044" fmla="*/ 1143569 h 1564514"/>
              <a:gd name="connsiteX1045" fmla="*/ 1162701 w 1544778"/>
              <a:gd name="connsiteY1045" fmla="*/ 1148465 h 1564514"/>
              <a:gd name="connsiteX1046" fmla="*/ 1159249 w 1544778"/>
              <a:gd name="connsiteY1046" fmla="*/ 1152570 h 1564514"/>
              <a:gd name="connsiteX1047" fmla="*/ 1106905 w 1544778"/>
              <a:gd name="connsiteY1047" fmla="*/ 1206464 h 1564514"/>
              <a:gd name="connsiteX1048" fmla="*/ 1103413 w 1544778"/>
              <a:gd name="connsiteY1048" fmla="*/ 1211981 h 1564514"/>
              <a:gd name="connsiteX1049" fmla="*/ 1101633 w 1544778"/>
              <a:gd name="connsiteY1049" fmla="*/ 1212324 h 1564514"/>
              <a:gd name="connsiteX1050" fmla="*/ 1101021 w 1544778"/>
              <a:gd name="connsiteY1050" fmla="*/ 1214005 h 1564514"/>
              <a:gd name="connsiteX1051" fmla="*/ 1092518 w 1544778"/>
              <a:gd name="connsiteY1051" fmla="*/ 1225879 h 1564514"/>
              <a:gd name="connsiteX1052" fmla="*/ 1087001 w 1544778"/>
              <a:gd name="connsiteY1052" fmla="*/ 1231510 h 1564514"/>
              <a:gd name="connsiteX1053" fmla="*/ 1082047 w 1544778"/>
              <a:gd name="connsiteY1053" fmla="*/ 1235558 h 1564514"/>
              <a:gd name="connsiteX1054" fmla="*/ 1091196 w 1544778"/>
              <a:gd name="connsiteY1054" fmla="*/ 1241915 h 1564514"/>
              <a:gd name="connsiteX1055" fmla="*/ 1078212 w 1544778"/>
              <a:gd name="connsiteY1055" fmla="*/ 1254140 h 1564514"/>
              <a:gd name="connsiteX1056" fmla="*/ 1074392 w 1544778"/>
              <a:gd name="connsiteY1056" fmla="*/ 1257095 h 1564514"/>
              <a:gd name="connsiteX1057" fmla="*/ 1067619 w 1544778"/>
              <a:gd name="connsiteY1057" fmla="*/ 1258776 h 1564514"/>
              <a:gd name="connsiteX1058" fmla="*/ 1062853 w 1544778"/>
              <a:gd name="connsiteY1058" fmla="*/ 1263158 h 1564514"/>
              <a:gd name="connsiteX1059" fmla="*/ 1050799 w 1544778"/>
              <a:gd name="connsiteY1059" fmla="*/ 1268324 h 1564514"/>
              <a:gd name="connsiteX1060" fmla="*/ 1054105 w 1544778"/>
              <a:gd name="connsiteY1060" fmla="*/ 1270323 h 1564514"/>
              <a:gd name="connsiteX1061" fmla="*/ 1045862 w 1544778"/>
              <a:gd name="connsiteY1061" fmla="*/ 1273522 h 1564514"/>
              <a:gd name="connsiteX1062" fmla="*/ 1039692 w 1544778"/>
              <a:gd name="connsiteY1062" fmla="*/ 1277725 h 1564514"/>
              <a:gd name="connsiteX1063" fmla="*/ 1035130 w 1544778"/>
              <a:gd name="connsiteY1063" fmla="*/ 1279529 h 1564514"/>
              <a:gd name="connsiteX1064" fmla="*/ 1030152 w 1544778"/>
              <a:gd name="connsiteY1064" fmla="*/ 1283683 h 1564514"/>
              <a:gd name="connsiteX1065" fmla="*/ 1014606 w 1544778"/>
              <a:gd name="connsiteY1065" fmla="*/ 1288889 h 1564514"/>
              <a:gd name="connsiteX1066" fmla="*/ 1006127 w 1544778"/>
              <a:gd name="connsiteY1066" fmla="*/ 1296667 h 1564514"/>
              <a:gd name="connsiteX1067" fmla="*/ 998284 w 1544778"/>
              <a:gd name="connsiteY1067" fmla="*/ 1299033 h 1564514"/>
              <a:gd name="connsiteX1068" fmla="*/ 993053 w 1544778"/>
              <a:gd name="connsiteY1068" fmla="*/ 1302828 h 1564514"/>
              <a:gd name="connsiteX1069" fmla="*/ 979734 w 1544778"/>
              <a:gd name="connsiteY1069" fmla="*/ 1308435 h 1564514"/>
              <a:gd name="connsiteX1070" fmla="*/ 968497 w 1544778"/>
              <a:gd name="connsiteY1070" fmla="*/ 1312939 h 1564514"/>
              <a:gd name="connsiteX1071" fmla="*/ 958736 w 1544778"/>
              <a:gd name="connsiteY1071" fmla="*/ 1316310 h 1564514"/>
              <a:gd name="connsiteX1072" fmla="*/ 952110 w 1544778"/>
              <a:gd name="connsiteY1072" fmla="*/ 1321117 h 1564514"/>
              <a:gd name="connsiteX1073" fmla="*/ 947034 w 1544778"/>
              <a:gd name="connsiteY1073" fmla="*/ 1321402 h 1564514"/>
              <a:gd name="connsiteX1074" fmla="*/ 941517 w 1544778"/>
              <a:gd name="connsiteY1074" fmla="*/ 1324781 h 1564514"/>
              <a:gd name="connsiteX1075" fmla="*/ 930410 w 1544778"/>
              <a:gd name="connsiteY1075" fmla="*/ 1327074 h 1564514"/>
              <a:gd name="connsiteX1076" fmla="*/ 923555 w 1544778"/>
              <a:gd name="connsiteY1076" fmla="*/ 1331538 h 1564514"/>
              <a:gd name="connsiteX1077" fmla="*/ 914080 w 1544778"/>
              <a:gd name="connsiteY1077" fmla="*/ 1334868 h 1564514"/>
              <a:gd name="connsiteX1078" fmla="*/ 904630 w 1544778"/>
              <a:gd name="connsiteY1078" fmla="*/ 1335390 h 1564514"/>
              <a:gd name="connsiteX1079" fmla="*/ 892764 w 1544778"/>
              <a:gd name="connsiteY1079" fmla="*/ 1340115 h 1564514"/>
              <a:gd name="connsiteX1080" fmla="*/ 895277 w 1544778"/>
              <a:gd name="connsiteY1080" fmla="*/ 1337455 h 1564514"/>
              <a:gd name="connsiteX1081" fmla="*/ 882351 w 1544778"/>
              <a:gd name="connsiteY1081" fmla="*/ 1344269 h 1564514"/>
              <a:gd name="connsiteX1082" fmla="*/ 875455 w 1544778"/>
              <a:gd name="connsiteY1082" fmla="*/ 1343339 h 1564514"/>
              <a:gd name="connsiteX1083" fmla="*/ 862936 w 1544778"/>
              <a:gd name="connsiteY1083" fmla="*/ 1345738 h 1564514"/>
              <a:gd name="connsiteX1084" fmla="*/ 855673 w 1544778"/>
              <a:gd name="connsiteY1084" fmla="*/ 1349517 h 1564514"/>
              <a:gd name="connsiteX1085" fmla="*/ 842819 w 1544778"/>
              <a:gd name="connsiteY1085" fmla="*/ 1350447 h 1564514"/>
              <a:gd name="connsiteX1086" fmla="*/ 828195 w 1544778"/>
              <a:gd name="connsiteY1086" fmla="*/ 1353646 h 1564514"/>
              <a:gd name="connsiteX1087" fmla="*/ 814721 w 1544778"/>
              <a:gd name="connsiteY1087" fmla="*/ 1355874 h 1564514"/>
              <a:gd name="connsiteX1088" fmla="*/ 806585 w 1544778"/>
              <a:gd name="connsiteY1088" fmla="*/ 1355376 h 1564514"/>
              <a:gd name="connsiteX1089" fmla="*/ 802023 w 1544778"/>
              <a:gd name="connsiteY1089" fmla="*/ 1357000 h 1564514"/>
              <a:gd name="connsiteX1090" fmla="*/ 797192 w 1544778"/>
              <a:gd name="connsiteY1090" fmla="*/ 1356886 h 1564514"/>
              <a:gd name="connsiteX1091" fmla="*/ 791145 w 1544778"/>
              <a:gd name="connsiteY1091" fmla="*/ 1359448 h 1564514"/>
              <a:gd name="connsiteX1092" fmla="*/ 783033 w 1544778"/>
              <a:gd name="connsiteY1092" fmla="*/ 1358542 h 1564514"/>
              <a:gd name="connsiteX1093" fmla="*/ 789888 w 1544778"/>
              <a:gd name="connsiteY1093" fmla="*/ 1362256 h 1564514"/>
              <a:gd name="connsiteX1094" fmla="*/ 764507 w 1544778"/>
              <a:gd name="connsiteY1094" fmla="*/ 1364973 h 1564514"/>
              <a:gd name="connsiteX1095" fmla="*/ 762630 w 1544778"/>
              <a:gd name="connsiteY1095" fmla="*/ 1361529 h 1564514"/>
              <a:gd name="connsiteX1096" fmla="*/ 748488 w 1544778"/>
              <a:gd name="connsiteY1096" fmla="*/ 1364092 h 1564514"/>
              <a:gd name="connsiteX1097" fmla="*/ 736989 w 1544778"/>
              <a:gd name="connsiteY1097" fmla="*/ 1364116 h 1564514"/>
              <a:gd name="connsiteX1098" fmla="*/ 726225 w 1544778"/>
              <a:gd name="connsiteY1098" fmla="*/ 1363145 h 1564514"/>
              <a:gd name="connsiteX1099" fmla="*/ 734059 w 1544778"/>
              <a:gd name="connsiteY1099" fmla="*/ 1360452 h 1564514"/>
              <a:gd name="connsiteX1100" fmla="*/ 713559 w 1544778"/>
              <a:gd name="connsiteY1100" fmla="*/ 1360574 h 1564514"/>
              <a:gd name="connsiteX1101" fmla="*/ 700999 w 1544778"/>
              <a:gd name="connsiteY1101" fmla="*/ 1358657 h 1564514"/>
              <a:gd name="connsiteX1102" fmla="*/ 705651 w 1544778"/>
              <a:gd name="connsiteY1102" fmla="*/ 1362411 h 1564514"/>
              <a:gd name="connsiteX1103" fmla="*/ 692977 w 1544778"/>
              <a:gd name="connsiteY1103" fmla="*/ 1362721 h 1564514"/>
              <a:gd name="connsiteX1104" fmla="*/ 686571 w 1544778"/>
              <a:gd name="connsiteY1104" fmla="*/ 1364214 h 1564514"/>
              <a:gd name="connsiteX1105" fmla="*/ 681960 w 1544778"/>
              <a:gd name="connsiteY1105" fmla="*/ 1361366 h 1564514"/>
              <a:gd name="connsiteX1106" fmla="*/ 676860 w 1544778"/>
              <a:gd name="connsiteY1106" fmla="*/ 1361056 h 1564514"/>
              <a:gd name="connsiteX1107" fmla="*/ 675758 w 1544778"/>
              <a:gd name="connsiteY1107" fmla="*/ 1359285 h 1564514"/>
              <a:gd name="connsiteX1108" fmla="*/ 696364 w 1544778"/>
              <a:gd name="connsiteY1108" fmla="*/ 1356674 h 1564514"/>
              <a:gd name="connsiteX1109" fmla="*/ 680361 w 1544778"/>
              <a:gd name="connsiteY1109" fmla="*/ 1356625 h 1564514"/>
              <a:gd name="connsiteX1110" fmla="*/ 663876 w 1544778"/>
              <a:gd name="connsiteY1110" fmla="*/ 1354609 h 1564514"/>
              <a:gd name="connsiteX1111" fmla="*/ 646917 w 1544778"/>
              <a:gd name="connsiteY1111" fmla="*/ 1352104 h 1564514"/>
              <a:gd name="connsiteX1112" fmla="*/ 629469 w 1544778"/>
              <a:gd name="connsiteY1112" fmla="*/ 1349541 h 1564514"/>
              <a:gd name="connsiteX1113" fmla="*/ 632978 w 1544778"/>
              <a:gd name="connsiteY1113" fmla="*/ 1358085 h 1564514"/>
              <a:gd name="connsiteX1114" fmla="*/ 621986 w 1544778"/>
              <a:gd name="connsiteY1114" fmla="*/ 1356510 h 1564514"/>
              <a:gd name="connsiteX1115" fmla="*/ 625683 w 1544778"/>
              <a:gd name="connsiteY1115" fmla="*/ 1353458 h 1564514"/>
              <a:gd name="connsiteX1116" fmla="*/ 604962 w 1544778"/>
              <a:gd name="connsiteY1116" fmla="*/ 1350194 h 1564514"/>
              <a:gd name="connsiteX1117" fmla="*/ 585866 w 1544778"/>
              <a:gd name="connsiteY1117" fmla="*/ 1344677 h 1564514"/>
              <a:gd name="connsiteX1118" fmla="*/ 567936 w 1544778"/>
              <a:gd name="connsiteY1118" fmla="*/ 1339275 h 1564514"/>
              <a:gd name="connsiteX1119" fmla="*/ 550431 w 1544778"/>
              <a:gd name="connsiteY1119" fmla="*/ 1336304 h 1564514"/>
              <a:gd name="connsiteX1120" fmla="*/ 548685 w 1544778"/>
              <a:gd name="connsiteY1120" fmla="*/ 1331179 h 1564514"/>
              <a:gd name="connsiteX1121" fmla="*/ 555189 w 1544778"/>
              <a:gd name="connsiteY1121" fmla="*/ 1331269 h 1564514"/>
              <a:gd name="connsiteX1122" fmla="*/ 537537 w 1544778"/>
              <a:gd name="connsiteY1122" fmla="*/ 1325026 h 1564514"/>
              <a:gd name="connsiteX1123" fmla="*/ 526381 w 1544778"/>
              <a:gd name="connsiteY1123" fmla="*/ 1323900 h 1564514"/>
              <a:gd name="connsiteX1124" fmla="*/ 518995 w 1544778"/>
              <a:gd name="connsiteY1124" fmla="*/ 1321304 h 1564514"/>
              <a:gd name="connsiteX1125" fmla="*/ 513944 w 1544778"/>
              <a:gd name="connsiteY1125" fmla="*/ 1321402 h 1564514"/>
              <a:gd name="connsiteX1126" fmla="*/ 508076 w 1544778"/>
              <a:gd name="connsiteY1126" fmla="*/ 1319191 h 1564514"/>
              <a:gd name="connsiteX1127" fmla="*/ 501596 w 1544778"/>
              <a:gd name="connsiteY1127" fmla="*/ 1318448 h 1564514"/>
              <a:gd name="connsiteX1128" fmla="*/ 488049 w 1544778"/>
              <a:gd name="connsiteY1128" fmla="*/ 1310067 h 1564514"/>
              <a:gd name="connsiteX1129" fmla="*/ 483724 w 1544778"/>
              <a:gd name="connsiteY1129" fmla="*/ 1312132 h 1564514"/>
              <a:gd name="connsiteX1130" fmla="*/ 477669 w 1544778"/>
              <a:gd name="connsiteY1130" fmla="*/ 1306378 h 1564514"/>
              <a:gd name="connsiteX1131" fmla="*/ 475555 w 1544778"/>
              <a:gd name="connsiteY1131" fmla="*/ 1303448 h 1564514"/>
              <a:gd name="connsiteX1132" fmla="*/ 470928 w 1544778"/>
              <a:gd name="connsiteY1132" fmla="*/ 1302265 h 1564514"/>
              <a:gd name="connsiteX1133" fmla="*/ 459331 w 1544778"/>
              <a:gd name="connsiteY1133" fmla="*/ 1293884 h 1564514"/>
              <a:gd name="connsiteX1134" fmla="*/ 446062 w 1544778"/>
              <a:gd name="connsiteY1134" fmla="*/ 1288906 h 1564514"/>
              <a:gd name="connsiteX1135" fmla="*/ 443695 w 1544778"/>
              <a:gd name="connsiteY1135" fmla="*/ 1286670 h 1564514"/>
              <a:gd name="connsiteX1136" fmla="*/ 439100 w 1544778"/>
              <a:gd name="connsiteY1136" fmla="*/ 1285274 h 1564514"/>
              <a:gd name="connsiteX1137" fmla="*/ 434465 w 1544778"/>
              <a:gd name="connsiteY1137" fmla="*/ 1280745 h 1564514"/>
              <a:gd name="connsiteX1138" fmla="*/ 430899 w 1544778"/>
              <a:gd name="connsiteY1138" fmla="*/ 1280696 h 1564514"/>
              <a:gd name="connsiteX1139" fmla="*/ 425047 w 1544778"/>
              <a:gd name="connsiteY1139" fmla="*/ 1275195 h 1564514"/>
              <a:gd name="connsiteX1140" fmla="*/ 422811 w 1544778"/>
              <a:gd name="connsiteY1140" fmla="*/ 1279015 h 1564514"/>
              <a:gd name="connsiteX1141" fmla="*/ 410643 w 1544778"/>
              <a:gd name="connsiteY1141" fmla="*/ 1268773 h 1564514"/>
              <a:gd name="connsiteX1142" fmla="*/ 400507 w 1544778"/>
              <a:gd name="connsiteY1142" fmla="*/ 1264252 h 1564514"/>
              <a:gd name="connsiteX1143" fmla="*/ 400630 w 1544778"/>
              <a:gd name="connsiteY1143" fmla="*/ 1261167 h 1564514"/>
              <a:gd name="connsiteX1144" fmla="*/ 395236 w 1544778"/>
              <a:gd name="connsiteY1144" fmla="*/ 1260816 h 1564514"/>
              <a:gd name="connsiteX1145" fmla="*/ 397194 w 1544778"/>
              <a:gd name="connsiteY1145" fmla="*/ 1257862 h 1564514"/>
              <a:gd name="connsiteX1146" fmla="*/ 388886 w 1544778"/>
              <a:gd name="connsiteY1146" fmla="*/ 1251692 h 1564514"/>
              <a:gd name="connsiteX1147" fmla="*/ 380464 w 1544778"/>
              <a:gd name="connsiteY1147" fmla="*/ 1246347 h 1564514"/>
              <a:gd name="connsiteX1148" fmla="*/ 365954 w 1544778"/>
              <a:gd name="connsiteY1148" fmla="*/ 1233991 h 1564514"/>
              <a:gd name="connsiteX1149" fmla="*/ 354309 w 1544778"/>
              <a:gd name="connsiteY1149" fmla="*/ 1226540 h 1564514"/>
              <a:gd name="connsiteX1150" fmla="*/ 356210 w 1544778"/>
              <a:gd name="connsiteY1150" fmla="*/ 1229184 h 1564514"/>
              <a:gd name="connsiteX1151" fmla="*/ 344622 w 1544778"/>
              <a:gd name="connsiteY1151" fmla="*/ 1221097 h 1564514"/>
              <a:gd name="connsiteX1152" fmla="*/ 338681 w 1544778"/>
              <a:gd name="connsiteY1152" fmla="*/ 1213597 h 1564514"/>
              <a:gd name="connsiteX1153" fmla="*/ 331638 w 1544778"/>
              <a:gd name="connsiteY1153" fmla="*/ 1209753 h 1564514"/>
              <a:gd name="connsiteX1154" fmla="*/ 335155 w 1544778"/>
              <a:gd name="connsiteY1154" fmla="*/ 1208137 h 1564514"/>
              <a:gd name="connsiteX1155" fmla="*/ 325770 w 1544778"/>
              <a:gd name="connsiteY1155" fmla="*/ 1202253 h 1564514"/>
              <a:gd name="connsiteX1156" fmla="*/ 320678 w 1544778"/>
              <a:gd name="connsiteY1156" fmla="*/ 1196280 h 1564514"/>
              <a:gd name="connsiteX1157" fmla="*/ 296210 w 1544778"/>
              <a:gd name="connsiteY1157" fmla="*/ 1174384 h 1564514"/>
              <a:gd name="connsiteX1158" fmla="*/ 288959 w 1544778"/>
              <a:gd name="connsiteY1158" fmla="*/ 1164069 h 1564514"/>
              <a:gd name="connsiteX1159" fmla="*/ 286568 w 1544778"/>
              <a:gd name="connsiteY1159" fmla="*/ 1164126 h 1564514"/>
              <a:gd name="connsiteX1160" fmla="*/ 283381 w 1544778"/>
              <a:gd name="connsiteY1160" fmla="*/ 1160698 h 1564514"/>
              <a:gd name="connsiteX1161" fmla="*/ 275636 w 1544778"/>
              <a:gd name="connsiteY1161" fmla="*/ 1148824 h 1564514"/>
              <a:gd name="connsiteX1162" fmla="*/ 267867 w 1544778"/>
              <a:gd name="connsiteY1162" fmla="*/ 1141088 h 1564514"/>
              <a:gd name="connsiteX1163" fmla="*/ 260865 w 1544778"/>
              <a:gd name="connsiteY1163" fmla="*/ 1130723 h 1564514"/>
              <a:gd name="connsiteX1164" fmla="*/ 254691 w 1544778"/>
              <a:gd name="connsiteY1164" fmla="*/ 1125615 h 1564514"/>
              <a:gd name="connsiteX1165" fmla="*/ 253483 w 1544778"/>
              <a:gd name="connsiteY1165" fmla="*/ 1122611 h 1564514"/>
              <a:gd name="connsiteX1166" fmla="*/ 248938 w 1544778"/>
              <a:gd name="connsiteY1166" fmla="*/ 1117315 h 1564514"/>
              <a:gd name="connsiteX1167" fmla="*/ 244311 w 1544778"/>
              <a:gd name="connsiteY1167" fmla="*/ 1111545 h 1564514"/>
              <a:gd name="connsiteX1168" fmla="*/ 234811 w 1544778"/>
              <a:gd name="connsiteY1168" fmla="*/ 1099483 h 1564514"/>
              <a:gd name="connsiteX1169" fmla="*/ 231567 w 1544778"/>
              <a:gd name="connsiteY1169" fmla="*/ 1094734 h 1564514"/>
              <a:gd name="connsiteX1170" fmla="*/ 228776 w 1544778"/>
              <a:gd name="connsiteY1170" fmla="*/ 1089519 h 1564514"/>
              <a:gd name="connsiteX1171" fmla="*/ 222896 w 1544778"/>
              <a:gd name="connsiteY1171" fmla="*/ 1079277 h 1564514"/>
              <a:gd name="connsiteX1172" fmla="*/ 212524 w 1544778"/>
              <a:gd name="connsiteY1172" fmla="*/ 1065420 h 1564514"/>
              <a:gd name="connsiteX1173" fmla="*/ 208721 w 1544778"/>
              <a:gd name="connsiteY1173" fmla="*/ 1056794 h 1564514"/>
              <a:gd name="connsiteX1174" fmla="*/ 203335 w 1544778"/>
              <a:gd name="connsiteY1174" fmla="*/ 1050804 h 1564514"/>
              <a:gd name="connsiteX1175" fmla="*/ 197549 w 1544778"/>
              <a:gd name="connsiteY1175" fmla="*/ 1040782 h 1564514"/>
              <a:gd name="connsiteX1176" fmla="*/ 192248 w 1544778"/>
              <a:gd name="connsiteY1176" fmla="*/ 1029512 h 1564514"/>
              <a:gd name="connsiteX1177" fmla="*/ 182231 w 1544778"/>
              <a:gd name="connsiteY1177" fmla="*/ 1007004 h 1564514"/>
              <a:gd name="connsiteX1178" fmla="*/ 177465 w 1544778"/>
              <a:gd name="connsiteY1178" fmla="*/ 1000484 h 1564514"/>
              <a:gd name="connsiteX1179" fmla="*/ 170283 w 1544778"/>
              <a:gd name="connsiteY1179" fmla="*/ 989777 h 1564514"/>
              <a:gd name="connsiteX1180" fmla="*/ 172177 w 1544778"/>
              <a:gd name="connsiteY1180" fmla="*/ 996167 h 1564514"/>
              <a:gd name="connsiteX1181" fmla="*/ 174951 w 1544778"/>
              <a:gd name="connsiteY1181" fmla="*/ 1001847 h 1564514"/>
              <a:gd name="connsiteX1182" fmla="*/ 181504 w 1544778"/>
              <a:gd name="connsiteY1182" fmla="*/ 1014194 h 1564514"/>
              <a:gd name="connsiteX1183" fmla="*/ 186299 w 1544778"/>
              <a:gd name="connsiteY1183" fmla="*/ 1024517 h 1564514"/>
              <a:gd name="connsiteX1184" fmla="*/ 191379 w 1544778"/>
              <a:gd name="connsiteY1184" fmla="*/ 1034857 h 1564514"/>
              <a:gd name="connsiteX1185" fmla="*/ 201005 w 1544778"/>
              <a:gd name="connsiteY1185" fmla="*/ 1052052 h 1564514"/>
              <a:gd name="connsiteX1186" fmla="*/ 205632 w 1544778"/>
              <a:gd name="connsiteY1186" fmla="*/ 1056704 h 1564514"/>
              <a:gd name="connsiteX1187" fmla="*/ 207158 w 1544778"/>
              <a:gd name="connsiteY1187" fmla="*/ 1063053 h 1564514"/>
              <a:gd name="connsiteX1188" fmla="*/ 214099 w 1544778"/>
              <a:gd name="connsiteY1188" fmla="*/ 1073589 h 1564514"/>
              <a:gd name="connsiteX1189" fmla="*/ 215103 w 1544778"/>
              <a:gd name="connsiteY1189" fmla="*/ 1078502 h 1564514"/>
              <a:gd name="connsiteX1190" fmla="*/ 217453 w 1544778"/>
              <a:gd name="connsiteY1190" fmla="*/ 1078926 h 1564514"/>
              <a:gd name="connsiteX1191" fmla="*/ 219954 w 1544778"/>
              <a:gd name="connsiteY1191" fmla="*/ 1082925 h 1564514"/>
              <a:gd name="connsiteX1192" fmla="*/ 227601 w 1544778"/>
              <a:gd name="connsiteY1192" fmla="*/ 1094497 h 1564514"/>
              <a:gd name="connsiteX1193" fmla="*/ 229674 w 1544778"/>
              <a:gd name="connsiteY1193" fmla="*/ 1102944 h 1564514"/>
              <a:gd name="connsiteX1194" fmla="*/ 218543 w 1544778"/>
              <a:gd name="connsiteY1194" fmla="*/ 1085667 h 1564514"/>
              <a:gd name="connsiteX1195" fmla="*/ 208701 w 1544778"/>
              <a:gd name="connsiteY1195" fmla="*/ 1073116 h 1564514"/>
              <a:gd name="connsiteX1196" fmla="*/ 207929 w 1544778"/>
              <a:gd name="connsiteY1196" fmla="*/ 1069908 h 1564514"/>
              <a:gd name="connsiteX1197" fmla="*/ 198655 w 1544778"/>
              <a:gd name="connsiteY1197" fmla="*/ 1053750 h 1564514"/>
              <a:gd name="connsiteX1198" fmla="*/ 196010 w 1544778"/>
              <a:gd name="connsiteY1198" fmla="*/ 1049286 h 1564514"/>
              <a:gd name="connsiteX1199" fmla="*/ 193640 w 1544778"/>
              <a:gd name="connsiteY1199" fmla="*/ 1044805 h 1564514"/>
              <a:gd name="connsiteX1200" fmla="*/ 189241 w 1544778"/>
              <a:gd name="connsiteY1200" fmla="*/ 1036792 h 1564514"/>
              <a:gd name="connsiteX1201" fmla="*/ 181602 w 1544778"/>
              <a:gd name="connsiteY1201" fmla="*/ 1021106 h 1564514"/>
              <a:gd name="connsiteX1202" fmla="*/ 173666 w 1544778"/>
              <a:gd name="connsiteY1202" fmla="*/ 1007249 h 1564514"/>
              <a:gd name="connsiteX1203" fmla="*/ 168112 w 1544778"/>
              <a:gd name="connsiteY1203" fmla="*/ 994061 h 1564514"/>
              <a:gd name="connsiteX1204" fmla="*/ 163673 w 1544778"/>
              <a:gd name="connsiteY1204" fmla="*/ 987239 h 1564514"/>
              <a:gd name="connsiteX1205" fmla="*/ 157797 w 1544778"/>
              <a:gd name="connsiteY1205" fmla="*/ 979184 h 1564514"/>
              <a:gd name="connsiteX1206" fmla="*/ 164567 w 1544778"/>
              <a:gd name="connsiteY1206" fmla="*/ 997195 h 1564514"/>
              <a:gd name="connsiteX1207" fmla="*/ 169308 w 1544778"/>
              <a:gd name="connsiteY1207" fmla="*/ 1003895 h 1564514"/>
              <a:gd name="connsiteX1208" fmla="*/ 171054 w 1544778"/>
              <a:gd name="connsiteY1208" fmla="*/ 1010105 h 1564514"/>
              <a:gd name="connsiteX1209" fmla="*/ 180399 w 1544778"/>
              <a:gd name="connsiteY1209" fmla="*/ 1026933 h 1564514"/>
              <a:gd name="connsiteX1210" fmla="*/ 187943 w 1544778"/>
              <a:gd name="connsiteY1210" fmla="*/ 1041827 h 1564514"/>
              <a:gd name="connsiteX1211" fmla="*/ 195284 w 1544778"/>
              <a:gd name="connsiteY1211" fmla="*/ 1056990 h 1564514"/>
              <a:gd name="connsiteX1212" fmla="*/ 202649 w 1544778"/>
              <a:gd name="connsiteY1212" fmla="*/ 1070782 h 1564514"/>
              <a:gd name="connsiteX1213" fmla="*/ 206150 w 1544778"/>
              <a:gd name="connsiteY1213" fmla="*/ 1076772 h 1564514"/>
              <a:gd name="connsiteX1214" fmla="*/ 209819 w 1544778"/>
              <a:gd name="connsiteY1214" fmla="*/ 1081709 h 1564514"/>
              <a:gd name="connsiteX1215" fmla="*/ 214703 w 1544778"/>
              <a:gd name="connsiteY1215" fmla="*/ 1086189 h 1564514"/>
              <a:gd name="connsiteX1216" fmla="*/ 218384 w 1544778"/>
              <a:gd name="connsiteY1216" fmla="*/ 1097084 h 1564514"/>
              <a:gd name="connsiteX1217" fmla="*/ 226198 w 1544778"/>
              <a:gd name="connsiteY1217" fmla="*/ 1107220 h 1564514"/>
              <a:gd name="connsiteX1218" fmla="*/ 233069 w 1544778"/>
              <a:gd name="connsiteY1218" fmla="*/ 1116801 h 1564514"/>
              <a:gd name="connsiteX1219" fmla="*/ 240932 w 1544778"/>
              <a:gd name="connsiteY1219" fmla="*/ 1128193 h 1564514"/>
              <a:gd name="connsiteX1220" fmla="*/ 249754 w 1544778"/>
              <a:gd name="connsiteY1220" fmla="*/ 1140329 h 1564514"/>
              <a:gd name="connsiteX1221" fmla="*/ 258984 w 1544778"/>
              <a:gd name="connsiteY1221" fmla="*/ 1152472 h 1564514"/>
              <a:gd name="connsiteX1222" fmla="*/ 263815 w 1544778"/>
              <a:gd name="connsiteY1222" fmla="*/ 1156773 h 1564514"/>
              <a:gd name="connsiteX1223" fmla="*/ 278949 w 1544778"/>
              <a:gd name="connsiteY1223" fmla="*/ 1175371 h 1564514"/>
              <a:gd name="connsiteX1224" fmla="*/ 290983 w 1544778"/>
              <a:gd name="connsiteY1224" fmla="*/ 1188209 h 1564514"/>
              <a:gd name="connsiteX1225" fmla="*/ 297222 w 1544778"/>
              <a:gd name="connsiteY1225" fmla="*/ 1193268 h 1564514"/>
              <a:gd name="connsiteX1226" fmla="*/ 300586 w 1544778"/>
              <a:gd name="connsiteY1226" fmla="*/ 1198973 h 1564514"/>
              <a:gd name="connsiteX1227" fmla="*/ 306413 w 1544778"/>
              <a:gd name="connsiteY1227" fmla="*/ 1202147 h 1564514"/>
              <a:gd name="connsiteX1228" fmla="*/ 309244 w 1544778"/>
              <a:gd name="connsiteY1228" fmla="*/ 1206130 h 1564514"/>
              <a:gd name="connsiteX1229" fmla="*/ 313284 w 1544778"/>
              <a:gd name="connsiteY1229" fmla="*/ 1208831 h 1564514"/>
              <a:gd name="connsiteX1230" fmla="*/ 319862 w 1544778"/>
              <a:gd name="connsiteY1230" fmla="*/ 1218249 h 1564514"/>
              <a:gd name="connsiteX1231" fmla="*/ 335563 w 1544778"/>
              <a:gd name="connsiteY1231" fmla="*/ 1231975 h 1564514"/>
              <a:gd name="connsiteX1232" fmla="*/ 340737 w 1544778"/>
              <a:gd name="connsiteY1232" fmla="*/ 1238349 h 1564514"/>
              <a:gd name="connsiteX1233" fmla="*/ 349543 w 1544778"/>
              <a:gd name="connsiteY1233" fmla="*/ 1245384 h 1564514"/>
              <a:gd name="connsiteX1234" fmla="*/ 356602 w 1544778"/>
              <a:gd name="connsiteY1234" fmla="*/ 1252043 h 1564514"/>
              <a:gd name="connsiteX1235" fmla="*/ 363416 w 1544778"/>
              <a:gd name="connsiteY1235" fmla="*/ 1253683 h 1564514"/>
              <a:gd name="connsiteX1236" fmla="*/ 369398 w 1544778"/>
              <a:gd name="connsiteY1236" fmla="*/ 1259094 h 1564514"/>
              <a:gd name="connsiteX1237" fmla="*/ 382178 w 1544778"/>
              <a:gd name="connsiteY1237" fmla="*/ 1266039 h 1564514"/>
              <a:gd name="connsiteX1238" fmla="*/ 401364 w 1544778"/>
              <a:gd name="connsiteY1238" fmla="*/ 1280680 h 1564514"/>
              <a:gd name="connsiteX1239" fmla="*/ 410088 w 1544778"/>
              <a:gd name="connsiteY1239" fmla="*/ 1284882 h 1564514"/>
              <a:gd name="connsiteX1240" fmla="*/ 417515 w 1544778"/>
              <a:gd name="connsiteY1240" fmla="*/ 1291289 h 1564514"/>
              <a:gd name="connsiteX1241" fmla="*/ 448591 w 1544778"/>
              <a:gd name="connsiteY1241" fmla="*/ 1308222 h 1564514"/>
              <a:gd name="connsiteX1242" fmla="*/ 454998 w 1544778"/>
              <a:gd name="connsiteY1242" fmla="*/ 1313413 h 1564514"/>
              <a:gd name="connsiteX1243" fmla="*/ 468178 w 1544778"/>
              <a:gd name="connsiteY1243" fmla="*/ 1319525 h 1564514"/>
              <a:gd name="connsiteX1244" fmla="*/ 475147 w 1544778"/>
              <a:gd name="connsiteY1244" fmla="*/ 1323744 h 1564514"/>
              <a:gd name="connsiteX1245" fmla="*/ 482908 w 1544778"/>
              <a:gd name="connsiteY1245" fmla="*/ 1326127 h 1564514"/>
              <a:gd name="connsiteX1246" fmla="*/ 498381 w 1544778"/>
              <a:gd name="connsiteY1246" fmla="*/ 1335284 h 1564514"/>
              <a:gd name="connsiteX1247" fmla="*/ 514164 w 1544778"/>
              <a:gd name="connsiteY1247" fmla="*/ 1339283 h 1564514"/>
              <a:gd name="connsiteX1248" fmla="*/ 523019 w 1544778"/>
              <a:gd name="connsiteY1248" fmla="*/ 1343331 h 1564514"/>
              <a:gd name="connsiteX1249" fmla="*/ 533718 w 1544778"/>
              <a:gd name="connsiteY1249" fmla="*/ 1347019 h 1564514"/>
              <a:gd name="connsiteX1250" fmla="*/ 540450 w 1544778"/>
              <a:gd name="connsiteY1250" fmla="*/ 1347174 h 1564514"/>
              <a:gd name="connsiteX1251" fmla="*/ 558290 w 1544778"/>
              <a:gd name="connsiteY1251" fmla="*/ 1355278 h 1564514"/>
              <a:gd name="connsiteX1252" fmla="*/ 569715 w 1544778"/>
              <a:gd name="connsiteY1252" fmla="*/ 1356323 h 1564514"/>
              <a:gd name="connsiteX1253" fmla="*/ 578725 w 1544778"/>
              <a:gd name="connsiteY1253" fmla="*/ 1360362 h 1564514"/>
              <a:gd name="connsiteX1254" fmla="*/ 586772 w 1544778"/>
              <a:gd name="connsiteY1254" fmla="*/ 1361440 h 1564514"/>
              <a:gd name="connsiteX1255" fmla="*/ 592925 w 1544778"/>
              <a:gd name="connsiteY1255" fmla="*/ 1363610 h 1564514"/>
              <a:gd name="connsiteX1256" fmla="*/ 612005 w 1544778"/>
              <a:gd name="connsiteY1256" fmla="*/ 1367324 h 1564514"/>
              <a:gd name="connsiteX1257" fmla="*/ 618093 w 1544778"/>
              <a:gd name="connsiteY1257" fmla="*/ 1370245 h 1564514"/>
              <a:gd name="connsiteX1258" fmla="*/ 626123 w 1544778"/>
              <a:gd name="connsiteY1258" fmla="*/ 1371388 h 1564514"/>
              <a:gd name="connsiteX1259" fmla="*/ 633909 w 1544778"/>
              <a:gd name="connsiteY1259" fmla="*/ 1374293 h 1564514"/>
              <a:gd name="connsiteX1260" fmla="*/ 638871 w 1544778"/>
              <a:gd name="connsiteY1260" fmla="*/ 1374113 h 1564514"/>
              <a:gd name="connsiteX1261" fmla="*/ 645799 w 1544778"/>
              <a:gd name="connsiteY1261" fmla="*/ 1374603 h 1564514"/>
              <a:gd name="connsiteX1262" fmla="*/ 653397 w 1544778"/>
              <a:gd name="connsiteY1262" fmla="*/ 1375819 h 1564514"/>
              <a:gd name="connsiteX1263" fmla="*/ 653209 w 1544778"/>
              <a:gd name="connsiteY1263" fmla="*/ 1377582 h 1564514"/>
              <a:gd name="connsiteX1264" fmla="*/ 667907 w 1544778"/>
              <a:gd name="connsiteY1264" fmla="*/ 1378072 h 1564514"/>
              <a:gd name="connsiteX1265" fmla="*/ 675896 w 1544778"/>
              <a:gd name="connsiteY1265" fmla="*/ 1380577 h 1564514"/>
              <a:gd name="connsiteX1266" fmla="*/ 680899 w 1544778"/>
              <a:gd name="connsiteY1266" fmla="*/ 1379010 h 1564514"/>
              <a:gd name="connsiteX1267" fmla="*/ 684115 w 1544778"/>
              <a:gd name="connsiteY1267" fmla="*/ 1380030 h 1564514"/>
              <a:gd name="connsiteX1268" fmla="*/ 687403 w 1544778"/>
              <a:gd name="connsiteY1268" fmla="*/ 1379287 h 1564514"/>
              <a:gd name="connsiteX1269" fmla="*/ 713453 w 1544778"/>
              <a:gd name="connsiteY1269" fmla="*/ 1381785 h 1564514"/>
              <a:gd name="connsiteX1270" fmla="*/ 721614 w 1544778"/>
              <a:gd name="connsiteY1270" fmla="*/ 1379957 h 1564514"/>
              <a:gd name="connsiteX1271" fmla="*/ 726535 w 1544778"/>
              <a:gd name="connsiteY1271" fmla="*/ 1381695 h 1564514"/>
              <a:gd name="connsiteX1272" fmla="*/ 733039 w 1544778"/>
              <a:gd name="connsiteY1272" fmla="*/ 1380781 h 1564514"/>
              <a:gd name="connsiteX1273" fmla="*/ 739641 w 1544778"/>
              <a:gd name="connsiteY1273" fmla="*/ 1382299 h 1564514"/>
              <a:gd name="connsiteX1274" fmla="*/ 759187 w 1544778"/>
              <a:gd name="connsiteY1274" fmla="*/ 1380299 h 1564514"/>
              <a:gd name="connsiteX1275" fmla="*/ 767502 w 1544778"/>
              <a:gd name="connsiteY1275" fmla="*/ 1381556 h 1564514"/>
              <a:gd name="connsiteX1276" fmla="*/ 775647 w 1544778"/>
              <a:gd name="connsiteY1276" fmla="*/ 1380667 h 1564514"/>
              <a:gd name="connsiteX1277" fmla="*/ 786493 w 1544778"/>
              <a:gd name="connsiteY1277" fmla="*/ 1380487 h 1564514"/>
              <a:gd name="connsiteX1278" fmla="*/ 801843 w 1544778"/>
              <a:gd name="connsiteY1278" fmla="*/ 1378512 h 1564514"/>
              <a:gd name="connsiteX1279" fmla="*/ 818524 w 1544778"/>
              <a:gd name="connsiteY1279" fmla="*/ 1378537 h 1564514"/>
              <a:gd name="connsiteX1280" fmla="*/ 827991 w 1544778"/>
              <a:gd name="connsiteY1280" fmla="*/ 1375248 h 1564514"/>
              <a:gd name="connsiteX1281" fmla="*/ 862014 w 1544778"/>
              <a:gd name="connsiteY1281" fmla="*/ 1368858 h 1564514"/>
              <a:gd name="connsiteX1282" fmla="*/ 868812 w 1544778"/>
              <a:gd name="connsiteY1282" fmla="*/ 1368874 h 1564514"/>
              <a:gd name="connsiteX1283" fmla="*/ 886382 w 1544778"/>
              <a:gd name="connsiteY1283" fmla="*/ 1364222 h 1564514"/>
              <a:gd name="connsiteX1284" fmla="*/ 891980 w 1544778"/>
              <a:gd name="connsiteY1284" fmla="*/ 1359865 h 1564514"/>
              <a:gd name="connsiteX1285" fmla="*/ 905315 w 1544778"/>
              <a:gd name="connsiteY1285" fmla="*/ 1358371 h 1564514"/>
              <a:gd name="connsiteX1286" fmla="*/ 919483 w 1544778"/>
              <a:gd name="connsiteY1286" fmla="*/ 1353858 h 1564514"/>
              <a:gd name="connsiteX1287" fmla="*/ 924714 w 1544778"/>
              <a:gd name="connsiteY1287" fmla="*/ 1353777 h 1564514"/>
              <a:gd name="connsiteX1288" fmla="*/ 943304 w 1544778"/>
              <a:gd name="connsiteY1288" fmla="*/ 1346783 h 1564514"/>
              <a:gd name="connsiteX1289" fmla="*/ 949441 w 1544778"/>
              <a:gd name="connsiteY1289" fmla="*/ 1344873 h 1564514"/>
              <a:gd name="connsiteX1290" fmla="*/ 955039 w 1544778"/>
              <a:gd name="connsiteY1290" fmla="*/ 1343363 h 1564514"/>
              <a:gd name="connsiteX1291" fmla="*/ 964229 w 1544778"/>
              <a:gd name="connsiteY1291" fmla="*/ 1340907 h 1564514"/>
              <a:gd name="connsiteX1292" fmla="*/ 983529 w 1544778"/>
              <a:gd name="connsiteY1292" fmla="*/ 1331220 h 1564514"/>
              <a:gd name="connsiteX1293" fmla="*/ 994742 w 1544778"/>
              <a:gd name="connsiteY1293" fmla="*/ 1327629 h 1564514"/>
              <a:gd name="connsiteX1294" fmla="*/ 1000300 w 1544778"/>
              <a:gd name="connsiteY1294" fmla="*/ 1323891 h 1564514"/>
              <a:gd name="connsiteX1295" fmla="*/ 1005596 w 1544778"/>
              <a:gd name="connsiteY1295" fmla="*/ 1323247 h 1564514"/>
              <a:gd name="connsiteX1296" fmla="*/ 1013912 w 1544778"/>
              <a:gd name="connsiteY1296" fmla="*/ 1317632 h 1564514"/>
              <a:gd name="connsiteX1297" fmla="*/ 1025541 w 1544778"/>
              <a:gd name="connsiteY1297" fmla="*/ 1311136 h 1564514"/>
              <a:gd name="connsiteX1298" fmla="*/ 1052113 w 1544778"/>
              <a:gd name="connsiteY1298" fmla="*/ 1297067 h 1564514"/>
              <a:gd name="connsiteX1299" fmla="*/ 1054464 w 1544778"/>
              <a:gd name="connsiteY1299" fmla="*/ 1294553 h 1564514"/>
              <a:gd name="connsiteX1300" fmla="*/ 1059678 w 1544778"/>
              <a:gd name="connsiteY1300" fmla="*/ 1293378 h 1564514"/>
              <a:gd name="connsiteX1301" fmla="*/ 1071153 w 1544778"/>
              <a:gd name="connsiteY1301" fmla="*/ 1286457 h 1564514"/>
              <a:gd name="connsiteX1302" fmla="*/ 1090747 w 1544778"/>
              <a:gd name="connsiteY1302" fmla="*/ 1273498 h 1564514"/>
              <a:gd name="connsiteX1303" fmla="*/ 1104571 w 1544778"/>
              <a:gd name="connsiteY1303" fmla="*/ 1263958 h 1564514"/>
              <a:gd name="connsiteX1304" fmla="*/ 1118135 w 1544778"/>
              <a:gd name="connsiteY1304" fmla="*/ 1254002 h 1564514"/>
              <a:gd name="connsiteX1305" fmla="*/ 1127683 w 1544778"/>
              <a:gd name="connsiteY1305" fmla="*/ 1247040 h 1564514"/>
              <a:gd name="connsiteX1306" fmla="*/ 1128850 w 1544778"/>
              <a:gd name="connsiteY1306" fmla="*/ 1248371 h 1564514"/>
              <a:gd name="connsiteX1307" fmla="*/ 1136130 w 1544778"/>
              <a:gd name="connsiteY1307" fmla="*/ 1242087 h 1564514"/>
              <a:gd name="connsiteX1308" fmla="*/ 1141475 w 1544778"/>
              <a:gd name="connsiteY1308" fmla="*/ 1234652 h 1564514"/>
              <a:gd name="connsiteX1309" fmla="*/ 1150068 w 1544778"/>
              <a:gd name="connsiteY1309" fmla="*/ 1229021 h 1564514"/>
              <a:gd name="connsiteX1310" fmla="*/ 1154394 w 1544778"/>
              <a:gd name="connsiteY1310" fmla="*/ 1223757 h 1564514"/>
              <a:gd name="connsiteX1311" fmla="*/ 1178101 w 1544778"/>
              <a:gd name="connsiteY1311" fmla="*/ 1202033 h 1564514"/>
              <a:gd name="connsiteX1312" fmla="*/ 1183063 w 1544778"/>
              <a:gd name="connsiteY1312" fmla="*/ 1195121 h 1564514"/>
              <a:gd name="connsiteX1313" fmla="*/ 1188865 w 1544778"/>
              <a:gd name="connsiteY1313" fmla="*/ 1191212 h 1564514"/>
              <a:gd name="connsiteX1314" fmla="*/ 1194455 w 1544778"/>
              <a:gd name="connsiteY1314" fmla="*/ 1184846 h 1564514"/>
              <a:gd name="connsiteX1315" fmla="*/ 1198944 w 1544778"/>
              <a:gd name="connsiteY1315" fmla="*/ 1186454 h 1564514"/>
              <a:gd name="connsiteX1316" fmla="*/ 1205162 w 1544778"/>
              <a:gd name="connsiteY1316" fmla="*/ 1180537 h 1564514"/>
              <a:gd name="connsiteX1317" fmla="*/ 1197557 w 1544778"/>
              <a:gd name="connsiteY1317" fmla="*/ 1192036 h 1564514"/>
              <a:gd name="connsiteX1318" fmla="*/ 1185242 w 1544778"/>
              <a:gd name="connsiteY1318" fmla="*/ 1208635 h 1564514"/>
              <a:gd name="connsiteX1319" fmla="*/ 1176142 w 1544778"/>
              <a:gd name="connsiteY1319" fmla="*/ 1214217 h 1564514"/>
              <a:gd name="connsiteX1320" fmla="*/ 1165492 w 1544778"/>
              <a:gd name="connsiteY1320" fmla="*/ 1227764 h 1564514"/>
              <a:gd name="connsiteX1321" fmla="*/ 1158041 w 1544778"/>
              <a:gd name="connsiteY1321" fmla="*/ 1234881 h 1564514"/>
              <a:gd name="connsiteX1322" fmla="*/ 1163012 w 1544778"/>
              <a:gd name="connsiteY1322" fmla="*/ 1235068 h 1564514"/>
              <a:gd name="connsiteX1323" fmla="*/ 1149285 w 1544778"/>
              <a:gd name="connsiteY1323" fmla="*/ 1243099 h 1564514"/>
              <a:gd name="connsiteX1324" fmla="*/ 1147375 w 1544778"/>
              <a:gd name="connsiteY1324" fmla="*/ 1246094 h 1564514"/>
              <a:gd name="connsiteX1325" fmla="*/ 1142250 w 1544778"/>
              <a:gd name="connsiteY1325" fmla="*/ 1253243 h 1564514"/>
              <a:gd name="connsiteX1326" fmla="*/ 1149097 w 1544778"/>
              <a:gd name="connsiteY1326" fmla="*/ 1250550 h 1564514"/>
              <a:gd name="connsiteX1327" fmla="*/ 1133951 w 1544778"/>
              <a:gd name="connsiteY1327" fmla="*/ 1256809 h 1564514"/>
              <a:gd name="connsiteX1328" fmla="*/ 1122754 w 1544778"/>
              <a:gd name="connsiteY1328" fmla="*/ 1267500 h 1564514"/>
              <a:gd name="connsiteX1329" fmla="*/ 1118265 w 1544778"/>
              <a:gd name="connsiteY1329" fmla="*/ 1270160 h 1564514"/>
              <a:gd name="connsiteX1330" fmla="*/ 1094950 w 1544778"/>
              <a:gd name="connsiteY1330" fmla="*/ 1284793 h 1564514"/>
              <a:gd name="connsiteX1331" fmla="*/ 1092028 w 1544778"/>
              <a:gd name="connsiteY1331" fmla="*/ 1292423 h 1564514"/>
              <a:gd name="connsiteX1332" fmla="*/ 1083051 w 1544778"/>
              <a:gd name="connsiteY1332" fmla="*/ 1297581 h 1564514"/>
              <a:gd name="connsiteX1333" fmla="*/ 1082039 w 1544778"/>
              <a:gd name="connsiteY1333" fmla="*/ 1296136 h 1564514"/>
              <a:gd name="connsiteX1334" fmla="*/ 1079224 w 1544778"/>
              <a:gd name="connsiteY1334" fmla="*/ 1298095 h 1564514"/>
              <a:gd name="connsiteX1335" fmla="*/ 1076310 w 1544778"/>
              <a:gd name="connsiteY1335" fmla="*/ 1296887 h 1564514"/>
              <a:gd name="connsiteX1336" fmla="*/ 1066517 w 1544778"/>
              <a:gd name="connsiteY1336" fmla="*/ 1303718 h 1564514"/>
              <a:gd name="connsiteX1337" fmla="*/ 1068476 w 1544778"/>
              <a:gd name="connsiteY1337" fmla="*/ 1309797 h 1564514"/>
              <a:gd name="connsiteX1338" fmla="*/ 1065073 w 1544778"/>
              <a:gd name="connsiteY1338" fmla="*/ 1307749 h 1564514"/>
              <a:gd name="connsiteX1339" fmla="*/ 1059238 w 1544778"/>
              <a:gd name="connsiteY1339" fmla="*/ 1314523 h 1564514"/>
              <a:gd name="connsiteX1340" fmla="*/ 1050024 w 1544778"/>
              <a:gd name="connsiteY1340" fmla="*/ 1319240 h 1564514"/>
              <a:gd name="connsiteX1341" fmla="*/ 1054904 w 1544778"/>
              <a:gd name="connsiteY1341" fmla="*/ 1314106 h 1564514"/>
              <a:gd name="connsiteX1342" fmla="*/ 1040370 w 1544778"/>
              <a:gd name="connsiteY1342" fmla="*/ 1323124 h 1564514"/>
              <a:gd name="connsiteX1343" fmla="*/ 1031997 w 1544778"/>
              <a:gd name="connsiteY1343" fmla="*/ 1325768 h 1564514"/>
              <a:gd name="connsiteX1344" fmla="*/ 1029883 w 1544778"/>
              <a:gd name="connsiteY1344" fmla="*/ 1328976 h 1564514"/>
              <a:gd name="connsiteX1345" fmla="*/ 1023052 w 1544778"/>
              <a:gd name="connsiteY1345" fmla="*/ 1330763 h 1564514"/>
              <a:gd name="connsiteX1346" fmla="*/ 1012223 w 1544778"/>
              <a:gd name="connsiteY1346" fmla="*/ 1335602 h 1564514"/>
              <a:gd name="connsiteX1347" fmla="*/ 1001491 w 1544778"/>
              <a:gd name="connsiteY1347" fmla="*/ 1341070 h 1564514"/>
              <a:gd name="connsiteX1348" fmla="*/ 994995 w 1544778"/>
              <a:gd name="connsiteY1348" fmla="*/ 1347248 h 1564514"/>
              <a:gd name="connsiteX1349" fmla="*/ 983986 w 1544778"/>
              <a:gd name="connsiteY1349" fmla="*/ 1353303 h 1564514"/>
              <a:gd name="connsiteX1350" fmla="*/ 975148 w 1544778"/>
              <a:gd name="connsiteY1350" fmla="*/ 1357375 h 1564514"/>
              <a:gd name="connsiteX1351" fmla="*/ 961201 w 1544778"/>
              <a:gd name="connsiteY1351" fmla="*/ 1359595 h 1564514"/>
              <a:gd name="connsiteX1352" fmla="*/ 951734 w 1544778"/>
              <a:gd name="connsiteY1352" fmla="*/ 1368172 h 1564514"/>
              <a:gd name="connsiteX1353" fmla="*/ 941786 w 1544778"/>
              <a:gd name="connsiteY1353" fmla="*/ 1370980 h 1564514"/>
              <a:gd name="connsiteX1354" fmla="*/ 937967 w 1544778"/>
              <a:gd name="connsiteY1354" fmla="*/ 1370531 h 1564514"/>
              <a:gd name="connsiteX1355" fmla="*/ 920519 w 1544778"/>
              <a:gd name="connsiteY1355" fmla="*/ 1377655 h 1564514"/>
              <a:gd name="connsiteX1356" fmla="*/ 911542 w 1544778"/>
              <a:gd name="connsiteY1356" fmla="*/ 1377737 h 1564514"/>
              <a:gd name="connsiteX1357" fmla="*/ 912627 w 1544778"/>
              <a:gd name="connsiteY1357" fmla="*/ 1381107 h 1564514"/>
              <a:gd name="connsiteX1358" fmla="*/ 906156 w 1544778"/>
              <a:gd name="connsiteY1358" fmla="*/ 1377606 h 1564514"/>
              <a:gd name="connsiteX1359" fmla="*/ 902826 w 1544778"/>
              <a:gd name="connsiteY1359" fmla="*/ 1384249 h 1564514"/>
              <a:gd name="connsiteX1360" fmla="*/ 893645 w 1544778"/>
              <a:gd name="connsiteY1360" fmla="*/ 1383343 h 1564514"/>
              <a:gd name="connsiteX1361" fmla="*/ 885386 w 1544778"/>
              <a:gd name="connsiteY1361" fmla="*/ 1385522 h 1564514"/>
              <a:gd name="connsiteX1362" fmla="*/ 879992 w 1544778"/>
              <a:gd name="connsiteY1362" fmla="*/ 1385123 h 1564514"/>
              <a:gd name="connsiteX1363" fmla="*/ 871978 w 1544778"/>
              <a:gd name="connsiteY1363" fmla="*/ 1388167 h 1564514"/>
              <a:gd name="connsiteX1364" fmla="*/ 860390 w 1544778"/>
              <a:gd name="connsiteY1364" fmla="*/ 1391015 h 1564514"/>
              <a:gd name="connsiteX1365" fmla="*/ 838363 w 1544778"/>
              <a:gd name="connsiteY1365" fmla="*/ 1393871 h 1564514"/>
              <a:gd name="connsiteX1366" fmla="*/ 832381 w 1544778"/>
              <a:gd name="connsiteY1366" fmla="*/ 1395927 h 1564514"/>
              <a:gd name="connsiteX1367" fmla="*/ 825877 w 1544778"/>
              <a:gd name="connsiteY1367" fmla="*/ 1398270 h 1564514"/>
              <a:gd name="connsiteX1368" fmla="*/ 811947 w 1544778"/>
              <a:gd name="connsiteY1368" fmla="*/ 1401077 h 1564514"/>
              <a:gd name="connsiteX1369" fmla="*/ 811416 w 1544778"/>
              <a:gd name="connsiteY1369" fmla="*/ 1397568 h 1564514"/>
              <a:gd name="connsiteX1370" fmla="*/ 805198 w 1544778"/>
              <a:gd name="connsiteY1370" fmla="*/ 1402154 h 1564514"/>
              <a:gd name="connsiteX1371" fmla="*/ 790206 w 1544778"/>
              <a:gd name="connsiteY1371" fmla="*/ 1403705 h 1564514"/>
              <a:gd name="connsiteX1372" fmla="*/ 776373 w 1544778"/>
              <a:gd name="connsiteY1372" fmla="*/ 1405500 h 1564514"/>
              <a:gd name="connsiteX1373" fmla="*/ 777728 w 1544778"/>
              <a:gd name="connsiteY1373" fmla="*/ 1401787 h 1564514"/>
              <a:gd name="connsiteX1374" fmla="*/ 768474 w 1544778"/>
              <a:gd name="connsiteY1374" fmla="*/ 1402195 h 1564514"/>
              <a:gd name="connsiteX1375" fmla="*/ 759187 w 1544778"/>
              <a:gd name="connsiteY1375" fmla="*/ 1404219 h 1564514"/>
              <a:gd name="connsiteX1376" fmla="*/ 743958 w 1544778"/>
              <a:gd name="connsiteY1376" fmla="*/ 1405974 h 1564514"/>
              <a:gd name="connsiteX1377" fmla="*/ 737111 w 1544778"/>
              <a:gd name="connsiteY1377" fmla="*/ 1404594 h 1564514"/>
              <a:gd name="connsiteX1378" fmla="*/ 728657 w 1544778"/>
              <a:gd name="connsiteY1378" fmla="*/ 1406447 h 1564514"/>
              <a:gd name="connsiteX1379" fmla="*/ 711657 w 1544778"/>
              <a:gd name="connsiteY1379" fmla="*/ 1405680 h 1564514"/>
              <a:gd name="connsiteX1380" fmla="*/ 704843 w 1544778"/>
              <a:gd name="connsiteY1380" fmla="*/ 1406610 h 1564514"/>
              <a:gd name="connsiteX1381" fmla="*/ 687926 w 1544778"/>
              <a:gd name="connsiteY1381" fmla="*/ 1404088 h 1564514"/>
              <a:gd name="connsiteX1382" fmla="*/ 676060 w 1544778"/>
              <a:gd name="connsiteY1382" fmla="*/ 1403582 h 1564514"/>
              <a:gd name="connsiteX1383" fmla="*/ 667760 w 1544778"/>
              <a:gd name="connsiteY1383" fmla="*/ 1401142 h 1564514"/>
              <a:gd name="connsiteX1384" fmla="*/ 659085 w 1544778"/>
              <a:gd name="connsiteY1384" fmla="*/ 1402987 h 1564514"/>
              <a:gd name="connsiteX1385" fmla="*/ 650280 w 1544778"/>
              <a:gd name="connsiteY1385" fmla="*/ 1399078 h 1564514"/>
              <a:gd name="connsiteX1386" fmla="*/ 643041 w 1544778"/>
              <a:gd name="connsiteY1386" fmla="*/ 1397968 h 1564514"/>
              <a:gd name="connsiteX1387" fmla="*/ 637589 w 1544778"/>
              <a:gd name="connsiteY1387" fmla="*/ 1397160 h 1564514"/>
              <a:gd name="connsiteX1388" fmla="*/ 628849 w 1544778"/>
              <a:gd name="connsiteY1388" fmla="*/ 1398572 h 1564514"/>
              <a:gd name="connsiteX1389" fmla="*/ 620598 w 1544778"/>
              <a:gd name="connsiteY1389" fmla="*/ 1396499 h 1564514"/>
              <a:gd name="connsiteX1390" fmla="*/ 595251 w 1544778"/>
              <a:gd name="connsiteY1390" fmla="*/ 1393789 h 1564514"/>
              <a:gd name="connsiteX1391" fmla="*/ 595936 w 1544778"/>
              <a:gd name="connsiteY1391" fmla="*/ 1390321 h 1564514"/>
              <a:gd name="connsiteX1392" fmla="*/ 591913 w 1544778"/>
              <a:gd name="connsiteY1392" fmla="*/ 1393128 h 1564514"/>
              <a:gd name="connsiteX1393" fmla="*/ 578611 w 1544778"/>
              <a:gd name="connsiteY1393" fmla="*/ 1390386 h 1564514"/>
              <a:gd name="connsiteX1394" fmla="*/ 575705 w 1544778"/>
              <a:gd name="connsiteY1394" fmla="*/ 1387848 h 1564514"/>
              <a:gd name="connsiteX1395" fmla="*/ 572221 w 1544778"/>
              <a:gd name="connsiteY1395" fmla="*/ 1387897 h 1564514"/>
              <a:gd name="connsiteX1396" fmla="*/ 562109 w 1544778"/>
              <a:gd name="connsiteY1396" fmla="*/ 1386322 h 1564514"/>
              <a:gd name="connsiteX1397" fmla="*/ 556429 w 1544778"/>
              <a:gd name="connsiteY1397" fmla="*/ 1381287 h 1564514"/>
              <a:gd name="connsiteX1398" fmla="*/ 534305 w 1544778"/>
              <a:gd name="connsiteY1398" fmla="*/ 1378553 h 1564514"/>
              <a:gd name="connsiteX1399" fmla="*/ 534819 w 1544778"/>
              <a:gd name="connsiteY1399" fmla="*/ 1376856 h 1564514"/>
              <a:gd name="connsiteX1400" fmla="*/ 521844 w 1544778"/>
              <a:gd name="connsiteY1400" fmla="*/ 1372922 h 1564514"/>
              <a:gd name="connsiteX1401" fmla="*/ 515747 w 1544778"/>
              <a:gd name="connsiteY1401" fmla="*/ 1369829 h 1564514"/>
              <a:gd name="connsiteX1402" fmla="*/ 503979 w 1544778"/>
              <a:gd name="connsiteY1402" fmla="*/ 1367552 h 1564514"/>
              <a:gd name="connsiteX1403" fmla="*/ 494994 w 1544778"/>
              <a:gd name="connsiteY1403" fmla="*/ 1362533 h 1564514"/>
              <a:gd name="connsiteX1404" fmla="*/ 479652 w 1544778"/>
              <a:gd name="connsiteY1404" fmla="*/ 1355327 h 1564514"/>
              <a:gd name="connsiteX1405" fmla="*/ 465688 w 1544778"/>
              <a:gd name="connsiteY1405" fmla="*/ 1351132 h 1564514"/>
              <a:gd name="connsiteX1406" fmla="*/ 452239 w 1544778"/>
              <a:gd name="connsiteY1406" fmla="*/ 1346220 h 1564514"/>
              <a:gd name="connsiteX1407" fmla="*/ 436970 w 1544778"/>
              <a:gd name="connsiteY1407" fmla="*/ 1338989 h 1564514"/>
              <a:gd name="connsiteX1408" fmla="*/ 423358 w 1544778"/>
              <a:gd name="connsiteY1408" fmla="*/ 1331905 h 1564514"/>
              <a:gd name="connsiteX1409" fmla="*/ 413475 w 1544778"/>
              <a:gd name="connsiteY1409" fmla="*/ 1326413 h 1564514"/>
              <a:gd name="connsiteX1410" fmla="*/ 403870 w 1544778"/>
              <a:gd name="connsiteY1410" fmla="*/ 1320317 h 1564514"/>
              <a:gd name="connsiteX1411" fmla="*/ 383582 w 1544778"/>
              <a:gd name="connsiteY1411" fmla="*/ 1309169 h 1564514"/>
              <a:gd name="connsiteX1412" fmla="*/ 379811 w 1544778"/>
              <a:gd name="connsiteY1412" fmla="*/ 1302477 h 1564514"/>
              <a:gd name="connsiteX1413" fmla="*/ 359940 w 1544778"/>
              <a:gd name="connsiteY1413" fmla="*/ 1292627 h 1564514"/>
              <a:gd name="connsiteX1414" fmla="*/ 346213 w 1544778"/>
              <a:gd name="connsiteY1414" fmla="*/ 1282687 h 1564514"/>
              <a:gd name="connsiteX1415" fmla="*/ 335963 w 1544778"/>
              <a:gd name="connsiteY1415" fmla="*/ 1275693 h 1564514"/>
              <a:gd name="connsiteX1416" fmla="*/ 328096 w 1544778"/>
              <a:gd name="connsiteY1416" fmla="*/ 1270103 h 1564514"/>
              <a:gd name="connsiteX1417" fmla="*/ 324660 w 1544778"/>
              <a:gd name="connsiteY1417" fmla="*/ 1266235 h 1564514"/>
              <a:gd name="connsiteX1418" fmla="*/ 313692 w 1544778"/>
              <a:gd name="connsiteY1418" fmla="*/ 1260881 h 1564514"/>
              <a:gd name="connsiteX1419" fmla="*/ 300749 w 1544778"/>
              <a:gd name="connsiteY1419" fmla="*/ 1248052 h 1564514"/>
              <a:gd name="connsiteX1420" fmla="*/ 287425 w 1544778"/>
              <a:gd name="connsiteY1420" fmla="*/ 1236684 h 1564514"/>
              <a:gd name="connsiteX1421" fmla="*/ 294525 w 1544778"/>
              <a:gd name="connsiteY1421" fmla="*/ 1246583 h 1564514"/>
              <a:gd name="connsiteX1422" fmla="*/ 295912 w 1544778"/>
              <a:gd name="connsiteY1422" fmla="*/ 1250158 h 1564514"/>
              <a:gd name="connsiteX1423" fmla="*/ 304911 w 1544778"/>
              <a:gd name="connsiteY1423" fmla="*/ 1258082 h 1564514"/>
              <a:gd name="connsiteX1424" fmla="*/ 291578 w 1544778"/>
              <a:gd name="connsiteY1424" fmla="*/ 1249880 h 1564514"/>
              <a:gd name="connsiteX1425" fmla="*/ 287004 w 1544778"/>
              <a:gd name="connsiteY1425" fmla="*/ 1244690 h 1564514"/>
              <a:gd name="connsiteX1426" fmla="*/ 278905 w 1544778"/>
              <a:gd name="connsiteY1426" fmla="*/ 1238284 h 1564514"/>
              <a:gd name="connsiteX1427" fmla="*/ 272119 w 1544778"/>
              <a:gd name="connsiteY1427" fmla="*/ 1230482 h 1564514"/>
              <a:gd name="connsiteX1428" fmla="*/ 264697 w 1544778"/>
              <a:gd name="connsiteY1428" fmla="*/ 1225757 h 1564514"/>
              <a:gd name="connsiteX1429" fmla="*/ 260808 w 1544778"/>
              <a:gd name="connsiteY1429" fmla="*/ 1221758 h 1564514"/>
              <a:gd name="connsiteX1430" fmla="*/ 257384 w 1544778"/>
              <a:gd name="connsiteY1430" fmla="*/ 1220877 h 1564514"/>
              <a:gd name="connsiteX1431" fmla="*/ 276477 w 1544778"/>
              <a:gd name="connsiteY1431" fmla="*/ 1240854 h 1564514"/>
              <a:gd name="connsiteX1432" fmla="*/ 295810 w 1544778"/>
              <a:gd name="connsiteY1432" fmla="*/ 1257935 h 1564514"/>
              <a:gd name="connsiteX1433" fmla="*/ 305996 w 1544778"/>
              <a:gd name="connsiteY1433" fmla="*/ 1265900 h 1564514"/>
              <a:gd name="connsiteX1434" fmla="*/ 316695 w 1544778"/>
              <a:gd name="connsiteY1434" fmla="*/ 1273457 h 1564514"/>
              <a:gd name="connsiteX1435" fmla="*/ 332103 w 1544778"/>
              <a:gd name="connsiteY1435" fmla="*/ 1284507 h 1564514"/>
              <a:gd name="connsiteX1436" fmla="*/ 341708 w 1544778"/>
              <a:gd name="connsiteY1436" fmla="*/ 1294716 h 1564514"/>
              <a:gd name="connsiteX1437" fmla="*/ 355867 w 1544778"/>
              <a:gd name="connsiteY1437" fmla="*/ 1304093 h 1564514"/>
              <a:gd name="connsiteX1438" fmla="*/ 371210 w 1544778"/>
              <a:gd name="connsiteY1438" fmla="*/ 1312711 h 1564514"/>
              <a:gd name="connsiteX1439" fmla="*/ 377951 w 1544778"/>
              <a:gd name="connsiteY1439" fmla="*/ 1318171 h 1564514"/>
              <a:gd name="connsiteX1440" fmla="*/ 387728 w 1544778"/>
              <a:gd name="connsiteY1440" fmla="*/ 1321998 h 1564514"/>
              <a:gd name="connsiteX1441" fmla="*/ 393816 w 1544778"/>
              <a:gd name="connsiteY1441" fmla="*/ 1328649 h 1564514"/>
              <a:gd name="connsiteX1442" fmla="*/ 407689 w 1544778"/>
              <a:gd name="connsiteY1442" fmla="*/ 1335700 h 1564514"/>
              <a:gd name="connsiteX1443" fmla="*/ 425619 w 1544778"/>
              <a:gd name="connsiteY1443" fmla="*/ 1346097 h 1564514"/>
              <a:gd name="connsiteX1444" fmla="*/ 433673 w 1544778"/>
              <a:gd name="connsiteY1444" fmla="*/ 1349313 h 1564514"/>
              <a:gd name="connsiteX1445" fmla="*/ 443874 w 1544778"/>
              <a:gd name="connsiteY1445" fmla="*/ 1356013 h 1564514"/>
              <a:gd name="connsiteX1446" fmla="*/ 456785 w 1544778"/>
              <a:gd name="connsiteY1446" fmla="*/ 1361040 h 1564514"/>
              <a:gd name="connsiteX1447" fmla="*/ 471091 w 1544778"/>
              <a:gd name="connsiteY1447" fmla="*/ 1367128 h 1564514"/>
              <a:gd name="connsiteX1448" fmla="*/ 487674 w 1544778"/>
              <a:gd name="connsiteY1448" fmla="*/ 1374122 h 1564514"/>
              <a:gd name="connsiteX1449" fmla="*/ 504657 w 1544778"/>
              <a:gd name="connsiteY1449" fmla="*/ 1380936 h 1564514"/>
              <a:gd name="connsiteX1450" fmla="*/ 517992 w 1544778"/>
              <a:gd name="connsiteY1450" fmla="*/ 1384698 h 1564514"/>
              <a:gd name="connsiteX1451" fmla="*/ 538998 w 1544778"/>
              <a:gd name="connsiteY1451" fmla="*/ 1392892 h 1564514"/>
              <a:gd name="connsiteX1452" fmla="*/ 552553 w 1544778"/>
              <a:gd name="connsiteY1452" fmla="*/ 1395830 h 1564514"/>
              <a:gd name="connsiteX1453" fmla="*/ 574187 w 1544778"/>
              <a:gd name="connsiteY1453" fmla="*/ 1402056 h 1564514"/>
              <a:gd name="connsiteX1454" fmla="*/ 586159 w 1544778"/>
              <a:gd name="connsiteY1454" fmla="*/ 1404856 h 1564514"/>
              <a:gd name="connsiteX1455" fmla="*/ 597772 w 1544778"/>
              <a:gd name="connsiteY1455" fmla="*/ 1407092 h 1564514"/>
              <a:gd name="connsiteX1456" fmla="*/ 609026 w 1544778"/>
              <a:gd name="connsiteY1456" fmla="*/ 1409173 h 1564514"/>
              <a:gd name="connsiteX1457" fmla="*/ 620125 w 1544778"/>
              <a:gd name="connsiteY1457" fmla="*/ 1410739 h 1564514"/>
              <a:gd name="connsiteX1458" fmla="*/ 640503 w 1544778"/>
              <a:gd name="connsiteY1458" fmla="*/ 1415456 h 1564514"/>
              <a:gd name="connsiteX1459" fmla="*/ 647505 w 1544778"/>
              <a:gd name="connsiteY1459" fmla="*/ 1415244 h 1564514"/>
              <a:gd name="connsiteX1460" fmla="*/ 662970 w 1544778"/>
              <a:gd name="connsiteY1460" fmla="*/ 1417570 h 1564514"/>
              <a:gd name="connsiteX1461" fmla="*/ 678557 w 1544778"/>
              <a:gd name="connsiteY1461" fmla="*/ 1418737 h 1564514"/>
              <a:gd name="connsiteX1462" fmla="*/ 690668 w 1544778"/>
              <a:gd name="connsiteY1462" fmla="*/ 1420157 h 1564514"/>
              <a:gd name="connsiteX1463" fmla="*/ 699375 w 1544778"/>
              <a:gd name="connsiteY1463" fmla="*/ 1419643 h 1564514"/>
              <a:gd name="connsiteX1464" fmla="*/ 706288 w 1544778"/>
              <a:gd name="connsiteY1464" fmla="*/ 1421642 h 1564514"/>
              <a:gd name="connsiteX1465" fmla="*/ 711535 w 1544778"/>
              <a:gd name="connsiteY1465" fmla="*/ 1420720 h 1564514"/>
              <a:gd name="connsiteX1466" fmla="*/ 721965 w 1544778"/>
              <a:gd name="connsiteY1466" fmla="*/ 1420647 h 1564514"/>
              <a:gd name="connsiteX1467" fmla="*/ 727188 w 1544778"/>
              <a:gd name="connsiteY1467" fmla="*/ 1420614 h 1564514"/>
              <a:gd name="connsiteX1468" fmla="*/ 732443 w 1544778"/>
              <a:gd name="connsiteY1468" fmla="*/ 1422352 h 1564514"/>
              <a:gd name="connsiteX1469" fmla="*/ 744595 w 1544778"/>
              <a:gd name="connsiteY1469" fmla="*/ 1420998 h 1564514"/>
              <a:gd name="connsiteX1470" fmla="*/ 753352 w 1544778"/>
              <a:gd name="connsiteY1470" fmla="*/ 1421389 h 1564514"/>
              <a:gd name="connsiteX1471" fmla="*/ 775639 w 1544778"/>
              <a:gd name="connsiteY1471" fmla="*/ 1416256 h 1564514"/>
              <a:gd name="connsiteX1472" fmla="*/ 789145 w 1544778"/>
              <a:gd name="connsiteY1472" fmla="*/ 1417962 h 1564514"/>
              <a:gd name="connsiteX1473" fmla="*/ 797363 w 1544778"/>
              <a:gd name="connsiteY1473" fmla="*/ 1416836 h 1564514"/>
              <a:gd name="connsiteX1474" fmla="*/ 807042 w 1544778"/>
              <a:gd name="connsiteY1474" fmla="*/ 1415301 h 1564514"/>
              <a:gd name="connsiteX1475" fmla="*/ 826122 w 1544778"/>
              <a:gd name="connsiteY1475" fmla="*/ 1413147 h 1564514"/>
              <a:gd name="connsiteX1476" fmla="*/ 833328 w 1544778"/>
              <a:gd name="connsiteY1476" fmla="*/ 1413800 h 1564514"/>
              <a:gd name="connsiteX1477" fmla="*/ 838159 w 1544778"/>
              <a:gd name="connsiteY1477" fmla="*/ 1411090 h 1564514"/>
              <a:gd name="connsiteX1478" fmla="*/ 847046 w 1544778"/>
              <a:gd name="connsiteY1478" fmla="*/ 1411017 h 1564514"/>
              <a:gd name="connsiteX1479" fmla="*/ 866331 w 1544778"/>
              <a:gd name="connsiteY1479" fmla="*/ 1405810 h 1564514"/>
              <a:gd name="connsiteX1480" fmla="*/ 886219 w 1544778"/>
              <a:gd name="connsiteY1480" fmla="*/ 1401787 h 1564514"/>
              <a:gd name="connsiteX1481" fmla="*/ 890209 w 1544778"/>
              <a:gd name="connsiteY1481" fmla="*/ 1409874 h 1564514"/>
              <a:gd name="connsiteX1482" fmla="*/ 903030 w 1544778"/>
              <a:gd name="connsiteY1482" fmla="*/ 1406569 h 1564514"/>
              <a:gd name="connsiteX1483" fmla="*/ 911705 w 1544778"/>
              <a:gd name="connsiteY1483" fmla="*/ 1407410 h 1564514"/>
              <a:gd name="connsiteX1484" fmla="*/ 887525 w 1544778"/>
              <a:gd name="connsiteY1484" fmla="*/ 1413669 h 1564514"/>
              <a:gd name="connsiteX1485" fmla="*/ 865025 w 1544778"/>
              <a:gd name="connsiteY1485" fmla="*/ 1418966 h 1564514"/>
              <a:gd name="connsiteX1486" fmla="*/ 856685 w 1544778"/>
              <a:gd name="connsiteY1486" fmla="*/ 1422540 h 1564514"/>
              <a:gd name="connsiteX1487" fmla="*/ 849519 w 1544778"/>
              <a:gd name="connsiteY1487" fmla="*/ 1423152 h 1564514"/>
              <a:gd name="connsiteX1488" fmla="*/ 844639 w 1544778"/>
              <a:gd name="connsiteY1488" fmla="*/ 1425992 h 1564514"/>
              <a:gd name="connsiteX1489" fmla="*/ 840803 w 1544778"/>
              <a:gd name="connsiteY1489" fmla="*/ 1424997 h 1564514"/>
              <a:gd name="connsiteX1490" fmla="*/ 816990 w 1544778"/>
              <a:gd name="connsiteY1490" fmla="*/ 1434308 h 1564514"/>
              <a:gd name="connsiteX1491" fmla="*/ 816321 w 1544778"/>
              <a:gd name="connsiteY1491" fmla="*/ 1429942 h 1564514"/>
              <a:gd name="connsiteX1492" fmla="*/ 812665 w 1544778"/>
              <a:gd name="connsiteY1492" fmla="*/ 1429632 h 1564514"/>
              <a:gd name="connsiteX1493" fmla="*/ 800538 w 1544778"/>
              <a:gd name="connsiteY1493" fmla="*/ 1433141 h 1564514"/>
              <a:gd name="connsiteX1494" fmla="*/ 781319 w 1544778"/>
              <a:gd name="connsiteY1494" fmla="*/ 1435850 h 1564514"/>
              <a:gd name="connsiteX1495" fmla="*/ 771069 w 1544778"/>
              <a:gd name="connsiteY1495" fmla="*/ 1437018 h 1564514"/>
              <a:gd name="connsiteX1496" fmla="*/ 761455 w 1544778"/>
              <a:gd name="connsiteY1496" fmla="*/ 1437760 h 1564514"/>
              <a:gd name="connsiteX1497" fmla="*/ 744815 w 1544778"/>
              <a:gd name="connsiteY1497" fmla="*/ 1440241 h 1564514"/>
              <a:gd name="connsiteX1498" fmla="*/ 736842 w 1544778"/>
              <a:gd name="connsiteY1498" fmla="*/ 1440723 h 1564514"/>
              <a:gd name="connsiteX1499" fmla="*/ 729277 w 1544778"/>
              <a:gd name="connsiteY1499" fmla="*/ 1439164 h 1564514"/>
              <a:gd name="connsiteX1500" fmla="*/ 740506 w 1544778"/>
              <a:gd name="connsiteY1500" fmla="*/ 1437532 h 1564514"/>
              <a:gd name="connsiteX1501" fmla="*/ 748732 w 1544778"/>
              <a:gd name="connsiteY1501" fmla="*/ 1434055 h 1564514"/>
              <a:gd name="connsiteX1502" fmla="*/ 736311 w 1544778"/>
              <a:gd name="connsiteY1502" fmla="*/ 1434708 h 1564514"/>
              <a:gd name="connsiteX1503" fmla="*/ 729228 w 1544778"/>
              <a:gd name="connsiteY1503" fmla="*/ 1436520 h 1564514"/>
              <a:gd name="connsiteX1504" fmla="*/ 713184 w 1544778"/>
              <a:gd name="connsiteY1504" fmla="*/ 1437507 h 1564514"/>
              <a:gd name="connsiteX1505" fmla="*/ 720341 w 1544778"/>
              <a:gd name="connsiteY1505" fmla="*/ 1440119 h 1564514"/>
              <a:gd name="connsiteX1506" fmla="*/ 709674 w 1544778"/>
              <a:gd name="connsiteY1506" fmla="*/ 1441000 h 1564514"/>
              <a:gd name="connsiteX1507" fmla="*/ 704403 w 1544778"/>
              <a:gd name="connsiteY1507" fmla="*/ 1440461 h 1564514"/>
              <a:gd name="connsiteX1508" fmla="*/ 698829 w 1544778"/>
              <a:gd name="connsiteY1508" fmla="*/ 1439988 h 1564514"/>
              <a:gd name="connsiteX1509" fmla="*/ 689819 w 1544778"/>
              <a:gd name="connsiteY1509" fmla="*/ 1441359 h 1564514"/>
              <a:gd name="connsiteX1510" fmla="*/ 670135 w 1544778"/>
              <a:gd name="connsiteY1510" fmla="*/ 1439572 h 1564514"/>
              <a:gd name="connsiteX1511" fmla="*/ 666503 w 1544778"/>
              <a:gd name="connsiteY1511" fmla="*/ 1440110 h 1564514"/>
              <a:gd name="connsiteX1512" fmla="*/ 657551 w 1544778"/>
              <a:gd name="connsiteY1512" fmla="*/ 1439278 h 1564514"/>
              <a:gd name="connsiteX1513" fmla="*/ 636104 w 1544778"/>
              <a:gd name="connsiteY1513" fmla="*/ 1437156 h 1564514"/>
              <a:gd name="connsiteX1514" fmla="*/ 634651 w 1544778"/>
              <a:gd name="connsiteY1514" fmla="*/ 1434267 h 1564514"/>
              <a:gd name="connsiteX1515" fmla="*/ 627437 w 1544778"/>
              <a:gd name="connsiteY1515" fmla="*/ 1434129 h 1564514"/>
              <a:gd name="connsiteX1516" fmla="*/ 630759 w 1544778"/>
              <a:gd name="connsiteY1516" fmla="*/ 1436381 h 1564514"/>
              <a:gd name="connsiteX1517" fmla="*/ 596875 w 1544778"/>
              <a:gd name="connsiteY1517" fmla="*/ 1431950 h 1564514"/>
              <a:gd name="connsiteX1518" fmla="*/ 587710 w 1544778"/>
              <a:gd name="connsiteY1518" fmla="*/ 1431974 h 1564514"/>
              <a:gd name="connsiteX1519" fmla="*/ 582569 w 1544778"/>
              <a:gd name="connsiteY1519" fmla="*/ 1430073 h 1564514"/>
              <a:gd name="connsiteX1520" fmla="*/ 553165 w 1544778"/>
              <a:gd name="connsiteY1520" fmla="*/ 1423707 h 1564514"/>
              <a:gd name="connsiteX1521" fmla="*/ 522986 w 1544778"/>
              <a:gd name="connsiteY1521" fmla="*/ 1415799 h 1564514"/>
              <a:gd name="connsiteX1522" fmla="*/ 517282 w 1544778"/>
              <a:gd name="connsiteY1522" fmla="*/ 1415938 h 1564514"/>
              <a:gd name="connsiteX1523" fmla="*/ 512344 w 1544778"/>
              <a:gd name="connsiteY1523" fmla="*/ 1413539 h 1564514"/>
              <a:gd name="connsiteX1524" fmla="*/ 505775 w 1544778"/>
              <a:gd name="connsiteY1524" fmla="*/ 1410397 h 1564514"/>
              <a:gd name="connsiteX1525" fmla="*/ 494390 w 1544778"/>
              <a:gd name="connsiteY1525" fmla="*/ 1410144 h 1564514"/>
              <a:gd name="connsiteX1526" fmla="*/ 472927 w 1544778"/>
              <a:gd name="connsiteY1526" fmla="*/ 1400351 h 1564514"/>
              <a:gd name="connsiteX1527" fmla="*/ 466880 w 1544778"/>
              <a:gd name="connsiteY1527" fmla="*/ 1395977 h 1564514"/>
              <a:gd name="connsiteX1528" fmla="*/ 449465 w 1544778"/>
              <a:gd name="connsiteY1528" fmla="*/ 1390786 h 1564514"/>
              <a:gd name="connsiteX1529" fmla="*/ 438529 w 1544778"/>
              <a:gd name="connsiteY1529" fmla="*/ 1388632 h 1564514"/>
              <a:gd name="connsiteX1530" fmla="*/ 431054 w 1544778"/>
              <a:gd name="connsiteY1530" fmla="*/ 1383221 h 1564514"/>
              <a:gd name="connsiteX1531" fmla="*/ 421579 w 1544778"/>
              <a:gd name="connsiteY1531" fmla="*/ 1377843 h 1564514"/>
              <a:gd name="connsiteX1532" fmla="*/ 409533 w 1544778"/>
              <a:gd name="connsiteY1532" fmla="*/ 1373599 h 1564514"/>
              <a:gd name="connsiteX1533" fmla="*/ 400728 w 1544778"/>
              <a:gd name="connsiteY1533" fmla="*/ 1366997 h 1564514"/>
              <a:gd name="connsiteX1534" fmla="*/ 397447 w 1544778"/>
              <a:gd name="connsiteY1534" fmla="*/ 1369266 h 1564514"/>
              <a:gd name="connsiteX1535" fmla="*/ 390119 w 1544778"/>
              <a:gd name="connsiteY1535" fmla="*/ 1365496 h 1564514"/>
              <a:gd name="connsiteX1536" fmla="*/ 381566 w 1544778"/>
              <a:gd name="connsiteY1536" fmla="*/ 1360428 h 1564514"/>
              <a:gd name="connsiteX1537" fmla="*/ 374629 w 1544778"/>
              <a:gd name="connsiteY1537" fmla="*/ 1354307 h 1564514"/>
              <a:gd name="connsiteX1538" fmla="*/ 366362 w 1544778"/>
              <a:gd name="connsiteY1538" fmla="*/ 1350479 h 1564514"/>
              <a:gd name="connsiteX1539" fmla="*/ 338876 w 1544778"/>
              <a:gd name="connsiteY1539" fmla="*/ 1332803 h 1564514"/>
              <a:gd name="connsiteX1540" fmla="*/ 329475 w 1544778"/>
              <a:gd name="connsiteY1540" fmla="*/ 1324079 h 1564514"/>
              <a:gd name="connsiteX1541" fmla="*/ 321094 w 1544778"/>
              <a:gd name="connsiteY1541" fmla="*/ 1320203 h 1564514"/>
              <a:gd name="connsiteX1542" fmla="*/ 314263 w 1544778"/>
              <a:gd name="connsiteY1542" fmla="*/ 1314180 h 1564514"/>
              <a:gd name="connsiteX1543" fmla="*/ 305931 w 1544778"/>
              <a:gd name="connsiteY1543" fmla="*/ 1310140 h 1564514"/>
              <a:gd name="connsiteX1544" fmla="*/ 299378 w 1544778"/>
              <a:gd name="connsiteY1544" fmla="*/ 1303775 h 1564514"/>
              <a:gd name="connsiteX1545" fmla="*/ 294561 w 1544778"/>
              <a:gd name="connsiteY1545" fmla="*/ 1301065 h 1564514"/>
              <a:gd name="connsiteX1546" fmla="*/ 289449 w 1544778"/>
              <a:gd name="connsiteY1546" fmla="*/ 1295842 h 1564514"/>
              <a:gd name="connsiteX1547" fmla="*/ 281255 w 1544778"/>
              <a:gd name="connsiteY1547" fmla="*/ 1291460 h 1564514"/>
              <a:gd name="connsiteX1548" fmla="*/ 275583 w 1544778"/>
              <a:gd name="connsiteY1548" fmla="*/ 1284123 h 1564514"/>
              <a:gd name="connsiteX1549" fmla="*/ 268952 w 1544778"/>
              <a:gd name="connsiteY1549" fmla="*/ 1280647 h 1564514"/>
              <a:gd name="connsiteX1550" fmla="*/ 262722 w 1544778"/>
              <a:gd name="connsiteY1550" fmla="*/ 1273979 h 1564514"/>
              <a:gd name="connsiteX1551" fmla="*/ 252051 w 1544778"/>
              <a:gd name="connsiteY1551" fmla="*/ 1264439 h 1564514"/>
              <a:gd name="connsiteX1552" fmla="*/ 240344 w 1544778"/>
              <a:gd name="connsiteY1552" fmla="*/ 1253887 h 1564514"/>
              <a:gd name="connsiteX1553" fmla="*/ 234334 w 1544778"/>
              <a:gd name="connsiteY1553" fmla="*/ 1248444 h 1564514"/>
              <a:gd name="connsiteX1554" fmla="*/ 228605 w 1544778"/>
              <a:gd name="connsiteY1554" fmla="*/ 1242731 h 1564514"/>
              <a:gd name="connsiteX1555" fmla="*/ 217661 w 1544778"/>
              <a:gd name="connsiteY1555" fmla="*/ 1231543 h 1564514"/>
              <a:gd name="connsiteX1556" fmla="*/ 212116 w 1544778"/>
              <a:gd name="connsiteY1556" fmla="*/ 1224288 h 1564514"/>
              <a:gd name="connsiteX1557" fmla="*/ 206061 w 1544778"/>
              <a:gd name="connsiteY1557" fmla="*/ 1219905 h 1564514"/>
              <a:gd name="connsiteX1558" fmla="*/ 202005 w 1544778"/>
              <a:gd name="connsiteY1558" fmla="*/ 1213777 h 1564514"/>
              <a:gd name="connsiteX1559" fmla="*/ 196594 w 1544778"/>
              <a:gd name="connsiteY1559" fmla="*/ 1208782 h 1564514"/>
              <a:gd name="connsiteX1560" fmla="*/ 193240 w 1544778"/>
              <a:gd name="connsiteY1560" fmla="*/ 1202106 h 1564514"/>
              <a:gd name="connsiteX1561" fmla="*/ 187299 w 1544778"/>
              <a:gd name="connsiteY1561" fmla="*/ 1197520 h 1564514"/>
              <a:gd name="connsiteX1562" fmla="*/ 179085 w 1544778"/>
              <a:gd name="connsiteY1562" fmla="*/ 1185417 h 1564514"/>
              <a:gd name="connsiteX1563" fmla="*/ 171218 w 1544778"/>
              <a:gd name="connsiteY1563" fmla="*/ 1175282 h 1564514"/>
              <a:gd name="connsiteX1564" fmla="*/ 162657 w 1544778"/>
              <a:gd name="connsiteY1564" fmla="*/ 1163040 h 1564514"/>
              <a:gd name="connsiteX1565" fmla="*/ 153358 w 1544778"/>
              <a:gd name="connsiteY1565" fmla="*/ 1149648 h 1564514"/>
              <a:gd name="connsiteX1566" fmla="*/ 144242 w 1544778"/>
              <a:gd name="connsiteY1566" fmla="*/ 1135391 h 1564514"/>
              <a:gd name="connsiteX1567" fmla="*/ 135200 w 1544778"/>
              <a:gd name="connsiteY1567" fmla="*/ 1121191 h 1564514"/>
              <a:gd name="connsiteX1568" fmla="*/ 127051 w 1544778"/>
              <a:gd name="connsiteY1568" fmla="*/ 1107432 h 1564514"/>
              <a:gd name="connsiteX1569" fmla="*/ 113288 w 1544778"/>
              <a:gd name="connsiteY1569" fmla="*/ 1084680 h 1564514"/>
              <a:gd name="connsiteX1570" fmla="*/ 106832 w 1544778"/>
              <a:gd name="connsiteY1570" fmla="*/ 1075637 h 1564514"/>
              <a:gd name="connsiteX1571" fmla="*/ 107604 w 1544778"/>
              <a:gd name="connsiteY1571" fmla="*/ 1073214 h 1564514"/>
              <a:gd name="connsiteX1572" fmla="*/ 101928 w 1544778"/>
              <a:gd name="connsiteY1572" fmla="*/ 1061748 h 1564514"/>
              <a:gd name="connsiteX1573" fmla="*/ 95338 w 1544778"/>
              <a:gd name="connsiteY1573" fmla="*/ 1046674 h 1564514"/>
              <a:gd name="connsiteX1574" fmla="*/ 89601 w 1544778"/>
              <a:gd name="connsiteY1574" fmla="*/ 1031250 h 1564514"/>
              <a:gd name="connsiteX1575" fmla="*/ 85316 w 1544778"/>
              <a:gd name="connsiteY1575" fmla="*/ 1025089 h 1564514"/>
              <a:gd name="connsiteX1576" fmla="*/ 84206 w 1544778"/>
              <a:gd name="connsiteY1576" fmla="*/ 1019637 h 1564514"/>
              <a:gd name="connsiteX1577" fmla="*/ 79187 w 1544778"/>
              <a:gd name="connsiteY1577" fmla="*/ 1007012 h 1564514"/>
              <a:gd name="connsiteX1578" fmla="*/ 73968 w 1544778"/>
              <a:gd name="connsiteY1578" fmla="*/ 992421 h 1564514"/>
              <a:gd name="connsiteX1579" fmla="*/ 68672 w 1544778"/>
              <a:gd name="connsiteY1579" fmla="*/ 976311 h 1564514"/>
              <a:gd name="connsiteX1580" fmla="*/ 63135 w 1544778"/>
              <a:gd name="connsiteY1580" fmla="*/ 959214 h 1564514"/>
              <a:gd name="connsiteX1581" fmla="*/ 58055 w 1544778"/>
              <a:gd name="connsiteY1581" fmla="*/ 943521 h 1564514"/>
              <a:gd name="connsiteX1582" fmla="*/ 51897 w 1544778"/>
              <a:gd name="connsiteY1582" fmla="*/ 929908 h 1564514"/>
              <a:gd name="connsiteX1583" fmla="*/ 45589 w 1544778"/>
              <a:gd name="connsiteY1583" fmla="*/ 908657 h 1564514"/>
              <a:gd name="connsiteX1584" fmla="*/ 43847 w 1544778"/>
              <a:gd name="connsiteY1584" fmla="*/ 909008 h 1564514"/>
              <a:gd name="connsiteX1585" fmla="*/ 42223 w 1544778"/>
              <a:gd name="connsiteY1585" fmla="*/ 905573 h 1564514"/>
              <a:gd name="connsiteX1586" fmla="*/ 39130 w 1544778"/>
              <a:gd name="connsiteY1586" fmla="*/ 908045 h 1564514"/>
              <a:gd name="connsiteX1587" fmla="*/ 33250 w 1544778"/>
              <a:gd name="connsiteY1587" fmla="*/ 901582 h 1564514"/>
              <a:gd name="connsiteX1588" fmla="*/ 31626 w 1544778"/>
              <a:gd name="connsiteY1588" fmla="*/ 915284 h 1564514"/>
              <a:gd name="connsiteX1589" fmla="*/ 35690 w 1544778"/>
              <a:gd name="connsiteY1589" fmla="*/ 925950 h 1564514"/>
              <a:gd name="connsiteX1590" fmla="*/ 36392 w 1544778"/>
              <a:gd name="connsiteY1590" fmla="*/ 933507 h 1564514"/>
              <a:gd name="connsiteX1591" fmla="*/ 38518 w 1544778"/>
              <a:gd name="connsiteY1591" fmla="*/ 938804 h 1564514"/>
              <a:gd name="connsiteX1592" fmla="*/ 39579 w 1544778"/>
              <a:gd name="connsiteY1592" fmla="*/ 946279 h 1564514"/>
              <a:gd name="connsiteX1593" fmla="*/ 45140 w 1544778"/>
              <a:gd name="connsiteY1593" fmla="*/ 960365 h 1564514"/>
              <a:gd name="connsiteX1594" fmla="*/ 48458 w 1544778"/>
              <a:gd name="connsiteY1594" fmla="*/ 972712 h 1564514"/>
              <a:gd name="connsiteX1595" fmla="*/ 52611 w 1544778"/>
              <a:gd name="connsiteY1595" fmla="*/ 985558 h 1564514"/>
              <a:gd name="connsiteX1596" fmla="*/ 60013 w 1544778"/>
              <a:gd name="connsiteY1596" fmla="*/ 1002859 h 1564514"/>
              <a:gd name="connsiteX1597" fmla="*/ 65224 w 1544778"/>
              <a:gd name="connsiteY1597" fmla="*/ 1016903 h 1564514"/>
              <a:gd name="connsiteX1598" fmla="*/ 73340 w 1544778"/>
              <a:gd name="connsiteY1598" fmla="*/ 1038024 h 1564514"/>
              <a:gd name="connsiteX1599" fmla="*/ 82680 w 1544778"/>
              <a:gd name="connsiteY1599" fmla="*/ 1061021 h 1564514"/>
              <a:gd name="connsiteX1600" fmla="*/ 92690 w 1544778"/>
              <a:gd name="connsiteY1600" fmla="*/ 1082901 h 1564514"/>
              <a:gd name="connsiteX1601" fmla="*/ 102572 w 1544778"/>
              <a:gd name="connsiteY1601" fmla="*/ 1100691 h 1564514"/>
              <a:gd name="connsiteX1602" fmla="*/ 107779 w 1544778"/>
              <a:gd name="connsiteY1602" fmla="*/ 1106396 h 1564514"/>
              <a:gd name="connsiteX1603" fmla="*/ 114932 w 1544778"/>
              <a:gd name="connsiteY1603" fmla="*/ 1120889 h 1564514"/>
              <a:gd name="connsiteX1604" fmla="*/ 118327 w 1544778"/>
              <a:gd name="connsiteY1604" fmla="*/ 1128316 h 1564514"/>
              <a:gd name="connsiteX1605" fmla="*/ 122065 w 1544778"/>
              <a:gd name="connsiteY1605" fmla="*/ 1134861 h 1564514"/>
              <a:gd name="connsiteX1606" fmla="*/ 128528 w 1544778"/>
              <a:gd name="connsiteY1606" fmla="*/ 1141871 h 1564514"/>
              <a:gd name="connsiteX1607" fmla="*/ 132747 w 1544778"/>
              <a:gd name="connsiteY1607" fmla="*/ 1150277 h 1564514"/>
              <a:gd name="connsiteX1608" fmla="*/ 138240 w 1544778"/>
              <a:gd name="connsiteY1608" fmla="*/ 1158846 h 1564514"/>
              <a:gd name="connsiteX1609" fmla="*/ 144160 w 1544778"/>
              <a:gd name="connsiteY1609" fmla="*/ 1167382 h 1564514"/>
              <a:gd name="connsiteX1610" fmla="*/ 155239 w 1544778"/>
              <a:gd name="connsiteY1610" fmla="*/ 1181174 h 1564514"/>
              <a:gd name="connsiteX1611" fmla="*/ 167133 w 1544778"/>
              <a:gd name="connsiteY1611" fmla="*/ 1194558 h 1564514"/>
              <a:gd name="connsiteX1612" fmla="*/ 172124 w 1544778"/>
              <a:gd name="connsiteY1612" fmla="*/ 1202474 h 1564514"/>
              <a:gd name="connsiteX1613" fmla="*/ 189894 w 1544778"/>
              <a:gd name="connsiteY1613" fmla="*/ 1224108 h 1564514"/>
              <a:gd name="connsiteX1614" fmla="*/ 194611 w 1544778"/>
              <a:gd name="connsiteY1614" fmla="*/ 1232367 h 1564514"/>
              <a:gd name="connsiteX1615" fmla="*/ 205269 w 1544778"/>
              <a:gd name="connsiteY1615" fmla="*/ 1242895 h 1564514"/>
              <a:gd name="connsiteX1616" fmla="*/ 217416 w 1544778"/>
              <a:gd name="connsiteY1616" fmla="*/ 1254540 h 1564514"/>
              <a:gd name="connsiteX1617" fmla="*/ 222207 w 1544778"/>
              <a:gd name="connsiteY1617" fmla="*/ 1261950 h 1564514"/>
              <a:gd name="connsiteX1618" fmla="*/ 226716 w 1544778"/>
              <a:gd name="connsiteY1618" fmla="*/ 1269009 h 1564514"/>
              <a:gd name="connsiteX1619" fmla="*/ 234056 w 1544778"/>
              <a:gd name="connsiteY1619" fmla="*/ 1274885 h 1564514"/>
              <a:gd name="connsiteX1620" fmla="*/ 238231 w 1544778"/>
              <a:gd name="connsiteY1620" fmla="*/ 1281390 h 1564514"/>
              <a:gd name="connsiteX1621" fmla="*/ 221925 w 1544778"/>
              <a:gd name="connsiteY1621" fmla="*/ 1266945 h 1564514"/>
              <a:gd name="connsiteX1622" fmla="*/ 207803 w 1544778"/>
              <a:gd name="connsiteY1622" fmla="*/ 1253357 h 1564514"/>
              <a:gd name="connsiteX1623" fmla="*/ 196015 w 1544778"/>
              <a:gd name="connsiteY1623" fmla="*/ 1241050 h 1564514"/>
              <a:gd name="connsiteX1624" fmla="*/ 185732 w 1544778"/>
              <a:gd name="connsiteY1624" fmla="*/ 1230139 h 1564514"/>
              <a:gd name="connsiteX1625" fmla="*/ 178807 w 1544778"/>
              <a:gd name="connsiteY1625" fmla="*/ 1226099 h 1564514"/>
              <a:gd name="connsiteX1626" fmla="*/ 174449 w 1544778"/>
              <a:gd name="connsiteY1626" fmla="*/ 1222329 h 1564514"/>
              <a:gd name="connsiteX1627" fmla="*/ 165632 w 1544778"/>
              <a:gd name="connsiteY1627" fmla="*/ 1209982 h 1564514"/>
              <a:gd name="connsiteX1628" fmla="*/ 152407 w 1544778"/>
              <a:gd name="connsiteY1628" fmla="*/ 1198622 h 1564514"/>
              <a:gd name="connsiteX1629" fmla="*/ 143377 w 1544778"/>
              <a:gd name="connsiteY1629" fmla="*/ 1186380 h 1564514"/>
              <a:gd name="connsiteX1630" fmla="*/ 137583 w 1544778"/>
              <a:gd name="connsiteY1630" fmla="*/ 1181157 h 1564514"/>
              <a:gd name="connsiteX1631" fmla="*/ 132131 w 1544778"/>
              <a:gd name="connsiteY1631" fmla="*/ 1173323 h 1564514"/>
              <a:gd name="connsiteX1632" fmla="*/ 124003 w 1544778"/>
              <a:gd name="connsiteY1632" fmla="*/ 1166598 h 1564514"/>
              <a:gd name="connsiteX1633" fmla="*/ 116385 w 1544778"/>
              <a:gd name="connsiteY1633" fmla="*/ 1160804 h 1564514"/>
              <a:gd name="connsiteX1634" fmla="*/ 116487 w 1544778"/>
              <a:gd name="connsiteY1634" fmla="*/ 1167627 h 1564514"/>
              <a:gd name="connsiteX1635" fmla="*/ 110431 w 1544778"/>
              <a:gd name="connsiteY1635" fmla="*/ 1164632 h 1564514"/>
              <a:gd name="connsiteX1636" fmla="*/ 124892 w 1544778"/>
              <a:gd name="connsiteY1636" fmla="*/ 1187694 h 1564514"/>
              <a:gd name="connsiteX1637" fmla="*/ 137321 w 1544778"/>
              <a:gd name="connsiteY1637" fmla="*/ 1205118 h 1564514"/>
              <a:gd name="connsiteX1638" fmla="*/ 142283 w 1544778"/>
              <a:gd name="connsiteY1638" fmla="*/ 1208668 h 1564514"/>
              <a:gd name="connsiteX1639" fmla="*/ 146319 w 1544778"/>
              <a:gd name="connsiteY1639" fmla="*/ 1215360 h 1564514"/>
              <a:gd name="connsiteX1640" fmla="*/ 159674 w 1544778"/>
              <a:gd name="connsiteY1640" fmla="*/ 1229527 h 1564514"/>
              <a:gd name="connsiteX1641" fmla="*/ 172217 w 1544778"/>
              <a:gd name="connsiteY1641" fmla="*/ 1244282 h 1564514"/>
              <a:gd name="connsiteX1642" fmla="*/ 181088 w 1544778"/>
              <a:gd name="connsiteY1642" fmla="*/ 1251961 h 1564514"/>
              <a:gd name="connsiteX1643" fmla="*/ 204861 w 1544778"/>
              <a:gd name="connsiteY1643" fmla="*/ 1277358 h 1564514"/>
              <a:gd name="connsiteX1644" fmla="*/ 214401 w 1544778"/>
              <a:gd name="connsiteY1644" fmla="*/ 1284181 h 1564514"/>
              <a:gd name="connsiteX1645" fmla="*/ 232461 w 1544778"/>
              <a:gd name="connsiteY1645" fmla="*/ 1301547 h 1564514"/>
              <a:gd name="connsiteX1646" fmla="*/ 243752 w 1544778"/>
              <a:gd name="connsiteY1646" fmla="*/ 1309137 h 1564514"/>
              <a:gd name="connsiteX1647" fmla="*/ 260420 w 1544778"/>
              <a:gd name="connsiteY1647" fmla="*/ 1323483 h 1564514"/>
              <a:gd name="connsiteX1648" fmla="*/ 277729 w 1544778"/>
              <a:gd name="connsiteY1648" fmla="*/ 1337430 h 1564514"/>
              <a:gd name="connsiteX1649" fmla="*/ 287237 w 1544778"/>
              <a:gd name="connsiteY1649" fmla="*/ 1344147 h 1564514"/>
              <a:gd name="connsiteX1650" fmla="*/ 298266 w 1544778"/>
              <a:gd name="connsiteY1650" fmla="*/ 1351190 h 1564514"/>
              <a:gd name="connsiteX1651" fmla="*/ 318025 w 1544778"/>
              <a:gd name="connsiteY1651" fmla="*/ 1363553 h 1564514"/>
              <a:gd name="connsiteX1652" fmla="*/ 323934 w 1544778"/>
              <a:gd name="connsiteY1652" fmla="*/ 1368474 h 1564514"/>
              <a:gd name="connsiteX1653" fmla="*/ 331328 w 1544778"/>
              <a:gd name="connsiteY1653" fmla="*/ 1371184 h 1564514"/>
              <a:gd name="connsiteX1654" fmla="*/ 335653 w 1544778"/>
              <a:gd name="connsiteY1654" fmla="*/ 1375060 h 1564514"/>
              <a:gd name="connsiteX1655" fmla="*/ 343006 w 1544778"/>
              <a:gd name="connsiteY1655" fmla="*/ 1377745 h 1564514"/>
              <a:gd name="connsiteX1656" fmla="*/ 347470 w 1544778"/>
              <a:gd name="connsiteY1656" fmla="*/ 1381450 h 1564514"/>
              <a:gd name="connsiteX1657" fmla="*/ 368305 w 1544778"/>
              <a:gd name="connsiteY1657" fmla="*/ 1393340 h 1564514"/>
              <a:gd name="connsiteX1658" fmla="*/ 379240 w 1544778"/>
              <a:gd name="connsiteY1658" fmla="*/ 1399282 h 1564514"/>
              <a:gd name="connsiteX1659" fmla="*/ 389556 w 1544778"/>
              <a:gd name="connsiteY1659" fmla="*/ 1404088 h 1564514"/>
              <a:gd name="connsiteX1660" fmla="*/ 398810 w 1544778"/>
              <a:gd name="connsiteY1660" fmla="*/ 1406936 h 1564514"/>
              <a:gd name="connsiteX1661" fmla="*/ 411745 w 1544778"/>
              <a:gd name="connsiteY1661" fmla="*/ 1415212 h 1564514"/>
              <a:gd name="connsiteX1662" fmla="*/ 425978 w 1544778"/>
              <a:gd name="connsiteY1662" fmla="*/ 1420851 h 1564514"/>
              <a:gd name="connsiteX1663" fmla="*/ 432547 w 1544778"/>
              <a:gd name="connsiteY1663" fmla="*/ 1424866 h 1564514"/>
              <a:gd name="connsiteX1664" fmla="*/ 444895 w 1544778"/>
              <a:gd name="connsiteY1664" fmla="*/ 1430007 h 1564514"/>
              <a:gd name="connsiteX1665" fmla="*/ 452296 w 1544778"/>
              <a:gd name="connsiteY1665" fmla="*/ 1432072 h 1564514"/>
              <a:gd name="connsiteX1666" fmla="*/ 464350 w 1544778"/>
              <a:gd name="connsiteY1666" fmla="*/ 1437923 h 1564514"/>
              <a:gd name="connsiteX1667" fmla="*/ 474257 w 1544778"/>
              <a:gd name="connsiteY1667" fmla="*/ 1438691 h 1564514"/>
              <a:gd name="connsiteX1668" fmla="*/ 479342 w 1544778"/>
              <a:gd name="connsiteY1668" fmla="*/ 1441424 h 1564514"/>
              <a:gd name="connsiteX1669" fmla="*/ 512034 w 1544778"/>
              <a:gd name="connsiteY1669" fmla="*/ 1452466 h 1564514"/>
              <a:gd name="connsiteX1670" fmla="*/ 529817 w 1544778"/>
              <a:gd name="connsiteY1670" fmla="*/ 1457167 h 1564514"/>
              <a:gd name="connsiteX1671" fmla="*/ 545200 w 1544778"/>
              <a:gd name="connsiteY1671" fmla="*/ 1460513 h 1564514"/>
              <a:gd name="connsiteX1672" fmla="*/ 550545 w 1544778"/>
              <a:gd name="connsiteY1672" fmla="*/ 1462732 h 1564514"/>
              <a:gd name="connsiteX1673" fmla="*/ 552814 w 1544778"/>
              <a:gd name="connsiteY1673" fmla="*/ 1461476 h 1564514"/>
              <a:gd name="connsiteX1674" fmla="*/ 570972 w 1544778"/>
              <a:gd name="connsiteY1674" fmla="*/ 1467458 h 1564514"/>
              <a:gd name="connsiteX1675" fmla="*/ 584421 w 1544778"/>
              <a:gd name="connsiteY1675" fmla="*/ 1468282 h 1564514"/>
              <a:gd name="connsiteX1676" fmla="*/ 608635 w 1544778"/>
              <a:gd name="connsiteY1676" fmla="*/ 1473423 h 1564514"/>
              <a:gd name="connsiteX1677" fmla="*/ 624001 w 1544778"/>
              <a:gd name="connsiteY1677" fmla="*/ 1474737 h 1564514"/>
              <a:gd name="connsiteX1678" fmla="*/ 639034 w 1544778"/>
              <a:gd name="connsiteY1678" fmla="*/ 1475749 h 1564514"/>
              <a:gd name="connsiteX1679" fmla="*/ 648419 w 1544778"/>
              <a:gd name="connsiteY1679" fmla="*/ 1477520 h 1564514"/>
              <a:gd name="connsiteX1680" fmla="*/ 666609 w 1544778"/>
              <a:gd name="connsiteY1680" fmla="*/ 1478263 h 1564514"/>
              <a:gd name="connsiteX1681" fmla="*/ 684531 w 1544778"/>
              <a:gd name="connsiteY1681" fmla="*/ 1478328 h 1564514"/>
              <a:gd name="connsiteX1682" fmla="*/ 692096 w 1544778"/>
              <a:gd name="connsiteY1682" fmla="*/ 1479544 h 1564514"/>
              <a:gd name="connsiteX1683" fmla="*/ 699694 w 1544778"/>
              <a:gd name="connsiteY1683" fmla="*/ 1478981 h 1564514"/>
              <a:gd name="connsiteX1684" fmla="*/ 705357 w 1544778"/>
              <a:gd name="connsiteY1684" fmla="*/ 1480907 h 1564514"/>
              <a:gd name="connsiteX1685" fmla="*/ 711078 w 1544778"/>
              <a:gd name="connsiteY1685" fmla="*/ 1479993 h 1564514"/>
              <a:gd name="connsiteX1686" fmla="*/ 718676 w 1544778"/>
              <a:gd name="connsiteY1686" fmla="*/ 1480825 h 1564514"/>
              <a:gd name="connsiteX1687" fmla="*/ 738082 w 1544778"/>
              <a:gd name="connsiteY1687" fmla="*/ 1479740 h 1564514"/>
              <a:gd name="connsiteX1688" fmla="*/ 756640 w 1544778"/>
              <a:gd name="connsiteY1688" fmla="*/ 1478793 h 1564514"/>
              <a:gd name="connsiteX1689" fmla="*/ 764336 w 1544778"/>
              <a:gd name="connsiteY1689" fmla="*/ 1480123 h 1564514"/>
              <a:gd name="connsiteX1690" fmla="*/ 769910 w 1544778"/>
              <a:gd name="connsiteY1690" fmla="*/ 1478026 h 1564514"/>
              <a:gd name="connsiteX1691" fmla="*/ 779360 w 1544778"/>
              <a:gd name="connsiteY1691" fmla="*/ 1477243 h 1564514"/>
              <a:gd name="connsiteX1692" fmla="*/ 788443 w 1544778"/>
              <a:gd name="connsiteY1692" fmla="*/ 1472705 h 1564514"/>
              <a:gd name="connsiteX1693" fmla="*/ 808870 w 1544778"/>
              <a:gd name="connsiteY1693" fmla="*/ 1473578 h 1564514"/>
              <a:gd name="connsiteX1694" fmla="*/ 833777 w 1544778"/>
              <a:gd name="connsiteY1694" fmla="*/ 1469253 h 1564514"/>
              <a:gd name="connsiteX1695" fmla="*/ 844092 w 1544778"/>
              <a:gd name="connsiteY1695" fmla="*/ 1468486 h 1564514"/>
              <a:gd name="connsiteX1696" fmla="*/ 854612 w 1544778"/>
              <a:gd name="connsiteY1696" fmla="*/ 1467278 h 1564514"/>
              <a:gd name="connsiteX1697" fmla="*/ 863735 w 1544778"/>
              <a:gd name="connsiteY1697" fmla="*/ 1464454 h 1564514"/>
              <a:gd name="connsiteX1698" fmla="*/ 871341 w 1544778"/>
              <a:gd name="connsiteY1698" fmla="*/ 1463753 h 1564514"/>
              <a:gd name="connsiteX1699" fmla="*/ 885729 w 1544778"/>
              <a:gd name="connsiteY1699" fmla="*/ 1458644 h 1564514"/>
              <a:gd name="connsiteX1700" fmla="*/ 911648 w 1544778"/>
              <a:gd name="connsiteY1700" fmla="*/ 1452686 h 1564514"/>
              <a:gd name="connsiteX1701" fmla="*/ 931324 w 1544778"/>
              <a:gd name="connsiteY1701" fmla="*/ 1445717 h 1564514"/>
              <a:gd name="connsiteX1702" fmla="*/ 940929 w 1544778"/>
              <a:gd name="connsiteY1702" fmla="*/ 1444493 h 1564514"/>
              <a:gd name="connsiteX1703" fmla="*/ 949392 w 1544778"/>
              <a:gd name="connsiteY1703" fmla="*/ 1439923 h 1564514"/>
              <a:gd name="connsiteX1704" fmla="*/ 985210 w 1544778"/>
              <a:gd name="connsiteY1704" fmla="*/ 1427282 h 1564514"/>
              <a:gd name="connsiteX1705" fmla="*/ 988018 w 1544778"/>
              <a:gd name="connsiteY1705" fmla="*/ 1424132 h 1564514"/>
              <a:gd name="connsiteX1706" fmla="*/ 995664 w 1544778"/>
              <a:gd name="connsiteY1706" fmla="*/ 1422744 h 1564514"/>
              <a:gd name="connsiteX1707" fmla="*/ 1018246 w 1544778"/>
              <a:gd name="connsiteY1707" fmla="*/ 1412723 h 1564514"/>
              <a:gd name="connsiteX1708" fmla="*/ 1030560 w 1544778"/>
              <a:gd name="connsiteY1708" fmla="*/ 1407622 h 1564514"/>
              <a:gd name="connsiteX1709" fmla="*/ 1042492 w 1544778"/>
              <a:gd name="connsiteY1709" fmla="*/ 1401705 h 1564514"/>
              <a:gd name="connsiteX1710" fmla="*/ 1045829 w 1544778"/>
              <a:gd name="connsiteY1710" fmla="*/ 1403999 h 1564514"/>
              <a:gd name="connsiteX1711" fmla="*/ 1052986 w 1544778"/>
              <a:gd name="connsiteY1711" fmla="*/ 1401191 h 1564514"/>
              <a:gd name="connsiteX1712" fmla="*/ 1053819 w 1544778"/>
              <a:gd name="connsiteY1712" fmla="*/ 1402742 h 1564514"/>
              <a:gd name="connsiteX1713" fmla="*/ 1067709 w 1544778"/>
              <a:gd name="connsiteY1713" fmla="*/ 1400057 h 1564514"/>
              <a:gd name="connsiteX1714" fmla="*/ 1077477 w 1544778"/>
              <a:gd name="connsiteY1714" fmla="*/ 1397633 h 1564514"/>
              <a:gd name="connsiteX1715" fmla="*/ 1084218 w 1544778"/>
              <a:gd name="connsiteY1715" fmla="*/ 1393822 h 1564514"/>
              <a:gd name="connsiteX1716" fmla="*/ 1093840 w 1544778"/>
              <a:gd name="connsiteY1716" fmla="*/ 1390958 h 1564514"/>
              <a:gd name="connsiteX1717" fmla="*/ 1102082 w 1544778"/>
              <a:gd name="connsiteY1717" fmla="*/ 1385808 h 1564514"/>
              <a:gd name="connsiteX1718" fmla="*/ 1109639 w 1544778"/>
              <a:gd name="connsiteY1718" fmla="*/ 1383156 h 1564514"/>
              <a:gd name="connsiteX1719" fmla="*/ 1122036 w 1544778"/>
              <a:gd name="connsiteY1719" fmla="*/ 1377133 h 1564514"/>
              <a:gd name="connsiteX1720" fmla="*/ 1127854 w 1544778"/>
              <a:gd name="connsiteY1720" fmla="*/ 1375248 h 1564514"/>
              <a:gd name="connsiteX1721" fmla="*/ 1132465 w 1544778"/>
              <a:gd name="connsiteY1721" fmla="*/ 1378504 h 1564514"/>
              <a:gd name="connsiteX1722" fmla="*/ 1146910 w 1544778"/>
              <a:gd name="connsiteY1722" fmla="*/ 1374921 h 1564514"/>
              <a:gd name="connsiteX1723" fmla="*/ 1154467 w 1544778"/>
              <a:gd name="connsiteY1723" fmla="*/ 1368450 h 1564514"/>
              <a:gd name="connsiteX1724" fmla="*/ 1161298 w 1544778"/>
              <a:gd name="connsiteY1724" fmla="*/ 1364320 h 1564514"/>
              <a:gd name="connsiteX1725" fmla="*/ 1171238 w 1544778"/>
              <a:gd name="connsiteY1725" fmla="*/ 1354421 h 1564514"/>
              <a:gd name="connsiteX1726" fmla="*/ 1179292 w 1544778"/>
              <a:gd name="connsiteY1726" fmla="*/ 1347672 h 1564514"/>
              <a:gd name="connsiteX1727" fmla="*/ 1188229 w 1544778"/>
              <a:gd name="connsiteY1727" fmla="*/ 1339960 h 1564514"/>
              <a:gd name="connsiteX1728" fmla="*/ 1206321 w 1544778"/>
              <a:gd name="connsiteY1728" fmla="*/ 1325295 h 1564514"/>
              <a:gd name="connsiteX1729" fmla="*/ 1211911 w 1544778"/>
              <a:gd name="connsiteY1729" fmla="*/ 1322602 h 1564514"/>
              <a:gd name="connsiteX1730" fmla="*/ 1220611 w 1544778"/>
              <a:gd name="connsiteY1730" fmla="*/ 1314457 h 1564514"/>
              <a:gd name="connsiteX1731" fmla="*/ 1229074 w 1544778"/>
              <a:gd name="connsiteY1731" fmla="*/ 1308933 h 1564514"/>
              <a:gd name="connsiteX1732" fmla="*/ 1237708 w 1544778"/>
              <a:gd name="connsiteY1732" fmla="*/ 1300666 h 1564514"/>
              <a:gd name="connsiteX1733" fmla="*/ 1247289 w 1544778"/>
              <a:gd name="connsiteY1733" fmla="*/ 1293329 h 1564514"/>
              <a:gd name="connsiteX1734" fmla="*/ 1263847 w 1544778"/>
              <a:gd name="connsiteY1734" fmla="*/ 1276028 h 1564514"/>
              <a:gd name="connsiteX1735" fmla="*/ 1280365 w 1544778"/>
              <a:gd name="connsiteY1735" fmla="*/ 1261281 h 1564514"/>
              <a:gd name="connsiteX1736" fmla="*/ 1288257 w 1544778"/>
              <a:gd name="connsiteY1736" fmla="*/ 1252223 h 1564514"/>
              <a:gd name="connsiteX1737" fmla="*/ 1295895 w 1544778"/>
              <a:gd name="connsiteY1737" fmla="*/ 1245506 h 1564514"/>
              <a:gd name="connsiteX1738" fmla="*/ 1312111 w 1544778"/>
              <a:gd name="connsiteY1738" fmla="*/ 1225071 h 1564514"/>
              <a:gd name="connsiteX1739" fmla="*/ 1319439 w 1544778"/>
              <a:gd name="connsiteY1739" fmla="*/ 1217988 h 1564514"/>
              <a:gd name="connsiteX1740" fmla="*/ 1330750 w 1544778"/>
              <a:gd name="connsiteY1740" fmla="*/ 1203828 h 1564514"/>
              <a:gd name="connsiteX1741" fmla="*/ 1332382 w 1544778"/>
              <a:gd name="connsiteY1741" fmla="*/ 1200050 h 1564514"/>
              <a:gd name="connsiteX1742" fmla="*/ 1339450 w 1544778"/>
              <a:gd name="connsiteY1742" fmla="*/ 1192673 h 1564514"/>
              <a:gd name="connsiteX1743" fmla="*/ 1351577 w 1544778"/>
              <a:gd name="connsiteY1743" fmla="*/ 1174098 h 1564514"/>
              <a:gd name="connsiteX1744" fmla="*/ 1358432 w 1544778"/>
              <a:gd name="connsiteY1744" fmla="*/ 1166460 h 1564514"/>
              <a:gd name="connsiteX1745" fmla="*/ 1366634 w 1544778"/>
              <a:gd name="connsiteY1745" fmla="*/ 1152521 h 1564514"/>
              <a:gd name="connsiteX1746" fmla="*/ 1351259 w 1544778"/>
              <a:gd name="connsiteY1746" fmla="*/ 1181068 h 1564514"/>
              <a:gd name="connsiteX1747" fmla="*/ 1340902 w 1544778"/>
              <a:gd name="connsiteY1747" fmla="*/ 1198532 h 1564514"/>
              <a:gd name="connsiteX1748" fmla="*/ 1334382 w 1544778"/>
              <a:gd name="connsiteY1748" fmla="*/ 1206358 h 1564514"/>
              <a:gd name="connsiteX1749" fmla="*/ 1319864 w 1544778"/>
              <a:gd name="connsiteY1749" fmla="*/ 1230931 h 1564514"/>
              <a:gd name="connsiteX1750" fmla="*/ 1310928 w 1544778"/>
              <a:gd name="connsiteY1750" fmla="*/ 1239426 h 1564514"/>
              <a:gd name="connsiteX1751" fmla="*/ 1298809 w 1544778"/>
              <a:gd name="connsiteY1751" fmla="*/ 1256115 h 1564514"/>
              <a:gd name="connsiteX1752" fmla="*/ 1286379 w 1544778"/>
              <a:gd name="connsiteY1752" fmla="*/ 1271841 h 1564514"/>
              <a:gd name="connsiteX1753" fmla="*/ 1270254 w 1544778"/>
              <a:gd name="connsiteY1753" fmla="*/ 1287371 h 1564514"/>
              <a:gd name="connsiteX1754" fmla="*/ 1265896 w 1544778"/>
              <a:gd name="connsiteY1754" fmla="*/ 1294431 h 1564514"/>
              <a:gd name="connsiteX1755" fmla="*/ 1248913 w 1544778"/>
              <a:gd name="connsiteY1755" fmla="*/ 1311952 h 1564514"/>
              <a:gd name="connsiteX1756" fmla="*/ 1241829 w 1544778"/>
              <a:gd name="connsiteY1756" fmla="*/ 1316359 h 1564514"/>
              <a:gd name="connsiteX1757" fmla="*/ 1239218 w 1544778"/>
              <a:gd name="connsiteY1757" fmla="*/ 1322447 h 1564514"/>
              <a:gd name="connsiteX1758" fmla="*/ 1237120 w 1544778"/>
              <a:gd name="connsiteY1758" fmla="*/ 1323198 h 1564514"/>
              <a:gd name="connsiteX1759" fmla="*/ 1226438 w 1544778"/>
              <a:gd name="connsiteY1759" fmla="*/ 1335635 h 1564514"/>
              <a:gd name="connsiteX1760" fmla="*/ 1174633 w 1544778"/>
              <a:gd name="connsiteY1760" fmla="*/ 1378594 h 1564514"/>
              <a:gd name="connsiteX1761" fmla="*/ 1163632 w 1544778"/>
              <a:gd name="connsiteY1761" fmla="*/ 1387750 h 1564514"/>
              <a:gd name="connsiteX1762" fmla="*/ 1152051 w 1544778"/>
              <a:gd name="connsiteY1762" fmla="*/ 1396115 h 1564514"/>
              <a:gd name="connsiteX1763" fmla="*/ 1143164 w 1544778"/>
              <a:gd name="connsiteY1763" fmla="*/ 1401216 h 1564514"/>
              <a:gd name="connsiteX1764" fmla="*/ 1135419 w 1544778"/>
              <a:gd name="connsiteY1764" fmla="*/ 1407598 h 1564514"/>
              <a:gd name="connsiteX1765" fmla="*/ 1127095 w 1544778"/>
              <a:gd name="connsiteY1765" fmla="*/ 1413955 h 1564514"/>
              <a:gd name="connsiteX1766" fmla="*/ 1117947 w 1544778"/>
              <a:gd name="connsiteY1766" fmla="*/ 1418639 h 1564514"/>
              <a:gd name="connsiteX1767" fmla="*/ 1109011 w 1544778"/>
              <a:gd name="connsiteY1767" fmla="*/ 1424629 h 1564514"/>
              <a:gd name="connsiteX1768" fmla="*/ 1099193 w 1544778"/>
              <a:gd name="connsiteY1768" fmla="*/ 1431068 h 1564514"/>
              <a:gd name="connsiteX1769" fmla="*/ 1091612 w 1544778"/>
              <a:gd name="connsiteY1769" fmla="*/ 1434308 h 1564514"/>
              <a:gd name="connsiteX1770" fmla="*/ 1084912 w 1544778"/>
              <a:gd name="connsiteY1770" fmla="*/ 1439074 h 1564514"/>
              <a:gd name="connsiteX1771" fmla="*/ 1075543 w 1544778"/>
              <a:gd name="connsiteY1771" fmla="*/ 1443269 h 1564514"/>
              <a:gd name="connsiteX1772" fmla="*/ 1058152 w 1544778"/>
              <a:gd name="connsiteY1772" fmla="*/ 1454155 h 1564514"/>
              <a:gd name="connsiteX1773" fmla="*/ 1044515 w 1544778"/>
              <a:gd name="connsiteY1773" fmla="*/ 1458921 h 1564514"/>
              <a:gd name="connsiteX1774" fmla="*/ 1025501 w 1544778"/>
              <a:gd name="connsiteY1774" fmla="*/ 1466748 h 1564514"/>
              <a:gd name="connsiteX1775" fmla="*/ 1008746 w 1544778"/>
              <a:gd name="connsiteY1775" fmla="*/ 1473937 h 1564514"/>
              <a:gd name="connsiteX1776" fmla="*/ 1001540 w 1544778"/>
              <a:gd name="connsiteY1776" fmla="*/ 1477936 h 1564514"/>
              <a:gd name="connsiteX1777" fmla="*/ 974185 w 1544778"/>
              <a:gd name="connsiteY1777" fmla="*/ 1486358 h 1564514"/>
              <a:gd name="connsiteX1778" fmla="*/ 965167 w 1544778"/>
              <a:gd name="connsiteY1778" fmla="*/ 1491500 h 1564514"/>
              <a:gd name="connsiteX1779" fmla="*/ 954901 w 1544778"/>
              <a:gd name="connsiteY1779" fmla="*/ 1492944 h 1564514"/>
              <a:gd name="connsiteX1780" fmla="*/ 943525 w 1544778"/>
              <a:gd name="connsiteY1780" fmla="*/ 1497514 h 1564514"/>
              <a:gd name="connsiteX1781" fmla="*/ 929423 w 1544778"/>
              <a:gd name="connsiteY1781" fmla="*/ 1500085 h 1564514"/>
              <a:gd name="connsiteX1782" fmla="*/ 874010 w 1544778"/>
              <a:gd name="connsiteY1782" fmla="*/ 1512889 h 1564514"/>
              <a:gd name="connsiteX1783" fmla="*/ 855975 w 1544778"/>
              <a:gd name="connsiteY1783" fmla="*/ 1515778 h 1564514"/>
              <a:gd name="connsiteX1784" fmla="*/ 845692 w 1544778"/>
              <a:gd name="connsiteY1784" fmla="*/ 1515697 h 1564514"/>
              <a:gd name="connsiteX1785" fmla="*/ 837694 w 1544778"/>
              <a:gd name="connsiteY1785" fmla="*/ 1516978 h 1564514"/>
              <a:gd name="connsiteX1786" fmla="*/ 827460 w 1544778"/>
              <a:gd name="connsiteY1786" fmla="*/ 1516823 h 1564514"/>
              <a:gd name="connsiteX1787" fmla="*/ 816370 w 1544778"/>
              <a:gd name="connsiteY1787" fmla="*/ 1517606 h 1564514"/>
              <a:gd name="connsiteX1788" fmla="*/ 804732 w 1544778"/>
              <a:gd name="connsiteY1788" fmla="*/ 1517941 h 1564514"/>
              <a:gd name="connsiteX1789" fmla="*/ 783049 w 1544778"/>
              <a:gd name="connsiteY1789" fmla="*/ 1518626 h 1564514"/>
              <a:gd name="connsiteX1790" fmla="*/ 771762 w 1544778"/>
              <a:gd name="connsiteY1790" fmla="*/ 1519010 h 1564514"/>
              <a:gd name="connsiteX1791" fmla="*/ 762785 w 1544778"/>
              <a:gd name="connsiteY1791" fmla="*/ 1519679 h 1564514"/>
              <a:gd name="connsiteX1792" fmla="*/ 747002 w 1544778"/>
              <a:gd name="connsiteY1792" fmla="*/ 1522715 h 1564514"/>
              <a:gd name="connsiteX1793" fmla="*/ 749646 w 1544778"/>
              <a:gd name="connsiteY1793" fmla="*/ 1536744 h 1564514"/>
              <a:gd name="connsiteX1794" fmla="*/ 729097 w 1544778"/>
              <a:gd name="connsiteY1794" fmla="*/ 1535576 h 1564514"/>
              <a:gd name="connsiteX1795" fmla="*/ 729016 w 1544778"/>
              <a:gd name="connsiteY1795" fmla="*/ 1531153 h 1564514"/>
              <a:gd name="connsiteX1796" fmla="*/ 713110 w 1544778"/>
              <a:gd name="connsiteY1796" fmla="*/ 1527685 h 1564514"/>
              <a:gd name="connsiteX1797" fmla="*/ 694528 w 1544778"/>
              <a:gd name="connsiteY1797" fmla="*/ 1525661 h 1564514"/>
              <a:gd name="connsiteX1798" fmla="*/ 688383 w 1544778"/>
              <a:gd name="connsiteY1798" fmla="*/ 1527171 h 1564514"/>
              <a:gd name="connsiteX1799" fmla="*/ 680230 w 1544778"/>
              <a:gd name="connsiteY1799" fmla="*/ 1527701 h 1564514"/>
              <a:gd name="connsiteX1800" fmla="*/ 675888 w 1544778"/>
              <a:gd name="connsiteY1800" fmla="*/ 1532818 h 1564514"/>
              <a:gd name="connsiteX1801" fmla="*/ 663761 w 1544778"/>
              <a:gd name="connsiteY1801" fmla="*/ 1535177 h 1564514"/>
              <a:gd name="connsiteX1802" fmla="*/ 649121 w 1544778"/>
              <a:gd name="connsiteY1802" fmla="*/ 1533536 h 1564514"/>
              <a:gd name="connsiteX1803" fmla="*/ 634717 w 1544778"/>
              <a:gd name="connsiteY1803" fmla="*/ 1533055 h 1564514"/>
              <a:gd name="connsiteX1804" fmla="*/ 625699 w 1544778"/>
              <a:gd name="connsiteY1804" fmla="*/ 1539273 h 1564514"/>
              <a:gd name="connsiteX1805" fmla="*/ 624858 w 1544778"/>
              <a:gd name="connsiteY1805" fmla="*/ 1546308 h 1564514"/>
              <a:gd name="connsiteX1806" fmla="*/ 622459 w 1544778"/>
              <a:gd name="connsiteY1806" fmla="*/ 1548650 h 1564514"/>
              <a:gd name="connsiteX1807" fmla="*/ 621708 w 1544778"/>
              <a:gd name="connsiteY1807" fmla="*/ 1554795 h 1564514"/>
              <a:gd name="connsiteX1808" fmla="*/ 644314 w 1544778"/>
              <a:gd name="connsiteY1808" fmla="*/ 1563291 h 1564514"/>
              <a:gd name="connsiteX1809" fmla="*/ 661386 w 1544778"/>
              <a:gd name="connsiteY1809" fmla="*/ 1563968 h 1564514"/>
              <a:gd name="connsiteX1810" fmla="*/ 678467 w 1544778"/>
              <a:gd name="connsiteY1810" fmla="*/ 1563919 h 1564514"/>
              <a:gd name="connsiteX1811" fmla="*/ 689182 w 1544778"/>
              <a:gd name="connsiteY1811" fmla="*/ 1562622 h 1564514"/>
              <a:gd name="connsiteX1812" fmla="*/ 706165 w 1544778"/>
              <a:gd name="connsiteY1812" fmla="*/ 1563128 h 1564514"/>
              <a:gd name="connsiteX1813" fmla="*/ 721018 w 1544778"/>
              <a:gd name="connsiteY1813" fmla="*/ 1559512 h 1564514"/>
              <a:gd name="connsiteX1814" fmla="*/ 731603 w 1544778"/>
              <a:gd name="connsiteY1814" fmla="*/ 1560312 h 1564514"/>
              <a:gd name="connsiteX1815" fmla="*/ 741135 w 1544778"/>
              <a:gd name="connsiteY1815" fmla="*/ 1560010 h 1564514"/>
              <a:gd name="connsiteX1816" fmla="*/ 750634 w 1544778"/>
              <a:gd name="connsiteY1816" fmla="*/ 1559725 h 1564514"/>
              <a:gd name="connsiteX1817" fmla="*/ 782249 w 1544778"/>
              <a:gd name="connsiteY1817" fmla="*/ 1556942 h 1564514"/>
              <a:gd name="connsiteX1818" fmla="*/ 794931 w 1544778"/>
              <a:gd name="connsiteY1818" fmla="*/ 1556509 h 1564514"/>
              <a:gd name="connsiteX1819" fmla="*/ 807328 w 1544778"/>
              <a:gd name="connsiteY1819" fmla="*/ 1553392 h 1564514"/>
              <a:gd name="connsiteX1820" fmla="*/ 820132 w 1544778"/>
              <a:gd name="connsiteY1820" fmla="*/ 1553751 h 1564514"/>
              <a:gd name="connsiteX1821" fmla="*/ 832398 w 1544778"/>
              <a:gd name="connsiteY1821" fmla="*/ 1550070 h 1564514"/>
              <a:gd name="connsiteX1822" fmla="*/ 859418 w 1544778"/>
              <a:gd name="connsiteY1822" fmla="*/ 1545729 h 1564514"/>
              <a:gd name="connsiteX1823" fmla="*/ 871448 w 1544778"/>
              <a:gd name="connsiteY1823" fmla="*/ 1541461 h 1564514"/>
              <a:gd name="connsiteX1824" fmla="*/ 877340 w 1544778"/>
              <a:gd name="connsiteY1824" fmla="*/ 1540408 h 1564514"/>
              <a:gd name="connsiteX1825" fmla="*/ 885843 w 1544778"/>
              <a:gd name="connsiteY1825" fmla="*/ 1538408 h 1564514"/>
              <a:gd name="connsiteX1826" fmla="*/ 893458 w 1544778"/>
              <a:gd name="connsiteY1826" fmla="*/ 1534067 h 1564514"/>
              <a:gd name="connsiteX1827" fmla="*/ 903846 w 1544778"/>
              <a:gd name="connsiteY1827" fmla="*/ 1532500 h 1564514"/>
              <a:gd name="connsiteX1828" fmla="*/ 919646 w 1544778"/>
              <a:gd name="connsiteY1828" fmla="*/ 1526502 h 1564514"/>
              <a:gd name="connsiteX1829" fmla="*/ 932760 w 1544778"/>
              <a:gd name="connsiteY1829" fmla="*/ 1526665 h 1564514"/>
              <a:gd name="connsiteX1830" fmla="*/ 935837 w 1544778"/>
              <a:gd name="connsiteY1830" fmla="*/ 1522168 h 1564514"/>
              <a:gd name="connsiteX1831" fmla="*/ 946348 w 1544778"/>
              <a:gd name="connsiteY1831" fmla="*/ 1520740 h 1564514"/>
              <a:gd name="connsiteX1832" fmla="*/ 952093 w 1544778"/>
              <a:gd name="connsiteY1832" fmla="*/ 1517973 h 1564514"/>
              <a:gd name="connsiteX1833" fmla="*/ 958361 w 1544778"/>
              <a:gd name="connsiteY1833" fmla="*/ 1516904 h 1564514"/>
              <a:gd name="connsiteX1834" fmla="*/ 965804 w 1544778"/>
              <a:gd name="connsiteY1834" fmla="*/ 1512653 h 1564514"/>
              <a:gd name="connsiteX1835" fmla="*/ 976331 w 1544778"/>
              <a:gd name="connsiteY1835" fmla="*/ 1511037 h 1564514"/>
              <a:gd name="connsiteX1836" fmla="*/ 1003238 w 1544778"/>
              <a:gd name="connsiteY1836" fmla="*/ 1499032 h 1564514"/>
              <a:gd name="connsiteX1837" fmla="*/ 1015618 w 1544778"/>
              <a:gd name="connsiteY1837" fmla="*/ 1496004 h 1564514"/>
              <a:gd name="connsiteX1838" fmla="*/ 1026496 w 1544778"/>
              <a:gd name="connsiteY1838" fmla="*/ 1489370 h 1564514"/>
              <a:gd name="connsiteX1839" fmla="*/ 1040696 w 1544778"/>
              <a:gd name="connsiteY1839" fmla="*/ 1485101 h 1564514"/>
              <a:gd name="connsiteX1840" fmla="*/ 1059303 w 1544778"/>
              <a:gd name="connsiteY1840" fmla="*/ 1475284 h 1564514"/>
              <a:gd name="connsiteX1841" fmla="*/ 1069798 w 1544778"/>
              <a:gd name="connsiteY1841" fmla="*/ 1468102 h 1564514"/>
              <a:gd name="connsiteX1842" fmla="*/ 1076253 w 1544778"/>
              <a:gd name="connsiteY1842" fmla="*/ 1466878 h 1564514"/>
              <a:gd name="connsiteX1843" fmla="*/ 1086332 w 1544778"/>
              <a:gd name="connsiteY1843" fmla="*/ 1462643 h 1564514"/>
              <a:gd name="connsiteX1844" fmla="*/ 1096060 w 1544778"/>
              <a:gd name="connsiteY1844" fmla="*/ 1457036 h 1564514"/>
              <a:gd name="connsiteX1845" fmla="*/ 1116666 w 1544778"/>
              <a:gd name="connsiteY1845" fmla="*/ 1444436 h 1564514"/>
              <a:gd name="connsiteX1846" fmla="*/ 1134971 w 1544778"/>
              <a:gd name="connsiteY1846" fmla="*/ 1434063 h 1564514"/>
              <a:gd name="connsiteX1847" fmla="*/ 1144682 w 1544778"/>
              <a:gd name="connsiteY1847" fmla="*/ 1425870 h 1564514"/>
              <a:gd name="connsiteX1848" fmla="*/ 1164358 w 1544778"/>
              <a:gd name="connsiteY1848" fmla="*/ 1414045 h 1564514"/>
              <a:gd name="connsiteX1849" fmla="*/ 1185185 w 1544778"/>
              <a:gd name="connsiteY1849" fmla="*/ 1399469 h 1564514"/>
              <a:gd name="connsiteX1850" fmla="*/ 1192431 w 1544778"/>
              <a:gd name="connsiteY1850" fmla="*/ 1391668 h 1564514"/>
              <a:gd name="connsiteX1851" fmla="*/ 1200176 w 1544778"/>
              <a:gd name="connsiteY1851" fmla="*/ 1387922 h 1564514"/>
              <a:gd name="connsiteX1852" fmla="*/ 1207921 w 1544778"/>
              <a:gd name="connsiteY1852" fmla="*/ 1380789 h 1564514"/>
              <a:gd name="connsiteX1853" fmla="*/ 1223932 w 1544778"/>
              <a:gd name="connsiteY1853" fmla="*/ 1367209 h 1564514"/>
              <a:gd name="connsiteX1854" fmla="*/ 1236508 w 1544778"/>
              <a:gd name="connsiteY1854" fmla="*/ 1357049 h 1564514"/>
              <a:gd name="connsiteX1855" fmla="*/ 1247428 w 1544778"/>
              <a:gd name="connsiteY1855" fmla="*/ 1346260 h 1564514"/>
              <a:gd name="connsiteX1856" fmla="*/ 1254160 w 1544778"/>
              <a:gd name="connsiteY1856" fmla="*/ 1335096 h 1564514"/>
              <a:gd name="connsiteX1857" fmla="*/ 1258135 w 1544778"/>
              <a:gd name="connsiteY1857" fmla="*/ 1336206 h 1564514"/>
              <a:gd name="connsiteX1858" fmla="*/ 1270637 w 1544778"/>
              <a:gd name="connsiteY1858" fmla="*/ 1321525 h 1564514"/>
              <a:gd name="connsiteX1859" fmla="*/ 1280014 w 1544778"/>
              <a:gd name="connsiteY1859" fmla="*/ 1307814 h 1564514"/>
              <a:gd name="connsiteX1860" fmla="*/ 1294002 w 1544778"/>
              <a:gd name="connsiteY1860" fmla="*/ 1297972 h 1564514"/>
              <a:gd name="connsiteX1861" fmla="*/ 1287106 w 1544778"/>
              <a:gd name="connsiteY1861" fmla="*/ 1303000 h 1564514"/>
              <a:gd name="connsiteX1862" fmla="*/ 1307794 w 1544778"/>
              <a:gd name="connsiteY1862" fmla="*/ 1284972 h 1564514"/>
              <a:gd name="connsiteX1863" fmla="*/ 1329804 w 1544778"/>
              <a:gd name="connsiteY1863" fmla="*/ 1256874 h 1564514"/>
              <a:gd name="connsiteX1864" fmla="*/ 1333631 w 1544778"/>
              <a:gd name="connsiteY1864" fmla="*/ 1249219 h 1564514"/>
              <a:gd name="connsiteX1865" fmla="*/ 1355380 w 1544778"/>
              <a:gd name="connsiteY1865" fmla="*/ 1221056 h 1564514"/>
              <a:gd name="connsiteX1866" fmla="*/ 1365956 w 1544778"/>
              <a:gd name="connsiteY1866" fmla="*/ 1205452 h 1564514"/>
              <a:gd name="connsiteX1867" fmla="*/ 1369792 w 1544778"/>
              <a:gd name="connsiteY1867" fmla="*/ 1197944 h 1564514"/>
              <a:gd name="connsiteX1868" fmla="*/ 1373970 w 1544778"/>
              <a:gd name="connsiteY1868" fmla="*/ 1193162 h 1564514"/>
              <a:gd name="connsiteX1869" fmla="*/ 1379536 w 1544778"/>
              <a:gd name="connsiteY1869" fmla="*/ 1179379 h 1564514"/>
              <a:gd name="connsiteX1870" fmla="*/ 1385591 w 1544778"/>
              <a:gd name="connsiteY1870" fmla="*/ 1170842 h 1564514"/>
              <a:gd name="connsiteX1871" fmla="*/ 1394324 w 1544778"/>
              <a:gd name="connsiteY1871" fmla="*/ 1154170 h 1564514"/>
              <a:gd name="connsiteX1872" fmla="*/ 1406924 w 1544778"/>
              <a:gd name="connsiteY1872" fmla="*/ 1132470 h 1564514"/>
              <a:gd name="connsiteX1873" fmla="*/ 1409217 w 1544778"/>
              <a:gd name="connsiteY1873" fmla="*/ 1124268 h 1564514"/>
              <a:gd name="connsiteX1874" fmla="*/ 1416497 w 1544778"/>
              <a:gd name="connsiteY1874" fmla="*/ 1111578 h 1564514"/>
              <a:gd name="connsiteX1875" fmla="*/ 1420112 w 1544778"/>
              <a:gd name="connsiteY1875" fmla="*/ 1101728 h 1564514"/>
              <a:gd name="connsiteX1876" fmla="*/ 1428803 w 1544778"/>
              <a:gd name="connsiteY1876" fmla="*/ 1085039 h 1564514"/>
              <a:gd name="connsiteX1877" fmla="*/ 1436752 w 1544778"/>
              <a:gd name="connsiteY1877" fmla="*/ 1065730 h 1564514"/>
              <a:gd name="connsiteX1878" fmla="*/ 1439037 w 1544778"/>
              <a:gd name="connsiteY1878" fmla="*/ 1055398 h 1564514"/>
              <a:gd name="connsiteX1879" fmla="*/ 1448185 w 1544778"/>
              <a:gd name="connsiteY1879" fmla="*/ 1030295 h 1564514"/>
              <a:gd name="connsiteX1880" fmla="*/ 1456330 w 1544778"/>
              <a:gd name="connsiteY1880" fmla="*/ 1006237 h 1564514"/>
              <a:gd name="connsiteX1881" fmla="*/ 1457032 w 1544778"/>
              <a:gd name="connsiteY1881" fmla="*/ 997742 h 1564514"/>
              <a:gd name="connsiteX1882" fmla="*/ 1461447 w 1544778"/>
              <a:gd name="connsiteY1882" fmla="*/ 986006 h 1564514"/>
              <a:gd name="connsiteX1883" fmla="*/ 1467633 w 1544778"/>
              <a:gd name="connsiteY1883" fmla="*/ 955354 h 1564514"/>
              <a:gd name="connsiteX1884" fmla="*/ 1470962 w 1544778"/>
              <a:gd name="connsiteY1884" fmla="*/ 945455 h 1564514"/>
              <a:gd name="connsiteX1885" fmla="*/ 1472333 w 1544778"/>
              <a:gd name="connsiteY1885" fmla="*/ 935099 h 1564514"/>
              <a:gd name="connsiteX1886" fmla="*/ 1476797 w 1544778"/>
              <a:gd name="connsiteY1886" fmla="*/ 916892 h 1564514"/>
              <a:gd name="connsiteX1887" fmla="*/ 1478870 w 1544778"/>
              <a:gd name="connsiteY1887" fmla="*/ 900848 h 1564514"/>
              <a:gd name="connsiteX1888" fmla="*/ 1480755 w 1544778"/>
              <a:gd name="connsiteY1888" fmla="*/ 881718 h 1564514"/>
              <a:gd name="connsiteX1889" fmla="*/ 1483391 w 1544778"/>
              <a:gd name="connsiteY1889" fmla="*/ 869485 h 1564514"/>
              <a:gd name="connsiteX1890" fmla="*/ 1481718 w 1544778"/>
              <a:gd name="connsiteY1890" fmla="*/ 860933 h 1564514"/>
              <a:gd name="connsiteX1891" fmla="*/ 1484460 w 1544778"/>
              <a:gd name="connsiteY1891" fmla="*/ 850781 h 1564514"/>
              <a:gd name="connsiteX1892" fmla="*/ 1487039 w 1544778"/>
              <a:gd name="connsiteY1892" fmla="*/ 824739 h 1564514"/>
              <a:gd name="connsiteX1893" fmla="*/ 1487064 w 1544778"/>
              <a:gd name="connsiteY1893" fmla="*/ 796870 h 1564514"/>
              <a:gd name="connsiteX1894" fmla="*/ 1487472 w 1544778"/>
              <a:gd name="connsiteY1894" fmla="*/ 789223 h 1564514"/>
              <a:gd name="connsiteX1895" fmla="*/ 1487782 w 1544778"/>
              <a:gd name="connsiteY1895" fmla="*/ 781633 h 1564514"/>
              <a:gd name="connsiteX1896" fmla="*/ 1488125 w 1544778"/>
              <a:gd name="connsiteY1896" fmla="*/ 765752 h 1564514"/>
              <a:gd name="connsiteX1897" fmla="*/ 1487904 w 1544778"/>
              <a:gd name="connsiteY1897" fmla="*/ 750393 h 1564514"/>
              <a:gd name="connsiteX1898" fmla="*/ 1487031 w 1544778"/>
              <a:gd name="connsiteY1898" fmla="*/ 734855 h 1564514"/>
              <a:gd name="connsiteX1899" fmla="*/ 1484885 w 1544778"/>
              <a:gd name="connsiteY1899" fmla="*/ 711923 h 1564514"/>
              <a:gd name="connsiteX1900" fmla="*/ 1481376 w 1544778"/>
              <a:gd name="connsiteY1900" fmla="*/ 703942 h 1564514"/>
              <a:gd name="connsiteX1901" fmla="*/ 1483359 w 1544778"/>
              <a:gd name="connsiteY1901" fmla="*/ 697511 h 1564514"/>
              <a:gd name="connsiteX1902" fmla="*/ 1482477 w 1544778"/>
              <a:gd name="connsiteY1902" fmla="*/ 689277 h 1564514"/>
              <a:gd name="connsiteX1903" fmla="*/ 1478258 w 1544778"/>
              <a:gd name="connsiteY1903" fmla="*/ 675199 h 1564514"/>
              <a:gd name="connsiteX1904" fmla="*/ 1478723 w 1544778"/>
              <a:gd name="connsiteY1904" fmla="*/ 660542 h 1564514"/>
              <a:gd name="connsiteX1905" fmla="*/ 1475573 w 1544778"/>
              <a:gd name="connsiteY1905" fmla="*/ 646391 h 1564514"/>
              <a:gd name="connsiteX1906" fmla="*/ 1473386 w 1544778"/>
              <a:gd name="connsiteY1906" fmla="*/ 638402 h 1564514"/>
              <a:gd name="connsiteX1907" fmla="*/ 1473615 w 1544778"/>
              <a:gd name="connsiteY1907" fmla="*/ 629947 h 1564514"/>
              <a:gd name="connsiteX1908" fmla="*/ 1469338 w 1544778"/>
              <a:gd name="connsiteY1908" fmla="*/ 613939 h 1564514"/>
              <a:gd name="connsiteX1909" fmla="*/ 1464997 w 1544778"/>
              <a:gd name="connsiteY1909" fmla="*/ 594867 h 1564514"/>
              <a:gd name="connsiteX1910" fmla="*/ 1459774 w 1544778"/>
              <a:gd name="connsiteY1910" fmla="*/ 574411 h 1564514"/>
              <a:gd name="connsiteX1911" fmla="*/ 1454020 w 1544778"/>
              <a:gd name="connsiteY1911" fmla="*/ 553748 h 1564514"/>
              <a:gd name="connsiteX1912" fmla="*/ 1447010 w 1544778"/>
              <a:gd name="connsiteY1912" fmla="*/ 534370 h 1564514"/>
              <a:gd name="connsiteX1913" fmla="*/ 1441526 w 1544778"/>
              <a:gd name="connsiteY1913" fmla="*/ 523136 h 1564514"/>
              <a:gd name="connsiteX1914" fmla="*/ 1440253 w 1544778"/>
              <a:gd name="connsiteY1914" fmla="*/ 517012 h 1564514"/>
              <a:gd name="connsiteX1915" fmla="*/ 1432157 w 1544778"/>
              <a:gd name="connsiteY1915" fmla="*/ 497234 h 1564514"/>
              <a:gd name="connsiteX1916" fmla="*/ 1425343 w 1544778"/>
              <a:gd name="connsiteY1916" fmla="*/ 480700 h 1564514"/>
              <a:gd name="connsiteX1917" fmla="*/ 1423695 w 1544778"/>
              <a:gd name="connsiteY1917" fmla="*/ 472425 h 1564514"/>
              <a:gd name="connsiteX1918" fmla="*/ 1415444 w 1544778"/>
              <a:gd name="connsiteY1918" fmla="*/ 455707 h 1564514"/>
              <a:gd name="connsiteX1919" fmla="*/ 1413738 w 1544778"/>
              <a:gd name="connsiteY1919" fmla="*/ 449664 h 1564514"/>
              <a:gd name="connsiteX1920" fmla="*/ 1405741 w 1544778"/>
              <a:gd name="connsiteY1920" fmla="*/ 437439 h 1564514"/>
              <a:gd name="connsiteX1921" fmla="*/ 1398249 w 1544778"/>
              <a:gd name="connsiteY1921" fmla="*/ 420379 h 1564514"/>
              <a:gd name="connsiteX1922" fmla="*/ 1384041 w 1544778"/>
              <a:gd name="connsiteY1922" fmla="*/ 399903 h 1564514"/>
              <a:gd name="connsiteX1923" fmla="*/ 1389378 w 1544778"/>
              <a:gd name="connsiteY1923" fmla="*/ 404028 h 1564514"/>
              <a:gd name="connsiteX1924" fmla="*/ 1377953 w 1544778"/>
              <a:gd name="connsiteY1924" fmla="*/ 381961 h 1564514"/>
              <a:gd name="connsiteX1925" fmla="*/ 1372730 w 1544778"/>
              <a:gd name="connsiteY1925" fmla="*/ 380268 h 1564514"/>
              <a:gd name="connsiteX1926" fmla="*/ 1357069 w 1544778"/>
              <a:gd name="connsiteY1926" fmla="*/ 353582 h 1564514"/>
              <a:gd name="connsiteX1927" fmla="*/ 1340372 w 1544778"/>
              <a:gd name="connsiteY1927" fmla="*/ 332568 h 1564514"/>
              <a:gd name="connsiteX1928" fmla="*/ 1334137 w 1544778"/>
              <a:gd name="connsiteY1928" fmla="*/ 319253 h 1564514"/>
              <a:gd name="connsiteX1929" fmla="*/ 1326441 w 1544778"/>
              <a:gd name="connsiteY1929" fmla="*/ 312145 h 1564514"/>
              <a:gd name="connsiteX1930" fmla="*/ 1314600 w 1544778"/>
              <a:gd name="connsiteY1930" fmla="*/ 297998 h 1564514"/>
              <a:gd name="connsiteX1931" fmla="*/ 1305288 w 1544778"/>
              <a:gd name="connsiteY1931" fmla="*/ 286891 h 1564514"/>
              <a:gd name="connsiteX1932" fmla="*/ 1301322 w 1544778"/>
              <a:gd name="connsiteY1932" fmla="*/ 276764 h 1564514"/>
              <a:gd name="connsiteX1933" fmla="*/ 1297968 w 1544778"/>
              <a:gd name="connsiteY1933" fmla="*/ 276915 h 1564514"/>
              <a:gd name="connsiteX1934" fmla="*/ 1262868 w 1544778"/>
              <a:gd name="connsiteY1934" fmla="*/ 233511 h 1564514"/>
              <a:gd name="connsiteX1935" fmla="*/ 1254462 w 1544778"/>
              <a:gd name="connsiteY1935" fmla="*/ 230267 h 1564514"/>
              <a:gd name="connsiteX1936" fmla="*/ 1255458 w 1544778"/>
              <a:gd name="connsiteY1936" fmla="*/ 226305 h 1564514"/>
              <a:gd name="connsiteX1937" fmla="*/ 1242727 w 1544778"/>
              <a:gd name="connsiteY1937" fmla="*/ 212733 h 1564514"/>
              <a:gd name="connsiteX1938" fmla="*/ 1506805 w 1544778"/>
              <a:gd name="connsiteY1938" fmla="*/ 1019743 h 1564514"/>
              <a:gd name="connsiteX1939" fmla="*/ 1502929 w 1544778"/>
              <a:gd name="connsiteY1939" fmla="*/ 1034874 h 1564514"/>
              <a:gd name="connsiteX1940" fmla="*/ 1501974 w 1544778"/>
              <a:gd name="connsiteY1940" fmla="*/ 1029765 h 1564514"/>
              <a:gd name="connsiteX1941" fmla="*/ 1506805 w 1544778"/>
              <a:gd name="connsiteY1941" fmla="*/ 1019743 h 1564514"/>
              <a:gd name="connsiteX1942" fmla="*/ 1519716 w 1544778"/>
              <a:gd name="connsiteY1942" fmla="*/ 977095 h 1564514"/>
              <a:gd name="connsiteX1943" fmla="*/ 1521903 w 1544778"/>
              <a:gd name="connsiteY1943" fmla="*/ 957011 h 1564514"/>
              <a:gd name="connsiteX1944" fmla="*/ 1519716 w 1544778"/>
              <a:gd name="connsiteY1944" fmla="*/ 977095 h 1564514"/>
              <a:gd name="connsiteX1945" fmla="*/ 1537808 w 1544778"/>
              <a:gd name="connsiteY1945" fmla="*/ 785028 h 1564514"/>
              <a:gd name="connsiteX1946" fmla="*/ 1537139 w 1544778"/>
              <a:gd name="connsiteY1946" fmla="*/ 807128 h 1564514"/>
              <a:gd name="connsiteX1947" fmla="*/ 1535115 w 1544778"/>
              <a:gd name="connsiteY1947" fmla="*/ 791606 h 1564514"/>
              <a:gd name="connsiteX1948" fmla="*/ 1537808 w 1544778"/>
              <a:gd name="connsiteY1948" fmla="*/ 785028 h 1564514"/>
              <a:gd name="connsiteX1949" fmla="*/ 1397351 w 1544778"/>
              <a:gd name="connsiteY1949" fmla="*/ 347812 h 1564514"/>
              <a:gd name="connsiteX1950" fmla="*/ 1403464 w 1544778"/>
              <a:gd name="connsiteY1950" fmla="*/ 359282 h 1564514"/>
              <a:gd name="connsiteX1951" fmla="*/ 1397351 w 1544778"/>
              <a:gd name="connsiteY1951" fmla="*/ 347812 h 1564514"/>
              <a:gd name="connsiteX1952" fmla="*/ 1148624 w 1544778"/>
              <a:gd name="connsiteY1952" fmla="*/ 108103 h 1564514"/>
              <a:gd name="connsiteX1953" fmla="*/ 1157560 w 1544778"/>
              <a:gd name="connsiteY1953" fmla="*/ 113946 h 1564514"/>
              <a:gd name="connsiteX1954" fmla="*/ 1148624 w 1544778"/>
              <a:gd name="connsiteY1954" fmla="*/ 108103 h 1564514"/>
              <a:gd name="connsiteX1955" fmla="*/ 1201098 w 1544778"/>
              <a:gd name="connsiteY1955" fmla="*/ 151784 h 1564514"/>
              <a:gd name="connsiteX1956" fmla="*/ 1194153 w 1544778"/>
              <a:gd name="connsiteY1956" fmla="*/ 146451 h 1564514"/>
              <a:gd name="connsiteX1957" fmla="*/ 1192072 w 1544778"/>
              <a:gd name="connsiteY1957" fmla="*/ 142611 h 1564514"/>
              <a:gd name="connsiteX1958" fmla="*/ 1201098 w 1544778"/>
              <a:gd name="connsiteY1958" fmla="*/ 151784 h 1564514"/>
              <a:gd name="connsiteX1959" fmla="*/ 1309238 w 1544778"/>
              <a:gd name="connsiteY1959" fmla="*/ 253285 h 1564514"/>
              <a:gd name="connsiteX1960" fmla="*/ 1303199 w 1544778"/>
              <a:gd name="connsiteY1960" fmla="*/ 251840 h 1564514"/>
              <a:gd name="connsiteX1961" fmla="*/ 1296654 w 1544778"/>
              <a:gd name="connsiteY1961" fmla="*/ 244671 h 1564514"/>
              <a:gd name="connsiteX1962" fmla="*/ 1309238 w 1544778"/>
              <a:gd name="connsiteY1962" fmla="*/ 253285 h 1564514"/>
              <a:gd name="connsiteX1963" fmla="*/ 940154 w 1544778"/>
              <a:gd name="connsiteY1963" fmla="*/ 32790 h 1564514"/>
              <a:gd name="connsiteX1964" fmla="*/ 954142 w 1544778"/>
              <a:gd name="connsiteY1964" fmla="*/ 36989 h 1564514"/>
              <a:gd name="connsiteX1965" fmla="*/ 953595 w 1544778"/>
              <a:gd name="connsiteY1965" fmla="*/ 38670 h 1564514"/>
              <a:gd name="connsiteX1966" fmla="*/ 939648 w 1544778"/>
              <a:gd name="connsiteY1966" fmla="*/ 34487 h 1564514"/>
              <a:gd name="connsiteX1967" fmla="*/ 940154 w 1544778"/>
              <a:gd name="connsiteY1967" fmla="*/ 32790 h 1564514"/>
              <a:gd name="connsiteX1968" fmla="*/ 997982 w 1544778"/>
              <a:gd name="connsiteY1968" fmla="*/ 56469 h 1564514"/>
              <a:gd name="connsiteX1969" fmla="*/ 997011 w 1544778"/>
              <a:gd name="connsiteY1969" fmla="*/ 58933 h 1564514"/>
              <a:gd name="connsiteX1970" fmla="*/ 987716 w 1544778"/>
              <a:gd name="connsiteY1970" fmla="*/ 54318 h 1564514"/>
              <a:gd name="connsiteX1971" fmla="*/ 997982 w 1544778"/>
              <a:gd name="connsiteY1971" fmla="*/ 56469 h 1564514"/>
              <a:gd name="connsiteX1972" fmla="*/ 986467 w 1544778"/>
              <a:gd name="connsiteY1972" fmla="*/ 57632 h 1564514"/>
              <a:gd name="connsiteX1973" fmla="*/ 951767 w 1544778"/>
              <a:gd name="connsiteY1973" fmla="*/ 51054 h 1564514"/>
              <a:gd name="connsiteX1974" fmla="*/ 954795 w 1544778"/>
              <a:gd name="connsiteY1974" fmla="*/ 48361 h 1564514"/>
              <a:gd name="connsiteX1975" fmla="*/ 949719 w 1544778"/>
              <a:gd name="connsiteY1975" fmla="*/ 43974 h 1564514"/>
              <a:gd name="connsiteX1976" fmla="*/ 986467 w 1544778"/>
              <a:gd name="connsiteY1976" fmla="*/ 57632 h 1564514"/>
              <a:gd name="connsiteX1977" fmla="*/ 906499 w 1544778"/>
              <a:gd name="connsiteY1977" fmla="*/ 38050 h 1564514"/>
              <a:gd name="connsiteX1978" fmla="*/ 896550 w 1544778"/>
              <a:gd name="connsiteY1978" fmla="*/ 35593 h 1564514"/>
              <a:gd name="connsiteX1979" fmla="*/ 887002 w 1544778"/>
              <a:gd name="connsiteY1979" fmla="*/ 31439 h 1564514"/>
              <a:gd name="connsiteX1980" fmla="*/ 906499 w 1544778"/>
              <a:gd name="connsiteY1980" fmla="*/ 38050 h 1564514"/>
              <a:gd name="connsiteX1981" fmla="*/ 1097659 w 1544778"/>
              <a:gd name="connsiteY1981" fmla="*/ 119356 h 1564514"/>
              <a:gd name="connsiteX1982" fmla="*/ 1088421 w 1544778"/>
              <a:gd name="connsiteY1982" fmla="*/ 114982 h 1564514"/>
              <a:gd name="connsiteX1983" fmla="*/ 1097659 w 1544778"/>
              <a:gd name="connsiteY1983" fmla="*/ 119356 h 1564514"/>
              <a:gd name="connsiteX1984" fmla="*/ 1378075 w 1544778"/>
              <a:gd name="connsiteY1984" fmla="*/ 1138027 h 1564514"/>
              <a:gd name="connsiteX1985" fmla="*/ 1383429 w 1544778"/>
              <a:gd name="connsiteY1985" fmla="*/ 1120237 h 1564514"/>
              <a:gd name="connsiteX1986" fmla="*/ 1386081 w 1544778"/>
              <a:gd name="connsiteY1986" fmla="*/ 1117070 h 1564514"/>
              <a:gd name="connsiteX1987" fmla="*/ 1388097 w 1544778"/>
              <a:gd name="connsiteY1987" fmla="*/ 1111292 h 1564514"/>
              <a:gd name="connsiteX1988" fmla="*/ 1396853 w 1544778"/>
              <a:gd name="connsiteY1988" fmla="*/ 1093085 h 1564514"/>
              <a:gd name="connsiteX1989" fmla="*/ 1395034 w 1544778"/>
              <a:gd name="connsiteY1989" fmla="*/ 1101189 h 1564514"/>
              <a:gd name="connsiteX1990" fmla="*/ 1396633 w 1544778"/>
              <a:gd name="connsiteY1990" fmla="*/ 1101956 h 1564514"/>
              <a:gd name="connsiteX1991" fmla="*/ 1390480 w 1544778"/>
              <a:gd name="connsiteY1991" fmla="*/ 1112484 h 1564514"/>
              <a:gd name="connsiteX1992" fmla="*/ 1378075 w 1544778"/>
              <a:gd name="connsiteY1992" fmla="*/ 1138027 h 1564514"/>
              <a:gd name="connsiteX1993" fmla="*/ 1098875 w 1544778"/>
              <a:gd name="connsiteY1993" fmla="*/ 129300 h 1564514"/>
              <a:gd name="connsiteX1994" fmla="*/ 1098875 w 1544778"/>
              <a:gd name="connsiteY1994" fmla="*/ 129300 h 1564514"/>
              <a:gd name="connsiteX1995" fmla="*/ 1098875 w 1544778"/>
              <a:gd name="connsiteY1995" fmla="*/ 129300 h 1564514"/>
              <a:gd name="connsiteX1996" fmla="*/ 1283980 w 1544778"/>
              <a:gd name="connsiteY1996" fmla="*/ 283631 h 1564514"/>
              <a:gd name="connsiteX1997" fmla="*/ 1271486 w 1544778"/>
              <a:gd name="connsiteY1997" fmla="*/ 274634 h 1564514"/>
              <a:gd name="connsiteX1998" fmla="*/ 1258331 w 1544778"/>
              <a:gd name="connsiteY1998" fmla="*/ 260691 h 1564514"/>
              <a:gd name="connsiteX1999" fmla="*/ 1260893 w 1544778"/>
              <a:gd name="connsiteY1999" fmla="*/ 258255 h 1564514"/>
              <a:gd name="connsiteX2000" fmla="*/ 1255246 w 1544778"/>
              <a:gd name="connsiteY2000" fmla="*/ 249669 h 1564514"/>
              <a:gd name="connsiteX2001" fmla="*/ 1261538 w 1544778"/>
              <a:gd name="connsiteY2001" fmla="*/ 257639 h 1564514"/>
              <a:gd name="connsiteX2002" fmla="*/ 1283980 w 1544778"/>
              <a:gd name="connsiteY2002" fmla="*/ 283631 h 1564514"/>
              <a:gd name="connsiteX2003" fmla="*/ 1235856 w 1544778"/>
              <a:gd name="connsiteY2003" fmla="*/ 231915 h 1564514"/>
              <a:gd name="connsiteX2004" fmla="*/ 1231971 w 1544778"/>
              <a:gd name="connsiteY2004" fmla="*/ 233078 h 1564514"/>
              <a:gd name="connsiteX2005" fmla="*/ 1241046 w 1544778"/>
              <a:gd name="connsiteY2005" fmla="*/ 238171 h 1564514"/>
              <a:gd name="connsiteX2006" fmla="*/ 1249917 w 1544778"/>
              <a:gd name="connsiteY2006" fmla="*/ 249253 h 1564514"/>
              <a:gd name="connsiteX2007" fmla="*/ 1237961 w 1544778"/>
              <a:gd name="connsiteY2007" fmla="*/ 241337 h 1564514"/>
              <a:gd name="connsiteX2008" fmla="*/ 1228201 w 1544778"/>
              <a:gd name="connsiteY2008" fmla="*/ 232572 h 1564514"/>
              <a:gd name="connsiteX2009" fmla="*/ 1222586 w 1544778"/>
              <a:gd name="connsiteY2009" fmla="*/ 227215 h 1564514"/>
              <a:gd name="connsiteX2010" fmla="*/ 1216939 w 1544778"/>
              <a:gd name="connsiteY2010" fmla="*/ 222734 h 1564514"/>
              <a:gd name="connsiteX2011" fmla="*/ 1209169 w 1544778"/>
              <a:gd name="connsiteY2011" fmla="*/ 219421 h 1564514"/>
              <a:gd name="connsiteX2012" fmla="*/ 1203408 w 1544778"/>
              <a:gd name="connsiteY2012" fmla="*/ 210824 h 1564514"/>
              <a:gd name="connsiteX2013" fmla="*/ 1194733 w 1544778"/>
              <a:gd name="connsiteY2013" fmla="*/ 205580 h 1564514"/>
              <a:gd name="connsiteX2014" fmla="*/ 1181806 w 1544778"/>
              <a:gd name="connsiteY2014" fmla="*/ 192964 h 1564514"/>
              <a:gd name="connsiteX2015" fmla="*/ 1155348 w 1544778"/>
              <a:gd name="connsiteY2015" fmla="*/ 178254 h 1564514"/>
              <a:gd name="connsiteX2016" fmla="*/ 1135289 w 1544778"/>
              <a:gd name="connsiteY2016" fmla="*/ 161740 h 1564514"/>
              <a:gd name="connsiteX2017" fmla="*/ 1124313 w 1544778"/>
              <a:gd name="connsiteY2017" fmla="*/ 156664 h 1564514"/>
              <a:gd name="connsiteX2018" fmla="*/ 1118118 w 1544778"/>
              <a:gd name="connsiteY2018" fmla="*/ 151572 h 1564514"/>
              <a:gd name="connsiteX2019" fmla="*/ 1112626 w 1544778"/>
              <a:gd name="connsiteY2019" fmla="*/ 149050 h 1564514"/>
              <a:gd name="connsiteX2020" fmla="*/ 1106391 w 1544778"/>
              <a:gd name="connsiteY2020" fmla="*/ 143998 h 1564514"/>
              <a:gd name="connsiteX2021" fmla="*/ 1095186 w 1544778"/>
              <a:gd name="connsiteY2021" fmla="*/ 139453 h 1564514"/>
              <a:gd name="connsiteX2022" fmla="*/ 1082741 w 1544778"/>
              <a:gd name="connsiteY2022" fmla="*/ 133181 h 1564514"/>
              <a:gd name="connsiteX2023" fmla="*/ 1075013 w 1544778"/>
              <a:gd name="connsiteY2023" fmla="*/ 130716 h 1564514"/>
              <a:gd name="connsiteX2024" fmla="*/ 1064510 w 1544778"/>
              <a:gd name="connsiteY2024" fmla="*/ 125155 h 1564514"/>
              <a:gd name="connsiteX2025" fmla="*/ 1057083 w 1544778"/>
              <a:gd name="connsiteY2025" fmla="*/ 122258 h 1564514"/>
              <a:gd name="connsiteX2026" fmla="*/ 1051273 w 1544778"/>
              <a:gd name="connsiteY2026" fmla="*/ 116223 h 1564514"/>
              <a:gd name="connsiteX2027" fmla="*/ 1042312 w 1544778"/>
              <a:gd name="connsiteY2027" fmla="*/ 113558 h 1564514"/>
              <a:gd name="connsiteX2028" fmla="*/ 1035889 w 1544778"/>
              <a:gd name="connsiteY2028" fmla="*/ 111567 h 1564514"/>
              <a:gd name="connsiteX2029" fmla="*/ 1024742 w 1544778"/>
              <a:gd name="connsiteY2029" fmla="*/ 107360 h 1564514"/>
              <a:gd name="connsiteX2030" fmla="*/ 1017935 w 1544778"/>
              <a:gd name="connsiteY2030" fmla="*/ 98354 h 1564514"/>
              <a:gd name="connsiteX2031" fmla="*/ 1013569 w 1544778"/>
              <a:gd name="connsiteY2031" fmla="*/ 93413 h 1564514"/>
              <a:gd name="connsiteX2032" fmla="*/ 987985 w 1544778"/>
              <a:gd name="connsiteY2032" fmla="*/ 82012 h 1564514"/>
              <a:gd name="connsiteX2033" fmla="*/ 1001304 w 1544778"/>
              <a:gd name="connsiteY2033" fmla="*/ 86476 h 1564514"/>
              <a:gd name="connsiteX2034" fmla="*/ 1021559 w 1544778"/>
              <a:gd name="connsiteY2034" fmla="*/ 95159 h 1564514"/>
              <a:gd name="connsiteX2035" fmla="*/ 1037146 w 1544778"/>
              <a:gd name="connsiteY2035" fmla="*/ 104349 h 1564514"/>
              <a:gd name="connsiteX2036" fmla="*/ 1045560 w 1544778"/>
              <a:gd name="connsiteY2036" fmla="*/ 105344 h 1564514"/>
              <a:gd name="connsiteX2037" fmla="*/ 1061596 w 1544778"/>
              <a:gd name="connsiteY2037" fmla="*/ 113636 h 1564514"/>
              <a:gd name="connsiteX2038" fmla="*/ 1078065 w 1544778"/>
              <a:gd name="connsiteY2038" fmla="*/ 121442 h 1564514"/>
              <a:gd name="connsiteX2039" fmla="*/ 1091889 w 1544778"/>
              <a:gd name="connsiteY2039" fmla="*/ 129317 h 1564514"/>
              <a:gd name="connsiteX2040" fmla="*/ 1099642 w 1544778"/>
              <a:gd name="connsiteY2040" fmla="*/ 135919 h 1564514"/>
              <a:gd name="connsiteX2041" fmla="*/ 1115205 w 1544778"/>
              <a:gd name="connsiteY2041" fmla="*/ 141240 h 1564514"/>
              <a:gd name="connsiteX2042" fmla="*/ 1120999 w 1544778"/>
              <a:gd name="connsiteY2042" fmla="*/ 147116 h 1564514"/>
              <a:gd name="connsiteX2043" fmla="*/ 1133249 w 1544778"/>
              <a:gd name="connsiteY2043" fmla="*/ 154061 h 1564514"/>
              <a:gd name="connsiteX2044" fmla="*/ 1139476 w 1544778"/>
              <a:gd name="connsiteY2044" fmla="*/ 159202 h 1564514"/>
              <a:gd name="connsiteX2045" fmla="*/ 1162195 w 1544778"/>
              <a:gd name="connsiteY2045" fmla="*/ 175450 h 1564514"/>
              <a:gd name="connsiteX2046" fmla="*/ 1169018 w 1544778"/>
              <a:gd name="connsiteY2046" fmla="*/ 180326 h 1564514"/>
              <a:gd name="connsiteX2047" fmla="*/ 1175857 w 1544778"/>
              <a:gd name="connsiteY2047" fmla="*/ 185578 h 1564514"/>
              <a:gd name="connsiteX2048" fmla="*/ 1189755 w 1544778"/>
              <a:gd name="connsiteY2048" fmla="*/ 195922 h 1564514"/>
              <a:gd name="connsiteX2049" fmla="*/ 1198715 w 1544778"/>
              <a:gd name="connsiteY2049" fmla="*/ 200847 h 1564514"/>
              <a:gd name="connsiteX2050" fmla="*/ 1220505 w 1544778"/>
              <a:gd name="connsiteY2050" fmla="*/ 218809 h 1564514"/>
              <a:gd name="connsiteX2051" fmla="*/ 1235856 w 1544778"/>
              <a:gd name="connsiteY2051" fmla="*/ 231915 h 1564514"/>
              <a:gd name="connsiteX2052" fmla="*/ 1312747 w 1544778"/>
              <a:gd name="connsiteY2052" fmla="*/ 317499 h 1564514"/>
              <a:gd name="connsiteX2053" fmla="*/ 1302718 w 1544778"/>
              <a:gd name="connsiteY2053" fmla="*/ 307404 h 1564514"/>
              <a:gd name="connsiteX2054" fmla="*/ 1312747 w 1544778"/>
              <a:gd name="connsiteY2054" fmla="*/ 317499 h 1564514"/>
              <a:gd name="connsiteX2055" fmla="*/ 983366 w 1544778"/>
              <a:gd name="connsiteY2055" fmla="*/ 77267 h 1564514"/>
              <a:gd name="connsiteX2056" fmla="*/ 975205 w 1544778"/>
              <a:gd name="connsiteY2056" fmla="*/ 76161 h 1564514"/>
              <a:gd name="connsiteX2057" fmla="*/ 964465 w 1544778"/>
              <a:gd name="connsiteY2057" fmla="*/ 70493 h 1564514"/>
              <a:gd name="connsiteX2058" fmla="*/ 983366 w 1544778"/>
              <a:gd name="connsiteY2058" fmla="*/ 77267 h 1564514"/>
              <a:gd name="connsiteX2059" fmla="*/ 1459537 w 1544778"/>
              <a:gd name="connsiteY2059" fmla="*/ 800085 h 1564514"/>
              <a:gd name="connsiteX2060" fmla="*/ 1460606 w 1544778"/>
              <a:gd name="connsiteY2060" fmla="*/ 816178 h 1564514"/>
              <a:gd name="connsiteX2061" fmla="*/ 1458370 w 1544778"/>
              <a:gd name="connsiteY2061" fmla="*/ 826077 h 1564514"/>
              <a:gd name="connsiteX2062" fmla="*/ 1458525 w 1544778"/>
              <a:gd name="connsiteY2062" fmla="*/ 834116 h 1564514"/>
              <a:gd name="connsiteX2063" fmla="*/ 1456020 w 1544778"/>
              <a:gd name="connsiteY2063" fmla="*/ 841942 h 1564514"/>
              <a:gd name="connsiteX2064" fmla="*/ 1457154 w 1544778"/>
              <a:gd name="connsiteY2064" fmla="*/ 858158 h 1564514"/>
              <a:gd name="connsiteX2065" fmla="*/ 1456224 w 1544778"/>
              <a:gd name="connsiteY2065" fmla="*/ 862434 h 1564514"/>
              <a:gd name="connsiteX2066" fmla="*/ 1455065 w 1544778"/>
              <a:gd name="connsiteY2066" fmla="*/ 867992 h 1564514"/>
              <a:gd name="connsiteX2067" fmla="*/ 1455971 w 1544778"/>
              <a:gd name="connsiteY2067" fmla="*/ 874186 h 1564514"/>
              <a:gd name="connsiteX2068" fmla="*/ 1452200 w 1544778"/>
              <a:gd name="connsiteY2068" fmla="*/ 881743 h 1564514"/>
              <a:gd name="connsiteX2069" fmla="*/ 1451303 w 1544778"/>
              <a:gd name="connsiteY2069" fmla="*/ 899852 h 1564514"/>
              <a:gd name="connsiteX2070" fmla="*/ 1447173 w 1544778"/>
              <a:gd name="connsiteY2070" fmla="*/ 907262 h 1564514"/>
              <a:gd name="connsiteX2071" fmla="*/ 1446521 w 1544778"/>
              <a:gd name="connsiteY2071" fmla="*/ 915268 h 1564514"/>
              <a:gd name="connsiteX2072" fmla="*/ 1443632 w 1544778"/>
              <a:gd name="connsiteY2072" fmla="*/ 920809 h 1564514"/>
              <a:gd name="connsiteX2073" fmla="*/ 1442628 w 1544778"/>
              <a:gd name="connsiteY2073" fmla="*/ 934895 h 1564514"/>
              <a:gd name="connsiteX2074" fmla="*/ 1435585 w 1544778"/>
              <a:gd name="connsiteY2074" fmla="*/ 959924 h 1564514"/>
              <a:gd name="connsiteX2075" fmla="*/ 1432427 w 1544778"/>
              <a:gd name="connsiteY2075" fmla="*/ 965286 h 1564514"/>
              <a:gd name="connsiteX2076" fmla="*/ 1428599 w 1544778"/>
              <a:gd name="connsiteY2076" fmla="*/ 978694 h 1564514"/>
              <a:gd name="connsiteX2077" fmla="*/ 1417305 w 1544778"/>
              <a:gd name="connsiteY2077" fmla="*/ 1006425 h 1564514"/>
              <a:gd name="connsiteX2078" fmla="*/ 1416831 w 1544778"/>
              <a:gd name="connsiteY2078" fmla="*/ 1010456 h 1564514"/>
              <a:gd name="connsiteX2079" fmla="*/ 1416529 w 1544778"/>
              <a:gd name="connsiteY2079" fmla="*/ 1016667 h 1564514"/>
              <a:gd name="connsiteX2080" fmla="*/ 1411380 w 1544778"/>
              <a:gd name="connsiteY2080" fmla="*/ 1023277 h 1564514"/>
              <a:gd name="connsiteX2081" fmla="*/ 1408899 w 1544778"/>
              <a:gd name="connsiteY2081" fmla="*/ 1032956 h 1564514"/>
              <a:gd name="connsiteX2082" fmla="*/ 1403651 w 1544778"/>
              <a:gd name="connsiteY2082" fmla="*/ 1041566 h 1564514"/>
              <a:gd name="connsiteX2083" fmla="*/ 1394674 w 1544778"/>
              <a:gd name="connsiteY2083" fmla="*/ 1063600 h 1564514"/>
              <a:gd name="connsiteX2084" fmla="*/ 1386620 w 1544778"/>
              <a:gd name="connsiteY2084" fmla="*/ 1075188 h 1564514"/>
              <a:gd name="connsiteX2085" fmla="*/ 1380768 w 1544778"/>
              <a:gd name="connsiteY2085" fmla="*/ 1089903 h 1564514"/>
              <a:gd name="connsiteX2086" fmla="*/ 1375839 w 1544778"/>
              <a:gd name="connsiteY2086" fmla="*/ 1096284 h 1564514"/>
              <a:gd name="connsiteX2087" fmla="*/ 1373073 w 1544778"/>
              <a:gd name="connsiteY2087" fmla="*/ 1103735 h 1564514"/>
              <a:gd name="connsiteX2088" fmla="*/ 1368764 w 1544778"/>
              <a:gd name="connsiteY2088" fmla="*/ 1108183 h 1564514"/>
              <a:gd name="connsiteX2089" fmla="*/ 1350826 w 1544778"/>
              <a:gd name="connsiteY2089" fmla="*/ 1141006 h 1564514"/>
              <a:gd name="connsiteX2090" fmla="*/ 1339344 w 1544778"/>
              <a:gd name="connsiteY2090" fmla="*/ 1157067 h 1564514"/>
              <a:gd name="connsiteX2091" fmla="*/ 1328694 w 1544778"/>
              <a:gd name="connsiteY2091" fmla="*/ 1173584 h 1564514"/>
              <a:gd name="connsiteX2092" fmla="*/ 1322932 w 1544778"/>
              <a:gd name="connsiteY2092" fmla="*/ 1179174 h 1564514"/>
              <a:gd name="connsiteX2093" fmla="*/ 1319366 w 1544778"/>
              <a:gd name="connsiteY2093" fmla="*/ 1186242 h 1564514"/>
              <a:gd name="connsiteX2094" fmla="*/ 1303068 w 1544778"/>
              <a:gd name="connsiteY2094" fmla="*/ 1205909 h 1564514"/>
              <a:gd name="connsiteX2095" fmla="*/ 1311621 w 1544778"/>
              <a:gd name="connsiteY2095" fmla="*/ 1188029 h 1564514"/>
              <a:gd name="connsiteX2096" fmla="*/ 1317513 w 1544778"/>
              <a:gd name="connsiteY2096" fmla="*/ 1182602 h 1564514"/>
              <a:gd name="connsiteX2097" fmla="*/ 1327135 w 1544778"/>
              <a:gd name="connsiteY2097" fmla="*/ 1167896 h 1564514"/>
              <a:gd name="connsiteX2098" fmla="*/ 1333321 w 1544778"/>
              <a:gd name="connsiteY2098" fmla="*/ 1153362 h 1564514"/>
              <a:gd name="connsiteX2099" fmla="*/ 1338781 w 1544778"/>
              <a:gd name="connsiteY2099" fmla="*/ 1147567 h 1564514"/>
              <a:gd name="connsiteX2100" fmla="*/ 1372028 w 1544778"/>
              <a:gd name="connsiteY2100" fmla="*/ 1081423 h 1564514"/>
              <a:gd name="connsiteX2101" fmla="*/ 1380222 w 1544778"/>
              <a:gd name="connsiteY2101" fmla="*/ 1063763 h 1564514"/>
              <a:gd name="connsiteX2102" fmla="*/ 1380842 w 1544778"/>
              <a:gd name="connsiteY2102" fmla="*/ 1057691 h 1564514"/>
              <a:gd name="connsiteX2103" fmla="*/ 1387991 w 1544778"/>
              <a:gd name="connsiteY2103" fmla="*/ 1035461 h 1564514"/>
              <a:gd name="connsiteX2104" fmla="*/ 1394634 w 1544778"/>
              <a:gd name="connsiteY2104" fmla="*/ 1025538 h 1564514"/>
              <a:gd name="connsiteX2105" fmla="*/ 1396845 w 1544778"/>
              <a:gd name="connsiteY2105" fmla="*/ 1013949 h 1564514"/>
              <a:gd name="connsiteX2106" fmla="*/ 1403472 w 1544778"/>
              <a:gd name="connsiteY2106" fmla="*/ 997750 h 1564514"/>
              <a:gd name="connsiteX2107" fmla="*/ 1409340 w 1544778"/>
              <a:gd name="connsiteY2107" fmla="*/ 975177 h 1564514"/>
              <a:gd name="connsiteX2108" fmla="*/ 1411698 w 1544778"/>
              <a:gd name="connsiteY2108" fmla="*/ 963393 h 1564514"/>
              <a:gd name="connsiteX2109" fmla="*/ 1415093 w 1544778"/>
              <a:gd name="connsiteY2109" fmla="*/ 950629 h 1564514"/>
              <a:gd name="connsiteX2110" fmla="*/ 1413045 w 1544778"/>
              <a:gd name="connsiteY2110" fmla="*/ 944133 h 1564514"/>
              <a:gd name="connsiteX2111" fmla="*/ 1418447 w 1544778"/>
              <a:gd name="connsiteY2111" fmla="*/ 929533 h 1564514"/>
              <a:gd name="connsiteX2112" fmla="*/ 1423433 w 1544778"/>
              <a:gd name="connsiteY2112" fmla="*/ 908829 h 1564514"/>
              <a:gd name="connsiteX2113" fmla="*/ 1424405 w 1544778"/>
              <a:gd name="connsiteY2113" fmla="*/ 899183 h 1564514"/>
              <a:gd name="connsiteX2114" fmla="*/ 1428052 w 1544778"/>
              <a:gd name="connsiteY2114" fmla="*/ 888027 h 1564514"/>
              <a:gd name="connsiteX2115" fmla="*/ 1428787 w 1544778"/>
              <a:gd name="connsiteY2115" fmla="*/ 870522 h 1564514"/>
              <a:gd name="connsiteX2116" fmla="*/ 1430231 w 1544778"/>
              <a:gd name="connsiteY2116" fmla="*/ 857791 h 1564514"/>
              <a:gd name="connsiteX2117" fmla="*/ 1431341 w 1544778"/>
              <a:gd name="connsiteY2117" fmla="*/ 845998 h 1564514"/>
              <a:gd name="connsiteX2118" fmla="*/ 1432239 w 1544778"/>
              <a:gd name="connsiteY2118" fmla="*/ 830076 h 1564514"/>
              <a:gd name="connsiteX2119" fmla="*/ 1429342 w 1544778"/>
              <a:gd name="connsiteY2119" fmla="*/ 822160 h 1564514"/>
              <a:gd name="connsiteX2120" fmla="*/ 1433259 w 1544778"/>
              <a:gd name="connsiteY2120" fmla="*/ 793409 h 1564514"/>
              <a:gd name="connsiteX2121" fmla="*/ 1431676 w 1544778"/>
              <a:gd name="connsiteY2121" fmla="*/ 785681 h 1564514"/>
              <a:gd name="connsiteX2122" fmla="*/ 1432508 w 1544778"/>
              <a:gd name="connsiteY2122" fmla="*/ 776076 h 1564514"/>
              <a:gd name="connsiteX2123" fmla="*/ 1431717 w 1544778"/>
              <a:gd name="connsiteY2123" fmla="*/ 763279 h 1564514"/>
              <a:gd name="connsiteX2124" fmla="*/ 1431048 w 1544778"/>
              <a:gd name="connsiteY2124" fmla="*/ 745293 h 1564514"/>
              <a:gd name="connsiteX2125" fmla="*/ 1432272 w 1544778"/>
              <a:gd name="connsiteY2125" fmla="*/ 735606 h 1564514"/>
              <a:gd name="connsiteX2126" fmla="*/ 1429954 w 1544778"/>
              <a:gd name="connsiteY2126" fmla="*/ 726107 h 1564514"/>
              <a:gd name="connsiteX2127" fmla="*/ 1429660 w 1544778"/>
              <a:gd name="connsiteY2127" fmla="*/ 710699 h 1564514"/>
              <a:gd name="connsiteX2128" fmla="*/ 1428281 w 1544778"/>
              <a:gd name="connsiteY2128" fmla="*/ 693700 h 1564514"/>
              <a:gd name="connsiteX2129" fmla="*/ 1425131 w 1544778"/>
              <a:gd name="connsiteY2129" fmla="*/ 672490 h 1564514"/>
              <a:gd name="connsiteX2130" fmla="*/ 1418268 w 1544778"/>
              <a:gd name="connsiteY2130" fmla="*/ 628772 h 1564514"/>
              <a:gd name="connsiteX2131" fmla="*/ 1421736 w 1544778"/>
              <a:gd name="connsiteY2131" fmla="*/ 628054 h 1564514"/>
              <a:gd name="connsiteX2132" fmla="*/ 1419728 w 1544778"/>
              <a:gd name="connsiteY2132" fmla="*/ 618578 h 1564514"/>
              <a:gd name="connsiteX2133" fmla="*/ 1414269 w 1544778"/>
              <a:gd name="connsiteY2133" fmla="*/ 609932 h 1564514"/>
              <a:gd name="connsiteX2134" fmla="*/ 1417655 w 1544778"/>
              <a:gd name="connsiteY2134" fmla="*/ 613110 h 1564514"/>
              <a:gd name="connsiteX2135" fmla="*/ 1413363 w 1544778"/>
              <a:gd name="connsiteY2135" fmla="*/ 592251 h 1564514"/>
              <a:gd name="connsiteX2136" fmla="*/ 1411282 w 1544778"/>
              <a:gd name="connsiteY2136" fmla="*/ 594785 h 1564514"/>
              <a:gd name="connsiteX2137" fmla="*/ 1405488 w 1544778"/>
              <a:gd name="connsiteY2137" fmla="*/ 576382 h 1564514"/>
              <a:gd name="connsiteX2138" fmla="*/ 1408727 w 1544778"/>
              <a:gd name="connsiteY2138" fmla="*/ 571416 h 1564514"/>
              <a:gd name="connsiteX2139" fmla="*/ 1405855 w 1544778"/>
              <a:gd name="connsiteY2139" fmla="*/ 568238 h 1564514"/>
              <a:gd name="connsiteX2140" fmla="*/ 1405202 w 1544778"/>
              <a:gd name="connsiteY2140" fmla="*/ 560330 h 1564514"/>
              <a:gd name="connsiteX2141" fmla="*/ 1401652 w 1544778"/>
              <a:gd name="connsiteY2141" fmla="*/ 549251 h 1564514"/>
              <a:gd name="connsiteX2142" fmla="*/ 1397008 w 1544778"/>
              <a:gd name="connsiteY2142" fmla="*/ 540589 h 1564514"/>
              <a:gd name="connsiteX2143" fmla="*/ 1389541 w 1544778"/>
              <a:gd name="connsiteY2143" fmla="*/ 522728 h 1564514"/>
              <a:gd name="connsiteX2144" fmla="*/ 1388994 w 1544778"/>
              <a:gd name="connsiteY2144" fmla="*/ 518791 h 1564514"/>
              <a:gd name="connsiteX2145" fmla="*/ 1382572 w 1544778"/>
              <a:gd name="connsiteY2145" fmla="*/ 506778 h 1564514"/>
              <a:gd name="connsiteX2146" fmla="*/ 1372754 w 1544778"/>
              <a:gd name="connsiteY2146" fmla="*/ 479435 h 1564514"/>
              <a:gd name="connsiteX2147" fmla="*/ 1368233 w 1544778"/>
              <a:gd name="connsiteY2147" fmla="*/ 470409 h 1564514"/>
              <a:gd name="connsiteX2148" fmla="*/ 1364585 w 1544778"/>
              <a:gd name="connsiteY2148" fmla="*/ 461897 h 1564514"/>
              <a:gd name="connsiteX2149" fmla="*/ 1357787 w 1544778"/>
              <a:gd name="connsiteY2149" fmla="*/ 450150 h 1564514"/>
              <a:gd name="connsiteX2150" fmla="*/ 1355119 w 1544778"/>
              <a:gd name="connsiteY2150" fmla="*/ 442813 h 1564514"/>
              <a:gd name="connsiteX2151" fmla="*/ 1351683 w 1544778"/>
              <a:gd name="connsiteY2151" fmla="*/ 438063 h 1564514"/>
              <a:gd name="connsiteX2152" fmla="*/ 1339833 w 1544778"/>
              <a:gd name="connsiteY2152" fmla="*/ 411410 h 1564514"/>
              <a:gd name="connsiteX2153" fmla="*/ 1334121 w 1544778"/>
              <a:gd name="connsiteY2153" fmla="*/ 403522 h 1564514"/>
              <a:gd name="connsiteX2154" fmla="*/ 1311719 w 1544778"/>
              <a:gd name="connsiteY2154" fmla="*/ 367207 h 1564514"/>
              <a:gd name="connsiteX2155" fmla="*/ 1300106 w 1544778"/>
              <a:gd name="connsiteY2155" fmla="*/ 350697 h 1564514"/>
              <a:gd name="connsiteX2156" fmla="*/ 1288909 w 1544778"/>
              <a:gd name="connsiteY2156" fmla="*/ 335824 h 1564514"/>
              <a:gd name="connsiteX2157" fmla="*/ 1287449 w 1544778"/>
              <a:gd name="connsiteY2157" fmla="*/ 329585 h 1564514"/>
              <a:gd name="connsiteX2158" fmla="*/ 1275191 w 1544778"/>
              <a:gd name="connsiteY2158" fmla="*/ 316976 h 1564514"/>
              <a:gd name="connsiteX2159" fmla="*/ 1270254 w 1544778"/>
              <a:gd name="connsiteY2159" fmla="*/ 308432 h 1564514"/>
              <a:gd name="connsiteX2160" fmla="*/ 1257563 w 1544778"/>
              <a:gd name="connsiteY2160" fmla="*/ 296272 h 1564514"/>
              <a:gd name="connsiteX2161" fmla="*/ 1253663 w 1544778"/>
              <a:gd name="connsiteY2161" fmla="*/ 289331 h 1564514"/>
              <a:gd name="connsiteX2162" fmla="*/ 1245037 w 1544778"/>
              <a:gd name="connsiteY2162" fmla="*/ 281419 h 1564514"/>
              <a:gd name="connsiteX2163" fmla="*/ 1240923 w 1544778"/>
              <a:gd name="connsiteY2163" fmla="*/ 271871 h 1564514"/>
              <a:gd name="connsiteX2164" fmla="*/ 1252275 w 1544778"/>
              <a:gd name="connsiteY2164" fmla="*/ 282668 h 1564514"/>
              <a:gd name="connsiteX2165" fmla="*/ 1258298 w 1544778"/>
              <a:gd name="connsiteY2165" fmla="*/ 290404 h 1564514"/>
              <a:gd name="connsiteX2166" fmla="*/ 1269225 w 1544778"/>
              <a:gd name="connsiteY2166" fmla="*/ 299035 h 1564514"/>
              <a:gd name="connsiteX2167" fmla="*/ 1271682 w 1544778"/>
              <a:gd name="connsiteY2167" fmla="*/ 304662 h 1564514"/>
              <a:gd name="connsiteX2168" fmla="*/ 1281932 w 1544778"/>
              <a:gd name="connsiteY2168" fmla="*/ 313985 h 1564514"/>
              <a:gd name="connsiteX2169" fmla="*/ 1296426 w 1544778"/>
              <a:gd name="connsiteY2169" fmla="*/ 332531 h 1564514"/>
              <a:gd name="connsiteX2170" fmla="*/ 1310348 w 1544778"/>
              <a:gd name="connsiteY2170" fmla="*/ 346653 h 1564514"/>
              <a:gd name="connsiteX2171" fmla="*/ 1315253 w 1544778"/>
              <a:gd name="connsiteY2171" fmla="*/ 355243 h 1564514"/>
              <a:gd name="connsiteX2172" fmla="*/ 1323471 w 1544778"/>
              <a:gd name="connsiteY2172" fmla="*/ 366668 h 1564514"/>
              <a:gd name="connsiteX2173" fmla="*/ 1327829 w 1544778"/>
              <a:gd name="connsiteY2173" fmla="*/ 372360 h 1564514"/>
              <a:gd name="connsiteX2174" fmla="*/ 1332007 w 1544778"/>
              <a:gd name="connsiteY2174" fmla="*/ 378158 h 1564514"/>
              <a:gd name="connsiteX2175" fmla="*/ 1347578 w 1544778"/>
              <a:gd name="connsiteY2175" fmla="*/ 400034 h 1564514"/>
              <a:gd name="connsiteX2176" fmla="*/ 1351699 w 1544778"/>
              <a:gd name="connsiteY2176" fmla="*/ 409047 h 1564514"/>
              <a:gd name="connsiteX2177" fmla="*/ 1358057 w 1544778"/>
              <a:gd name="connsiteY2177" fmla="*/ 416792 h 1564514"/>
              <a:gd name="connsiteX2178" fmla="*/ 1361321 w 1544778"/>
              <a:gd name="connsiteY2178" fmla="*/ 426267 h 1564514"/>
              <a:gd name="connsiteX2179" fmla="*/ 1367695 w 1544778"/>
              <a:gd name="connsiteY2179" fmla="*/ 436276 h 1564514"/>
              <a:gd name="connsiteX2180" fmla="*/ 1371465 w 1544778"/>
              <a:gd name="connsiteY2180" fmla="*/ 449840 h 1564514"/>
              <a:gd name="connsiteX2181" fmla="*/ 1376386 w 1544778"/>
              <a:gd name="connsiteY2181" fmla="*/ 451806 h 1564514"/>
              <a:gd name="connsiteX2182" fmla="*/ 1384090 w 1544778"/>
              <a:gd name="connsiteY2182" fmla="*/ 467104 h 1564514"/>
              <a:gd name="connsiteX2183" fmla="*/ 1392063 w 1544778"/>
              <a:gd name="connsiteY2183" fmla="*/ 481622 h 1564514"/>
              <a:gd name="connsiteX2184" fmla="*/ 1394372 w 1544778"/>
              <a:gd name="connsiteY2184" fmla="*/ 491395 h 1564514"/>
              <a:gd name="connsiteX2185" fmla="*/ 1397800 w 1544778"/>
              <a:gd name="connsiteY2185" fmla="*/ 497034 h 1564514"/>
              <a:gd name="connsiteX2186" fmla="*/ 1401236 w 1544778"/>
              <a:gd name="connsiteY2186" fmla="*/ 503554 h 1564514"/>
              <a:gd name="connsiteX2187" fmla="*/ 1402370 w 1544778"/>
              <a:gd name="connsiteY2187" fmla="*/ 511597 h 1564514"/>
              <a:gd name="connsiteX2188" fmla="*/ 1408213 w 1544778"/>
              <a:gd name="connsiteY2188" fmla="*/ 522092 h 1564514"/>
              <a:gd name="connsiteX2189" fmla="*/ 1412375 w 1544778"/>
              <a:gd name="connsiteY2189" fmla="*/ 533211 h 1564514"/>
              <a:gd name="connsiteX2190" fmla="*/ 1415966 w 1544778"/>
              <a:gd name="connsiteY2190" fmla="*/ 544559 h 1564514"/>
              <a:gd name="connsiteX2191" fmla="*/ 1421875 w 1544778"/>
              <a:gd name="connsiteY2191" fmla="*/ 557237 h 1564514"/>
              <a:gd name="connsiteX2192" fmla="*/ 1426420 w 1544778"/>
              <a:gd name="connsiteY2192" fmla="*/ 572445 h 1564514"/>
              <a:gd name="connsiteX2193" fmla="*/ 1431023 w 1544778"/>
              <a:gd name="connsiteY2193" fmla="*/ 579418 h 1564514"/>
              <a:gd name="connsiteX2194" fmla="*/ 1435740 w 1544778"/>
              <a:gd name="connsiteY2194" fmla="*/ 595042 h 1564514"/>
              <a:gd name="connsiteX2195" fmla="*/ 1437421 w 1544778"/>
              <a:gd name="connsiteY2195" fmla="*/ 603366 h 1564514"/>
              <a:gd name="connsiteX2196" fmla="*/ 1439200 w 1544778"/>
              <a:gd name="connsiteY2196" fmla="*/ 612241 h 1564514"/>
              <a:gd name="connsiteX2197" fmla="*/ 1442995 w 1544778"/>
              <a:gd name="connsiteY2197" fmla="*/ 621598 h 1564514"/>
              <a:gd name="connsiteX2198" fmla="*/ 1444170 w 1544778"/>
              <a:gd name="connsiteY2198" fmla="*/ 631514 h 1564514"/>
              <a:gd name="connsiteX2199" fmla="*/ 1448194 w 1544778"/>
              <a:gd name="connsiteY2199" fmla="*/ 642939 h 1564514"/>
              <a:gd name="connsiteX2200" fmla="*/ 1449850 w 1544778"/>
              <a:gd name="connsiteY2200" fmla="*/ 658837 h 1564514"/>
              <a:gd name="connsiteX2201" fmla="*/ 1452290 w 1544778"/>
              <a:gd name="connsiteY2201" fmla="*/ 668548 h 1564514"/>
              <a:gd name="connsiteX2202" fmla="*/ 1451458 w 1544778"/>
              <a:gd name="connsiteY2202" fmla="*/ 674709 h 1564514"/>
              <a:gd name="connsiteX2203" fmla="*/ 1454200 w 1544778"/>
              <a:gd name="connsiteY2203" fmla="*/ 682389 h 1564514"/>
              <a:gd name="connsiteX2204" fmla="*/ 1453090 w 1544778"/>
              <a:gd name="connsiteY2204" fmla="*/ 688558 h 1564514"/>
              <a:gd name="connsiteX2205" fmla="*/ 1459374 w 1544778"/>
              <a:gd name="connsiteY2205" fmla="*/ 714020 h 1564514"/>
              <a:gd name="connsiteX2206" fmla="*/ 1460778 w 1544778"/>
              <a:gd name="connsiteY2206" fmla="*/ 738038 h 1564514"/>
              <a:gd name="connsiteX2207" fmla="*/ 1463103 w 1544778"/>
              <a:gd name="connsiteY2207" fmla="*/ 747970 h 1564514"/>
              <a:gd name="connsiteX2208" fmla="*/ 1462500 w 1544778"/>
              <a:gd name="connsiteY2208" fmla="*/ 760040 h 1564514"/>
              <a:gd name="connsiteX2209" fmla="*/ 1462606 w 1544778"/>
              <a:gd name="connsiteY2209" fmla="*/ 776100 h 1564514"/>
              <a:gd name="connsiteX2210" fmla="*/ 1461749 w 1544778"/>
              <a:gd name="connsiteY2210" fmla="*/ 782107 h 1564514"/>
              <a:gd name="connsiteX2211" fmla="*/ 1462589 w 1544778"/>
              <a:gd name="connsiteY2211" fmla="*/ 788611 h 1564514"/>
              <a:gd name="connsiteX2212" fmla="*/ 1462287 w 1544778"/>
              <a:gd name="connsiteY2212" fmla="*/ 798167 h 1564514"/>
              <a:gd name="connsiteX2213" fmla="*/ 1459537 w 1544778"/>
              <a:gd name="connsiteY2213" fmla="*/ 800085 h 1564514"/>
              <a:gd name="connsiteX2214" fmla="*/ 395839 w 1544778"/>
              <a:gd name="connsiteY2214" fmla="*/ 110943 h 1564514"/>
              <a:gd name="connsiteX2215" fmla="*/ 385557 w 1544778"/>
              <a:gd name="connsiteY2215" fmla="*/ 117018 h 1564514"/>
              <a:gd name="connsiteX2216" fmla="*/ 395839 w 1544778"/>
              <a:gd name="connsiteY2216" fmla="*/ 110943 h 1564514"/>
              <a:gd name="connsiteX2217" fmla="*/ 1016483 w 1544778"/>
              <a:gd name="connsiteY2217" fmla="*/ 106434 h 1564514"/>
              <a:gd name="connsiteX2218" fmla="*/ 1008828 w 1544778"/>
              <a:gd name="connsiteY2218" fmla="*/ 102720 h 1564514"/>
              <a:gd name="connsiteX2219" fmla="*/ 1001263 w 1544778"/>
              <a:gd name="connsiteY2219" fmla="*/ 100215 h 1564514"/>
              <a:gd name="connsiteX2220" fmla="*/ 993575 w 1544778"/>
              <a:gd name="connsiteY2220" fmla="*/ 94784 h 1564514"/>
              <a:gd name="connsiteX2221" fmla="*/ 1007963 w 1544778"/>
              <a:gd name="connsiteY2221" fmla="*/ 99399 h 1564514"/>
              <a:gd name="connsiteX2222" fmla="*/ 1016483 w 1544778"/>
              <a:gd name="connsiteY2222" fmla="*/ 106434 h 1564514"/>
              <a:gd name="connsiteX2223" fmla="*/ 340876 w 1544778"/>
              <a:gd name="connsiteY2223" fmla="*/ 146565 h 1564514"/>
              <a:gd name="connsiteX2224" fmla="*/ 336037 w 1544778"/>
              <a:gd name="connsiteY2224" fmla="*/ 153750 h 1564514"/>
              <a:gd name="connsiteX2225" fmla="*/ 328912 w 1544778"/>
              <a:gd name="connsiteY2225" fmla="*/ 157170 h 1564514"/>
              <a:gd name="connsiteX2226" fmla="*/ 309628 w 1544778"/>
              <a:gd name="connsiteY2226" fmla="*/ 170733 h 1564514"/>
              <a:gd name="connsiteX2227" fmla="*/ 321282 w 1544778"/>
              <a:gd name="connsiteY2227" fmla="*/ 159855 h 1564514"/>
              <a:gd name="connsiteX2228" fmla="*/ 340876 w 1544778"/>
              <a:gd name="connsiteY2228" fmla="*/ 146565 h 1564514"/>
              <a:gd name="connsiteX2229" fmla="*/ 931161 w 1544778"/>
              <a:gd name="connsiteY2229" fmla="*/ 76263 h 1564514"/>
              <a:gd name="connsiteX2230" fmla="*/ 907617 w 1544778"/>
              <a:gd name="connsiteY2230" fmla="*/ 72954 h 1564514"/>
              <a:gd name="connsiteX2231" fmla="*/ 875308 w 1544778"/>
              <a:gd name="connsiteY2231" fmla="*/ 65001 h 1564514"/>
              <a:gd name="connsiteX2232" fmla="*/ 861712 w 1544778"/>
              <a:gd name="connsiteY2232" fmla="*/ 63144 h 1564514"/>
              <a:gd name="connsiteX2233" fmla="*/ 854195 w 1544778"/>
              <a:gd name="connsiteY2233" fmla="*/ 60778 h 1564514"/>
              <a:gd name="connsiteX2234" fmla="*/ 842207 w 1544778"/>
              <a:gd name="connsiteY2234" fmla="*/ 61157 h 1564514"/>
              <a:gd name="connsiteX2235" fmla="*/ 816827 w 1544778"/>
              <a:gd name="connsiteY2235" fmla="*/ 56815 h 1564514"/>
              <a:gd name="connsiteX2236" fmla="*/ 796245 w 1544778"/>
              <a:gd name="connsiteY2236" fmla="*/ 51119 h 1564514"/>
              <a:gd name="connsiteX2237" fmla="*/ 790133 w 1544778"/>
              <a:gd name="connsiteY2237" fmla="*/ 53208 h 1564514"/>
              <a:gd name="connsiteX2238" fmla="*/ 778536 w 1544778"/>
              <a:gd name="connsiteY2238" fmla="*/ 51238 h 1564514"/>
              <a:gd name="connsiteX2239" fmla="*/ 808258 w 1544778"/>
              <a:gd name="connsiteY2239" fmla="*/ 49813 h 1564514"/>
              <a:gd name="connsiteX2240" fmla="*/ 837466 w 1544778"/>
              <a:gd name="connsiteY2240" fmla="*/ 54020 h 1564514"/>
              <a:gd name="connsiteX2241" fmla="*/ 845047 w 1544778"/>
              <a:gd name="connsiteY2241" fmla="*/ 56305 h 1564514"/>
              <a:gd name="connsiteX2242" fmla="*/ 857125 w 1544778"/>
              <a:gd name="connsiteY2242" fmla="*/ 55942 h 1564514"/>
              <a:gd name="connsiteX2243" fmla="*/ 864699 w 1544778"/>
              <a:gd name="connsiteY2243" fmla="*/ 58317 h 1564514"/>
              <a:gd name="connsiteX2244" fmla="*/ 870681 w 1544778"/>
              <a:gd name="connsiteY2244" fmla="*/ 58595 h 1564514"/>
              <a:gd name="connsiteX2245" fmla="*/ 887753 w 1544778"/>
              <a:gd name="connsiteY2245" fmla="*/ 63487 h 1564514"/>
              <a:gd name="connsiteX2246" fmla="*/ 891989 w 1544778"/>
              <a:gd name="connsiteY2246" fmla="*/ 62712 h 1564514"/>
              <a:gd name="connsiteX2247" fmla="*/ 893694 w 1544778"/>
              <a:gd name="connsiteY2247" fmla="*/ 64042 h 1564514"/>
              <a:gd name="connsiteX2248" fmla="*/ 904091 w 1544778"/>
              <a:gd name="connsiteY2248" fmla="*/ 66360 h 1564514"/>
              <a:gd name="connsiteX2249" fmla="*/ 909290 w 1544778"/>
              <a:gd name="connsiteY2249" fmla="*/ 67490 h 1564514"/>
              <a:gd name="connsiteX2250" fmla="*/ 914300 w 1544778"/>
              <a:gd name="connsiteY2250" fmla="*/ 68902 h 1564514"/>
              <a:gd name="connsiteX2251" fmla="*/ 931161 w 1544778"/>
              <a:gd name="connsiteY2251" fmla="*/ 76263 h 1564514"/>
              <a:gd name="connsiteX2252" fmla="*/ 299378 w 1544778"/>
              <a:gd name="connsiteY2252" fmla="*/ 180024 h 1564514"/>
              <a:gd name="connsiteX2253" fmla="*/ 286657 w 1544778"/>
              <a:gd name="connsiteY2253" fmla="*/ 190703 h 1564514"/>
              <a:gd name="connsiteX2254" fmla="*/ 274184 w 1544778"/>
              <a:gd name="connsiteY2254" fmla="*/ 198603 h 1564514"/>
              <a:gd name="connsiteX2255" fmla="*/ 286209 w 1544778"/>
              <a:gd name="connsiteY2255" fmla="*/ 186272 h 1564514"/>
              <a:gd name="connsiteX2256" fmla="*/ 299378 w 1544778"/>
              <a:gd name="connsiteY2256" fmla="*/ 180024 h 1564514"/>
              <a:gd name="connsiteX2257" fmla="*/ 716048 w 1544778"/>
              <a:gd name="connsiteY2257" fmla="*/ 46076 h 1564514"/>
              <a:gd name="connsiteX2258" fmla="*/ 704329 w 1544778"/>
              <a:gd name="connsiteY2258" fmla="*/ 48818 h 1564514"/>
              <a:gd name="connsiteX2259" fmla="*/ 695246 w 1544778"/>
              <a:gd name="connsiteY2259" fmla="*/ 48806 h 1564514"/>
              <a:gd name="connsiteX2260" fmla="*/ 686759 w 1544778"/>
              <a:gd name="connsiteY2260" fmla="*/ 49361 h 1564514"/>
              <a:gd name="connsiteX2261" fmla="*/ 667499 w 1544778"/>
              <a:gd name="connsiteY2261" fmla="*/ 53996 h 1564514"/>
              <a:gd name="connsiteX2262" fmla="*/ 658391 w 1544778"/>
              <a:gd name="connsiteY2262" fmla="*/ 54918 h 1564514"/>
              <a:gd name="connsiteX2263" fmla="*/ 645546 w 1544778"/>
              <a:gd name="connsiteY2263" fmla="*/ 56371 h 1564514"/>
              <a:gd name="connsiteX2264" fmla="*/ 626768 w 1544778"/>
              <a:gd name="connsiteY2264" fmla="*/ 57068 h 1564514"/>
              <a:gd name="connsiteX2265" fmla="*/ 618942 w 1544778"/>
              <a:gd name="connsiteY2265" fmla="*/ 57187 h 1564514"/>
              <a:gd name="connsiteX2266" fmla="*/ 609720 w 1544778"/>
              <a:gd name="connsiteY2266" fmla="*/ 61333 h 1564514"/>
              <a:gd name="connsiteX2267" fmla="*/ 599992 w 1544778"/>
              <a:gd name="connsiteY2267" fmla="*/ 61985 h 1564514"/>
              <a:gd name="connsiteX2268" fmla="*/ 584380 w 1544778"/>
              <a:gd name="connsiteY2268" fmla="*/ 64989 h 1564514"/>
              <a:gd name="connsiteX2269" fmla="*/ 569650 w 1544778"/>
              <a:gd name="connsiteY2269" fmla="*/ 68563 h 1564514"/>
              <a:gd name="connsiteX2270" fmla="*/ 546285 w 1544778"/>
              <a:gd name="connsiteY2270" fmla="*/ 70954 h 1564514"/>
              <a:gd name="connsiteX2271" fmla="*/ 580365 w 1544778"/>
              <a:gd name="connsiteY2271" fmla="*/ 62691 h 1564514"/>
              <a:gd name="connsiteX2272" fmla="*/ 593945 w 1544778"/>
              <a:gd name="connsiteY2272" fmla="*/ 61165 h 1564514"/>
              <a:gd name="connsiteX2273" fmla="*/ 605199 w 1544778"/>
              <a:gd name="connsiteY2273" fmla="*/ 57579 h 1564514"/>
              <a:gd name="connsiteX2274" fmla="*/ 613164 w 1544778"/>
              <a:gd name="connsiteY2274" fmla="*/ 58101 h 1564514"/>
              <a:gd name="connsiteX2275" fmla="*/ 620500 w 1544778"/>
              <a:gd name="connsiteY2275" fmla="*/ 54265 h 1564514"/>
              <a:gd name="connsiteX2276" fmla="*/ 659379 w 1544778"/>
              <a:gd name="connsiteY2276" fmla="*/ 50050 h 1564514"/>
              <a:gd name="connsiteX2277" fmla="*/ 674893 w 1544778"/>
              <a:gd name="connsiteY2277" fmla="*/ 47373 h 1564514"/>
              <a:gd name="connsiteX2278" fmla="*/ 688423 w 1544778"/>
              <a:gd name="connsiteY2278" fmla="*/ 46472 h 1564514"/>
              <a:gd name="connsiteX2279" fmla="*/ 700355 w 1544778"/>
              <a:gd name="connsiteY2279" fmla="*/ 46198 h 1564514"/>
              <a:gd name="connsiteX2280" fmla="*/ 710172 w 1544778"/>
              <a:gd name="connsiteY2280" fmla="*/ 47006 h 1564514"/>
              <a:gd name="connsiteX2281" fmla="*/ 716048 w 1544778"/>
              <a:gd name="connsiteY2281" fmla="*/ 46076 h 1564514"/>
              <a:gd name="connsiteX2282" fmla="*/ 271621 w 1544778"/>
              <a:gd name="connsiteY2282" fmla="*/ 201688 h 1564514"/>
              <a:gd name="connsiteX2283" fmla="*/ 257784 w 1544778"/>
              <a:gd name="connsiteY2283" fmla="*/ 214472 h 1564514"/>
              <a:gd name="connsiteX2284" fmla="*/ 241703 w 1544778"/>
              <a:gd name="connsiteY2284" fmla="*/ 229773 h 1564514"/>
              <a:gd name="connsiteX2285" fmla="*/ 224031 w 1544778"/>
              <a:gd name="connsiteY2285" fmla="*/ 242198 h 1564514"/>
              <a:gd name="connsiteX2286" fmla="*/ 231163 w 1544778"/>
              <a:gd name="connsiteY2286" fmla="*/ 235518 h 1564514"/>
              <a:gd name="connsiteX2287" fmla="*/ 248309 w 1544778"/>
              <a:gd name="connsiteY2287" fmla="*/ 219495 h 1564514"/>
              <a:gd name="connsiteX2288" fmla="*/ 256332 w 1544778"/>
              <a:gd name="connsiteY2288" fmla="*/ 213839 h 1564514"/>
              <a:gd name="connsiteX2289" fmla="*/ 271621 w 1544778"/>
              <a:gd name="connsiteY2289" fmla="*/ 201688 h 1564514"/>
              <a:gd name="connsiteX2290" fmla="*/ 222391 w 1544778"/>
              <a:gd name="connsiteY2290" fmla="*/ 246160 h 1564514"/>
              <a:gd name="connsiteX2291" fmla="*/ 212263 w 1544778"/>
              <a:gd name="connsiteY2291" fmla="*/ 258108 h 1564514"/>
              <a:gd name="connsiteX2292" fmla="*/ 198593 w 1544778"/>
              <a:gd name="connsiteY2292" fmla="*/ 274629 h 1564514"/>
              <a:gd name="connsiteX2293" fmla="*/ 193264 w 1544778"/>
              <a:gd name="connsiteY2293" fmla="*/ 277592 h 1564514"/>
              <a:gd name="connsiteX2294" fmla="*/ 175008 w 1544778"/>
              <a:gd name="connsiteY2294" fmla="*/ 300353 h 1564514"/>
              <a:gd name="connsiteX2295" fmla="*/ 186528 w 1544778"/>
              <a:gd name="connsiteY2295" fmla="*/ 284602 h 1564514"/>
              <a:gd name="connsiteX2296" fmla="*/ 189910 w 1544778"/>
              <a:gd name="connsiteY2296" fmla="*/ 279787 h 1564514"/>
              <a:gd name="connsiteX2297" fmla="*/ 195957 w 1544778"/>
              <a:gd name="connsiteY2297" fmla="*/ 274797 h 1564514"/>
              <a:gd name="connsiteX2298" fmla="*/ 196757 w 1544778"/>
              <a:gd name="connsiteY2298" fmla="*/ 270157 h 1564514"/>
              <a:gd name="connsiteX2299" fmla="*/ 202817 w 1544778"/>
              <a:gd name="connsiteY2299" fmla="*/ 265171 h 1564514"/>
              <a:gd name="connsiteX2300" fmla="*/ 208986 w 1544778"/>
              <a:gd name="connsiteY2300" fmla="*/ 257549 h 1564514"/>
              <a:gd name="connsiteX2301" fmla="*/ 222391 w 1544778"/>
              <a:gd name="connsiteY2301" fmla="*/ 246160 h 1564514"/>
              <a:gd name="connsiteX2302" fmla="*/ 1236974 w 1544778"/>
              <a:gd name="connsiteY2302" fmla="*/ 270251 h 1564514"/>
              <a:gd name="connsiteX2303" fmla="*/ 1225940 w 1544778"/>
              <a:gd name="connsiteY2303" fmla="*/ 259250 h 1564514"/>
              <a:gd name="connsiteX2304" fmla="*/ 1236974 w 1544778"/>
              <a:gd name="connsiteY2304" fmla="*/ 270251 h 1564514"/>
              <a:gd name="connsiteX2305" fmla="*/ 529792 w 1544778"/>
              <a:gd name="connsiteY2305" fmla="*/ 77140 h 1564514"/>
              <a:gd name="connsiteX2306" fmla="*/ 509708 w 1544778"/>
              <a:gd name="connsiteY2306" fmla="*/ 84558 h 1564514"/>
              <a:gd name="connsiteX2307" fmla="*/ 529792 w 1544778"/>
              <a:gd name="connsiteY2307" fmla="*/ 77140 h 1564514"/>
              <a:gd name="connsiteX2308" fmla="*/ 543152 w 1544778"/>
              <a:gd name="connsiteY2308" fmla="*/ 74516 h 1564514"/>
              <a:gd name="connsiteX2309" fmla="*/ 531898 w 1544778"/>
              <a:gd name="connsiteY2309" fmla="*/ 77495 h 1564514"/>
              <a:gd name="connsiteX2310" fmla="*/ 543152 w 1544778"/>
              <a:gd name="connsiteY2310" fmla="*/ 74516 h 1564514"/>
              <a:gd name="connsiteX2311" fmla="*/ 494382 w 1544778"/>
              <a:gd name="connsiteY2311" fmla="*/ 87594 h 1564514"/>
              <a:gd name="connsiteX2312" fmla="*/ 480150 w 1544778"/>
              <a:gd name="connsiteY2312" fmla="*/ 94025 h 1564514"/>
              <a:gd name="connsiteX2313" fmla="*/ 494382 w 1544778"/>
              <a:gd name="connsiteY2313" fmla="*/ 87594 h 1564514"/>
              <a:gd name="connsiteX2314" fmla="*/ 507603 w 1544778"/>
              <a:gd name="connsiteY2314" fmla="*/ 84305 h 1564514"/>
              <a:gd name="connsiteX2315" fmla="*/ 498618 w 1544778"/>
              <a:gd name="connsiteY2315" fmla="*/ 88100 h 1564514"/>
              <a:gd name="connsiteX2316" fmla="*/ 507603 w 1544778"/>
              <a:gd name="connsiteY2316" fmla="*/ 84305 h 1564514"/>
              <a:gd name="connsiteX2317" fmla="*/ 165489 w 1544778"/>
              <a:gd name="connsiteY2317" fmla="*/ 312598 h 1564514"/>
              <a:gd name="connsiteX2318" fmla="*/ 147563 w 1544778"/>
              <a:gd name="connsiteY2318" fmla="*/ 337884 h 1564514"/>
              <a:gd name="connsiteX2319" fmla="*/ 137978 w 1544778"/>
              <a:gd name="connsiteY2319" fmla="*/ 352411 h 1564514"/>
              <a:gd name="connsiteX2320" fmla="*/ 136975 w 1544778"/>
              <a:gd name="connsiteY2320" fmla="*/ 349277 h 1564514"/>
              <a:gd name="connsiteX2321" fmla="*/ 143254 w 1544778"/>
              <a:gd name="connsiteY2321" fmla="*/ 338982 h 1564514"/>
              <a:gd name="connsiteX2322" fmla="*/ 151105 w 1544778"/>
              <a:gd name="connsiteY2322" fmla="*/ 329197 h 1564514"/>
              <a:gd name="connsiteX2323" fmla="*/ 165489 w 1544778"/>
              <a:gd name="connsiteY2323" fmla="*/ 312598 h 1564514"/>
              <a:gd name="connsiteX2324" fmla="*/ 98259 w 1544778"/>
              <a:gd name="connsiteY2324" fmla="*/ 418408 h 1564514"/>
              <a:gd name="connsiteX2325" fmla="*/ 93987 w 1544778"/>
              <a:gd name="connsiteY2325" fmla="*/ 429229 h 1564514"/>
              <a:gd name="connsiteX2326" fmla="*/ 98259 w 1544778"/>
              <a:gd name="connsiteY2326" fmla="*/ 418408 h 1564514"/>
              <a:gd name="connsiteX2327" fmla="*/ 284140 w 1544778"/>
              <a:gd name="connsiteY2327" fmla="*/ 1332313 h 1564514"/>
              <a:gd name="connsiteX2328" fmla="*/ 268357 w 1544778"/>
              <a:gd name="connsiteY2328" fmla="*/ 1318579 h 1564514"/>
              <a:gd name="connsiteX2329" fmla="*/ 284140 w 1544778"/>
              <a:gd name="connsiteY2329" fmla="*/ 1332313 h 1564514"/>
              <a:gd name="connsiteX2330" fmla="*/ 1315245 w 1544778"/>
              <a:gd name="connsiteY2330" fmla="*/ 1142230 h 1564514"/>
              <a:gd name="connsiteX2331" fmla="*/ 1307647 w 1544778"/>
              <a:gd name="connsiteY2331" fmla="*/ 1150815 h 1564514"/>
              <a:gd name="connsiteX2332" fmla="*/ 1315245 w 1544778"/>
              <a:gd name="connsiteY2332" fmla="*/ 1142230 h 1564514"/>
              <a:gd name="connsiteX2333" fmla="*/ 416919 w 1544778"/>
              <a:gd name="connsiteY2333" fmla="*/ 1408797 h 1564514"/>
              <a:gd name="connsiteX2334" fmla="*/ 422974 w 1544778"/>
              <a:gd name="connsiteY2334" fmla="*/ 1404790 h 1564514"/>
              <a:gd name="connsiteX2335" fmla="*/ 416919 w 1544778"/>
              <a:gd name="connsiteY2335" fmla="*/ 1408797 h 1564514"/>
              <a:gd name="connsiteX2336" fmla="*/ 1281002 w 1544778"/>
              <a:gd name="connsiteY2336" fmla="*/ 1189653 h 1564514"/>
              <a:gd name="connsiteX2337" fmla="*/ 1273632 w 1544778"/>
              <a:gd name="connsiteY2337" fmla="*/ 1198263 h 1564514"/>
              <a:gd name="connsiteX2338" fmla="*/ 1281002 w 1544778"/>
              <a:gd name="connsiteY2338" fmla="*/ 1189653 h 1564514"/>
              <a:gd name="connsiteX2339" fmla="*/ 1253140 w 1544778"/>
              <a:gd name="connsiteY2339" fmla="*/ 1225283 h 1564514"/>
              <a:gd name="connsiteX2340" fmla="*/ 1259351 w 1544778"/>
              <a:gd name="connsiteY2340" fmla="*/ 1213328 h 1564514"/>
              <a:gd name="connsiteX2341" fmla="*/ 1263758 w 1544778"/>
              <a:gd name="connsiteY2341" fmla="*/ 1212063 h 1564514"/>
              <a:gd name="connsiteX2342" fmla="*/ 1253140 w 1544778"/>
              <a:gd name="connsiteY2342" fmla="*/ 1225283 h 1564514"/>
              <a:gd name="connsiteX2343" fmla="*/ 1228078 w 1544778"/>
              <a:gd name="connsiteY2343" fmla="*/ 1253414 h 1564514"/>
              <a:gd name="connsiteX2344" fmla="*/ 1234411 w 1544778"/>
              <a:gd name="connsiteY2344" fmla="*/ 1243907 h 1564514"/>
              <a:gd name="connsiteX2345" fmla="*/ 1228078 w 1544778"/>
              <a:gd name="connsiteY2345" fmla="*/ 1253414 h 1564514"/>
              <a:gd name="connsiteX2346" fmla="*/ 1217591 w 1544778"/>
              <a:gd name="connsiteY2346" fmla="*/ 1264252 h 1564514"/>
              <a:gd name="connsiteX2347" fmla="*/ 1222863 w 1544778"/>
              <a:gd name="connsiteY2347" fmla="*/ 1256270 h 1564514"/>
              <a:gd name="connsiteX2348" fmla="*/ 1217591 w 1544778"/>
              <a:gd name="connsiteY2348" fmla="*/ 1264252 h 1564514"/>
              <a:gd name="connsiteX2349" fmla="*/ 1172209 w 1544778"/>
              <a:gd name="connsiteY2349" fmla="*/ 1306729 h 1564514"/>
              <a:gd name="connsiteX2350" fmla="*/ 1166463 w 1544778"/>
              <a:gd name="connsiteY2350" fmla="*/ 1311626 h 1564514"/>
              <a:gd name="connsiteX2351" fmla="*/ 1172209 w 1544778"/>
              <a:gd name="connsiteY2351" fmla="*/ 1306729 h 1564514"/>
              <a:gd name="connsiteX2352" fmla="*/ 818818 w 1544778"/>
              <a:gd name="connsiteY2352" fmla="*/ 86170 h 1564514"/>
              <a:gd name="connsiteX2353" fmla="*/ 807801 w 1544778"/>
              <a:gd name="connsiteY2353" fmla="*/ 83702 h 1564514"/>
              <a:gd name="connsiteX2354" fmla="*/ 818818 w 1544778"/>
              <a:gd name="connsiteY2354" fmla="*/ 86170 h 1564514"/>
              <a:gd name="connsiteX2355" fmla="*/ 635990 w 1544778"/>
              <a:gd name="connsiteY2355" fmla="*/ 1469212 h 1564514"/>
              <a:gd name="connsiteX2356" fmla="*/ 645644 w 1544778"/>
              <a:gd name="connsiteY2356" fmla="*/ 1467449 h 1564514"/>
              <a:gd name="connsiteX2357" fmla="*/ 635990 w 1544778"/>
              <a:gd name="connsiteY2357" fmla="*/ 1469212 h 1564514"/>
              <a:gd name="connsiteX2358" fmla="*/ 852041 w 1544778"/>
              <a:gd name="connsiteY2358" fmla="*/ 91891 h 1564514"/>
              <a:gd name="connsiteX2359" fmla="*/ 835434 w 1544778"/>
              <a:gd name="connsiteY2359" fmla="*/ 89867 h 1564514"/>
              <a:gd name="connsiteX2360" fmla="*/ 822254 w 1544778"/>
              <a:gd name="connsiteY2360" fmla="*/ 88447 h 1564514"/>
              <a:gd name="connsiteX2361" fmla="*/ 839481 w 1544778"/>
              <a:gd name="connsiteY2361" fmla="*/ 87651 h 1564514"/>
              <a:gd name="connsiteX2362" fmla="*/ 852041 w 1544778"/>
              <a:gd name="connsiteY2362" fmla="*/ 91891 h 1564514"/>
              <a:gd name="connsiteX2363" fmla="*/ 883338 w 1544778"/>
              <a:gd name="connsiteY2363" fmla="*/ 97930 h 1564514"/>
              <a:gd name="connsiteX2364" fmla="*/ 872149 w 1544778"/>
              <a:gd name="connsiteY2364" fmla="*/ 96563 h 1564514"/>
              <a:gd name="connsiteX2365" fmla="*/ 866584 w 1544778"/>
              <a:gd name="connsiteY2365" fmla="*/ 95314 h 1564514"/>
              <a:gd name="connsiteX2366" fmla="*/ 859214 w 1544778"/>
              <a:gd name="connsiteY2366" fmla="*/ 94192 h 1564514"/>
              <a:gd name="connsiteX2367" fmla="*/ 870272 w 1544778"/>
              <a:gd name="connsiteY2367" fmla="*/ 92911 h 1564514"/>
              <a:gd name="connsiteX2368" fmla="*/ 883338 w 1544778"/>
              <a:gd name="connsiteY2368" fmla="*/ 97930 h 1564514"/>
              <a:gd name="connsiteX2369" fmla="*/ 1083010 w 1544778"/>
              <a:gd name="connsiteY2369" fmla="*/ 1369560 h 1564514"/>
              <a:gd name="connsiteX2370" fmla="*/ 1075029 w 1544778"/>
              <a:gd name="connsiteY2370" fmla="*/ 1374546 h 1564514"/>
              <a:gd name="connsiteX2371" fmla="*/ 1083010 w 1544778"/>
              <a:gd name="connsiteY2371" fmla="*/ 1369560 h 1564514"/>
              <a:gd name="connsiteX2372" fmla="*/ 919768 w 1544778"/>
              <a:gd name="connsiteY2372" fmla="*/ 1440110 h 1564514"/>
              <a:gd name="connsiteX2373" fmla="*/ 930745 w 1544778"/>
              <a:gd name="connsiteY2373" fmla="*/ 1437523 h 1564514"/>
              <a:gd name="connsiteX2374" fmla="*/ 919768 w 1544778"/>
              <a:gd name="connsiteY2374" fmla="*/ 1440110 h 1564514"/>
              <a:gd name="connsiteX2375" fmla="*/ 743093 w 1544778"/>
              <a:gd name="connsiteY2375" fmla="*/ 1471563 h 1564514"/>
              <a:gd name="connsiteX2376" fmla="*/ 752405 w 1544778"/>
              <a:gd name="connsiteY2376" fmla="*/ 1470143 h 1564514"/>
              <a:gd name="connsiteX2377" fmla="*/ 743093 w 1544778"/>
              <a:gd name="connsiteY2377" fmla="*/ 1471563 h 1564514"/>
              <a:gd name="connsiteX2378" fmla="*/ 722430 w 1544778"/>
              <a:gd name="connsiteY2378" fmla="*/ 1471930 h 1564514"/>
              <a:gd name="connsiteX2379" fmla="*/ 735552 w 1544778"/>
              <a:gd name="connsiteY2379" fmla="*/ 1470942 h 1564514"/>
              <a:gd name="connsiteX2380" fmla="*/ 722430 w 1544778"/>
              <a:gd name="connsiteY2380" fmla="*/ 1471930 h 1564514"/>
              <a:gd name="connsiteX2381" fmla="*/ 681136 w 1544778"/>
              <a:gd name="connsiteY2381" fmla="*/ 1471073 h 1564514"/>
              <a:gd name="connsiteX2382" fmla="*/ 690545 w 1544778"/>
              <a:gd name="connsiteY2382" fmla="*/ 1470591 h 1564514"/>
              <a:gd name="connsiteX2383" fmla="*/ 681136 w 1544778"/>
              <a:gd name="connsiteY2383" fmla="*/ 1471073 h 1564514"/>
              <a:gd name="connsiteX2384" fmla="*/ 623055 w 1544778"/>
              <a:gd name="connsiteY2384" fmla="*/ 1466535 h 1564514"/>
              <a:gd name="connsiteX2385" fmla="*/ 615743 w 1544778"/>
              <a:gd name="connsiteY2385" fmla="*/ 1464585 h 1564514"/>
              <a:gd name="connsiteX2386" fmla="*/ 623055 w 1544778"/>
              <a:gd name="connsiteY2386" fmla="*/ 1466535 h 1564514"/>
              <a:gd name="connsiteX2387" fmla="*/ 849266 w 1544778"/>
              <a:gd name="connsiteY2387" fmla="*/ 1459354 h 1564514"/>
              <a:gd name="connsiteX2388" fmla="*/ 840036 w 1544778"/>
              <a:gd name="connsiteY2388" fmla="*/ 1461068 h 1564514"/>
              <a:gd name="connsiteX2389" fmla="*/ 845039 w 1544778"/>
              <a:gd name="connsiteY2389" fmla="*/ 1457901 h 1564514"/>
              <a:gd name="connsiteX2390" fmla="*/ 849266 w 1544778"/>
              <a:gd name="connsiteY2390" fmla="*/ 1459354 h 1564514"/>
              <a:gd name="connsiteX2391" fmla="*/ 265370 w 1544778"/>
              <a:gd name="connsiteY2391" fmla="*/ 1304534 h 1564514"/>
              <a:gd name="connsiteX2392" fmla="*/ 260649 w 1544778"/>
              <a:gd name="connsiteY2392" fmla="*/ 1295679 h 1564514"/>
              <a:gd name="connsiteX2393" fmla="*/ 265370 w 1544778"/>
              <a:gd name="connsiteY2393" fmla="*/ 1304534 h 1564514"/>
              <a:gd name="connsiteX2394" fmla="*/ 250252 w 1544778"/>
              <a:gd name="connsiteY2394" fmla="*/ 1287706 h 1564514"/>
              <a:gd name="connsiteX2395" fmla="*/ 256087 w 1544778"/>
              <a:gd name="connsiteY2395" fmla="*/ 1295198 h 1564514"/>
              <a:gd name="connsiteX2396" fmla="*/ 250252 w 1544778"/>
              <a:gd name="connsiteY2396" fmla="*/ 1287706 h 1564514"/>
              <a:gd name="connsiteX2397" fmla="*/ 325411 w 1544778"/>
              <a:gd name="connsiteY2397" fmla="*/ 1349321 h 1564514"/>
              <a:gd name="connsiteX2398" fmla="*/ 296108 w 1544778"/>
              <a:gd name="connsiteY2398" fmla="*/ 1326021 h 1564514"/>
              <a:gd name="connsiteX2399" fmla="*/ 308746 w 1544778"/>
              <a:gd name="connsiteY2399" fmla="*/ 1330877 h 1564514"/>
              <a:gd name="connsiteX2400" fmla="*/ 324815 w 1544778"/>
              <a:gd name="connsiteY2400" fmla="*/ 1343584 h 1564514"/>
              <a:gd name="connsiteX2401" fmla="*/ 325411 w 1544778"/>
              <a:gd name="connsiteY2401" fmla="*/ 1349321 h 1564514"/>
              <a:gd name="connsiteX2402" fmla="*/ 286804 w 1544778"/>
              <a:gd name="connsiteY2402" fmla="*/ 1319721 h 1564514"/>
              <a:gd name="connsiteX2403" fmla="*/ 280055 w 1544778"/>
              <a:gd name="connsiteY2403" fmla="*/ 1313209 h 1564514"/>
              <a:gd name="connsiteX2404" fmla="*/ 288996 w 1544778"/>
              <a:gd name="connsiteY2404" fmla="*/ 1316946 h 1564514"/>
              <a:gd name="connsiteX2405" fmla="*/ 286804 w 1544778"/>
              <a:gd name="connsiteY2405" fmla="*/ 1319721 h 1564514"/>
              <a:gd name="connsiteX2406" fmla="*/ 224582 w 1544778"/>
              <a:gd name="connsiteY2406" fmla="*/ 1263199 h 1564514"/>
              <a:gd name="connsiteX2407" fmla="*/ 232530 w 1544778"/>
              <a:gd name="connsiteY2407" fmla="*/ 1268446 h 1564514"/>
              <a:gd name="connsiteX2408" fmla="*/ 242030 w 1544778"/>
              <a:gd name="connsiteY2408" fmla="*/ 1280100 h 1564514"/>
              <a:gd name="connsiteX2409" fmla="*/ 224582 w 1544778"/>
              <a:gd name="connsiteY2409" fmla="*/ 1263199 h 1564514"/>
              <a:gd name="connsiteX2410" fmla="*/ 266606 w 1544778"/>
              <a:gd name="connsiteY2410" fmla="*/ 246895 h 1564514"/>
              <a:gd name="connsiteX2411" fmla="*/ 263831 w 1544778"/>
              <a:gd name="connsiteY2411" fmla="*/ 255076 h 1564514"/>
              <a:gd name="connsiteX2412" fmla="*/ 266606 w 1544778"/>
              <a:gd name="connsiteY2412" fmla="*/ 246895 h 1564514"/>
              <a:gd name="connsiteX2413" fmla="*/ 409713 w 1544778"/>
              <a:gd name="connsiteY2413" fmla="*/ 1393634 h 1564514"/>
              <a:gd name="connsiteX2414" fmla="*/ 444503 w 1544778"/>
              <a:gd name="connsiteY2414" fmla="*/ 1406888 h 1564514"/>
              <a:gd name="connsiteX2415" fmla="*/ 434971 w 1544778"/>
              <a:gd name="connsiteY2415" fmla="*/ 1405484 h 1564514"/>
              <a:gd name="connsiteX2416" fmla="*/ 409713 w 1544778"/>
              <a:gd name="connsiteY2416" fmla="*/ 1393634 h 1564514"/>
              <a:gd name="connsiteX2417" fmla="*/ 463265 w 1544778"/>
              <a:gd name="connsiteY2417" fmla="*/ 130582 h 1564514"/>
              <a:gd name="connsiteX2418" fmla="*/ 487984 w 1544778"/>
              <a:gd name="connsiteY2418" fmla="*/ 122229 h 1564514"/>
              <a:gd name="connsiteX2419" fmla="*/ 471499 w 1544778"/>
              <a:gd name="connsiteY2419" fmla="*/ 131259 h 1564514"/>
              <a:gd name="connsiteX2420" fmla="*/ 463265 w 1544778"/>
              <a:gd name="connsiteY2420" fmla="*/ 130582 h 1564514"/>
              <a:gd name="connsiteX2421" fmla="*/ 549125 w 1544778"/>
              <a:gd name="connsiteY2421" fmla="*/ 1445048 h 1564514"/>
              <a:gd name="connsiteX2422" fmla="*/ 560159 w 1544778"/>
              <a:gd name="connsiteY2422" fmla="*/ 1446851 h 1564514"/>
              <a:gd name="connsiteX2423" fmla="*/ 549125 w 1544778"/>
              <a:gd name="connsiteY2423" fmla="*/ 1445048 h 1564514"/>
              <a:gd name="connsiteX2424" fmla="*/ 373226 w 1544778"/>
              <a:gd name="connsiteY2424" fmla="*/ 1374987 h 1564514"/>
              <a:gd name="connsiteX2425" fmla="*/ 385418 w 1544778"/>
              <a:gd name="connsiteY2425" fmla="*/ 1379900 h 1564514"/>
              <a:gd name="connsiteX2426" fmla="*/ 373226 w 1544778"/>
              <a:gd name="connsiteY2426" fmla="*/ 1374987 h 1564514"/>
              <a:gd name="connsiteX2427" fmla="*/ 642861 w 1544778"/>
              <a:gd name="connsiteY2427" fmla="*/ 1458309 h 1564514"/>
              <a:gd name="connsiteX2428" fmla="*/ 642861 w 1544778"/>
              <a:gd name="connsiteY2428" fmla="*/ 1458309 h 1564514"/>
              <a:gd name="connsiteX2429" fmla="*/ 642861 w 1544778"/>
              <a:gd name="connsiteY2429" fmla="*/ 1458309 h 1564514"/>
              <a:gd name="connsiteX2430" fmla="*/ 461347 w 1544778"/>
              <a:gd name="connsiteY2430" fmla="*/ 1414698 h 1564514"/>
              <a:gd name="connsiteX2431" fmla="*/ 471948 w 1544778"/>
              <a:gd name="connsiteY2431" fmla="*/ 1416746 h 1564514"/>
              <a:gd name="connsiteX2432" fmla="*/ 484197 w 1544778"/>
              <a:gd name="connsiteY2432" fmla="*/ 1422467 h 1564514"/>
              <a:gd name="connsiteX2433" fmla="*/ 493803 w 1544778"/>
              <a:gd name="connsiteY2433" fmla="*/ 1423030 h 1564514"/>
              <a:gd name="connsiteX2434" fmla="*/ 500201 w 1544778"/>
              <a:gd name="connsiteY2434" fmla="*/ 1427159 h 1564514"/>
              <a:gd name="connsiteX2435" fmla="*/ 508729 w 1544778"/>
              <a:gd name="connsiteY2435" fmla="*/ 1430897 h 1564514"/>
              <a:gd name="connsiteX2436" fmla="*/ 485634 w 1544778"/>
              <a:gd name="connsiteY2436" fmla="*/ 1423911 h 1564514"/>
              <a:gd name="connsiteX2437" fmla="*/ 478020 w 1544778"/>
              <a:gd name="connsiteY2437" fmla="*/ 1423103 h 1564514"/>
              <a:gd name="connsiteX2438" fmla="*/ 461347 w 1544778"/>
              <a:gd name="connsiteY2438" fmla="*/ 1414698 h 1564514"/>
              <a:gd name="connsiteX2439" fmla="*/ 204469 w 1544778"/>
              <a:gd name="connsiteY2439" fmla="*/ 313741 h 1564514"/>
              <a:gd name="connsiteX2440" fmla="*/ 198997 w 1544778"/>
              <a:gd name="connsiteY2440" fmla="*/ 321289 h 1564514"/>
              <a:gd name="connsiteX2441" fmla="*/ 204469 w 1544778"/>
              <a:gd name="connsiteY2441" fmla="*/ 313741 h 1564514"/>
              <a:gd name="connsiteX2442" fmla="*/ 409990 w 1544778"/>
              <a:gd name="connsiteY2442" fmla="*/ 157235 h 1564514"/>
              <a:gd name="connsiteX2443" fmla="*/ 398345 w 1544778"/>
              <a:gd name="connsiteY2443" fmla="*/ 163013 h 1564514"/>
              <a:gd name="connsiteX2444" fmla="*/ 409990 w 1544778"/>
              <a:gd name="connsiteY2444" fmla="*/ 157235 h 1564514"/>
              <a:gd name="connsiteX2445" fmla="*/ 445376 w 1544778"/>
              <a:gd name="connsiteY2445" fmla="*/ 140873 h 1564514"/>
              <a:gd name="connsiteX2446" fmla="*/ 432482 w 1544778"/>
              <a:gd name="connsiteY2446" fmla="*/ 148405 h 1564514"/>
              <a:gd name="connsiteX2447" fmla="*/ 417417 w 1544778"/>
              <a:gd name="connsiteY2447" fmla="*/ 155530 h 1564514"/>
              <a:gd name="connsiteX2448" fmla="*/ 413320 w 1544778"/>
              <a:gd name="connsiteY2448" fmla="*/ 155595 h 1564514"/>
              <a:gd name="connsiteX2449" fmla="*/ 429397 w 1544778"/>
              <a:gd name="connsiteY2449" fmla="*/ 146948 h 1564514"/>
              <a:gd name="connsiteX2450" fmla="*/ 445376 w 1544778"/>
              <a:gd name="connsiteY2450" fmla="*/ 140873 h 1564514"/>
              <a:gd name="connsiteX2451" fmla="*/ 510247 w 1544778"/>
              <a:gd name="connsiteY2451" fmla="*/ 1432268 h 1564514"/>
              <a:gd name="connsiteX2452" fmla="*/ 519893 w 1544778"/>
              <a:gd name="connsiteY2452" fmla="*/ 1432390 h 1564514"/>
              <a:gd name="connsiteX2453" fmla="*/ 510247 w 1544778"/>
              <a:gd name="connsiteY2453" fmla="*/ 1432268 h 1564514"/>
              <a:gd name="connsiteX2454" fmla="*/ 709372 w 1544778"/>
              <a:gd name="connsiteY2454" fmla="*/ 1464046 h 1564514"/>
              <a:gd name="connsiteX2455" fmla="*/ 701938 w 1544778"/>
              <a:gd name="connsiteY2455" fmla="*/ 1463989 h 1564514"/>
              <a:gd name="connsiteX2456" fmla="*/ 709372 w 1544778"/>
              <a:gd name="connsiteY2456" fmla="*/ 1464046 h 1564514"/>
              <a:gd name="connsiteX2457" fmla="*/ 319747 w 1544778"/>
              <a:gd name="connsiteY2457" fmla="*/ 212182 h 1564514"/>
              <a:gd name="connsiteX2458" fmla="*/ 322889 w 1544778"/>
              <a:gd name="connsiteY2458" fmla="*/ 222926 h 1564514"/>
              <a:gd name="connsiteX2459" fmla="*/ 309285 w 1544778"/>
              <a:gd name="connsiteY2459" fmla="*/ 235196 h 1564514"/>
              <a:gd name="connsiteX2460" fmla="*/ 299541 w 1544778"/>
              <a:gd name="connsiteY2460" fmla="*/ 240468 h 1564514"/>
              <a:gd name="connsiteX2461" fmla="*/ 291427 w 1544778"/>
              <a:gd name="connsiteY2461" fmla="*/ 247850 h 1564514"/>
              <a:gd name="connsiteX2462" fmla="*/ 282528 w 1544778"/>
              <a:gd name="connsiteY2462" fmla="*/ 254256 h 1564514"/>
              <a:gd name="connsiteX2463" fmla="*/ 276730 w 1544778"/>
              <a:gd name="connsiteY2463" fmla="*/ 261511 h 1564514"/>
              <a:gd name="connsiteX2464" fmla="*/ 261710 w 1544778"/>
              <a:gd name="connsiteY2464" fmla="*/ 274760 h 1564514"/>
              <a:gd name="connsiteX2465" fmla="*/ 254349 w 1544778"/>
              <a:gd name="connsiteY2465" fmla="*/ 282872 h 1564514"/>
              <a:gd name="connsiteX2466" fmla="*/ 241891 w 1544778"/>
              <a:gd name="connsiteY2466" fmla="*/ 290947 h 1564514"/>
              <a:gd name="connsiteX2467" fmla="*/ 234893 w 1544778"/>
              <a:gd name="connsiteY2467" fmla="*/ 301981 h 1564514"/>
              <a:gd name="connsiteX2468" fmla="*/ 229825 w 1544778"/>
              <a:gd name="connsiteY2468" fmla="*/ 304670 h 1564514"/>
              <a:gd name="connsiteX2469" fmla="*/ 222868 w 1544778"/>
              <a:gd name="connsiteY2469" fmla="*/ 313128 h 1564514"/>
              <a:gd name="connsiteX2470" fmla="*/ 215539 w 1544778"/>
              <a:gd name="connsiteY2470" fmla="*/ 321228 h 1564514"/>
              <a:gd name="connsiteX2471" fmla="*/ 196239 w 1544778"/>
              <a:gd name="connsiteY2471" fmla="*/ 340684 h 1564514"/>
              <a:gd name="connsiteX2472" fmla="*/ 179162 w 1544778"/>
              <a:gd name="connsiteY2472" fmla="*/ 364371 h 1564514"/>
              <a:gd name="connsiteX2473" fmla="*/ 159780 w 1544778"/>
              <a:gd name="connsiteY2473" fmla="*/ 384153 h 1564514"/>
              <a:gd name="connsiteX2474" fmla="*/ 163355 w 1544778"/>
              <a:gd name="connsiteY2474" fmla="*/ 373164 h 1564514"/>
              <a:gd name="connsiteX2475" fmla="*/ 172323 w 1544778"/>
              <a:gd name="connsiteY2475" fmla="*/ 363787 h 1564514"/>
              <a:gd name="connsiteX2476" fmla="*/ 183435 w 1544778"/>
              <a:gd name="connsiteY2476" fmla="*/ 346804 h 1564514"/>
              <a:gd name="connsiteX2477" fmla="*/ 192163 w 1544778"/>
              <a:gd name="connsiteY2477" fmla="*/ 337293 h 1564514"/>
              <a:gd name="connsiteX2478" fmla="*/ 228568 w 1544778"/>
              <a:gd name="connsiteY2478" fmla="*/ 295799 h 1564514"/>
              <a:gd name="connsiteX2479" fmla="*/ 239957 w 1544778"/>
              <a:gd name="connsiteY2479" fmla="*/ 282215 h 1564514"/>
              <a:gd name="connsiteX2480" fmla="*/ 254548 w 1544778"/>
              <a:gd name="connsiteY2480" fmla="*/ 266926 h 1564514"/>
              <a:gd name="connsiteX2481" fmla="*/ 260326 w 1544778"/>
              <a:gd name="connsiteY2481" fmla="*/ 262249 h 1564514"/>
              <a:gd name="connsiteX2482" fmla="*/ 266161 w 1544778"/>
              <a:gd name="connsiteY2482" fmla="*/ 257741 h 1564514"/>
              <a:gd name="connsiteX2483" fmla="*/ 278533 w 1544778"/>
              <a:gd name="connsiteY2483" fmla="*/ 243724 h 1564514"/>
              <a:gd name="connsiteX2484" fmla="*/ 287678 w 1544778"/>
              <a:gd name="connsiteY2484" fmla="*/ 237342 h 1564514"/>
              <a:gd name="connsiteX2485" fmla="*/ 303785 w 1544778"/>
              <a:gd name="connsiteY2485" fmla="*/ 224273 h 1564514"/>
              <a:gd name="connsiteX2486" fmla="*/ 311701 w 1544778"/>
              <a:gd name="connsiteY2486" fmla="*/ 218001 h 1564514"/>
              <a:gd name="connsiteX2487" fmla="*/ 319747 w 1544778"/>
              <a:gd name="connsiteY2487" fmla="*/ 212182 h 1564514"/>
              <a:gd name="connsiteX2488" fmla="*/ 1348810 w 1544778"/>
              <a:gd name="connsiteY2488" fmla="*/ 506403 h 1564514"/>
              <a:gd name="connsiteX2489" fmla="*/ 1341441 w 1544778"/>
              <a:gd name="connsiteY2489" fmla="*/ 489461 h 1564514"/>
              <a:gd name="connsiteX2490" fmla="*/ 1348810 w 1544778"/>
              <a:gd name="connsiteY2490" fmla="*/ 506403 h 1564514"/>
              <a:gd name="connsiteX2491" fmla="*/ 1356800 w 1544778"/>
              <a:gd name="connsiteY2491" fmla="*/ 521109 h 1564514"/>
              <a:gd name="connsiteX2492" fmla="*/ 1354123 w 1544778"/>
              <a:gd name="connsiteY2492" fmla="*/ 514200 h 1564514"/>
              <a:gd name="connsiteX2493" fmla="*/ 1356800 w 1544778"/>
              <a:gd name="connsiteY2493" fmla="*/ 521109 h 1564514"/>
              <a:gd name="connsiteX2494" fmla="*/ 1395091 w 1544778"/>
              <a:gd name="connsiteY2494" fmla="*/ 669380 h 1564514"/>
              <a:gd name="connsiteX2495" fmla="*/ 1393932 w 1544778"/>
              <a:gd name="connsiteY2495" fmla="*/ 662085 h 1564514"/>
              <a:gd name="connsiteX2496" fmla="*/ 1395091 w 1544778"/>
              <a:gd name="connsiteY2496" fmla="*/ 669380 h 1564514"/>
              <a:gd name="connsiteX2497" fmla="*/ 996513 w 1544778"/>
              <a:gd name="connsiteY2497" fmla="*/ 1401150 h 1564514"/>
              <a:gd name="connsiteX2498" fmla="*/ 1012533 w 1544778"/>
              <a:gd name="connsiteY2498" fmla="*/ 1391872 h 1564514"/>
              <a:gd name="connsiteX2499" fmla="*/ 1005482 w 1544778"/>
              <a:gd name="connsiteY2499" fmla="*/ 1399420 h 1564514"/>
              <a:gd name="connsiteX2500" fmla="*/ 996513 w 1544778"/>
              <a:gd name="connsiteY2500" fmla="*/ 1401150 h 1564514"/>
              <a:gd name="connsiteX2501" fmla="*/ 607982 w 1544778"/>
              <a:gd name="connsiteY2501" fmla="*/ 1453641 h 1564514"/>
              <a:gd name="connsiteX2502" fmla="*/ 598850 w 1544778"/>
              <a:gd name="connsiteY2502" fmla="*/ 1452140 h 1564514"/>
              <a:gd name="connsiteX2503" fmla="*/ 603534 w 1544778"/>
              <a:gd name="connsiteY2503" fmla="*/ 1451266 h 1564514"/>
              <a:gd name="connsiteX2504" fmla="*/ 607982 w 1544778"/>
              <a:gd name="connsiteY2504" fmla="*/ 1453641 h 1564514"/>
              <a:gd name="connsiteX2505" fmla="*/ 551786 w 1544778"/>
              <a:gd name="connsiteY2505" fmla="*/ 1442061 h 1564514"/>
              <a:gd name="connsiteX2506" fmla="*/ 562566 w 1544778"/>
              <a:gd name="connsiteY2506" fmla="*/ 1444705 h 1564514"/>
              <a:gd name="connsiteX2507" fmla="*/ 551786 w 1544778"/>
              <a:gd name="connsiteY2507" fmla="*/ 1442061 h 1564514"/>
              <a:gd name="connsiteX2508" fmla="*/ 804822 w 1544778"/>
              <a:gd name="connsiteY2508" fmla="*/ 92201 h 1564514"/>
              <a:gd name="connsiteX2509" fmla="*/ 815570 w 1544778"/>
              <a:gd name="connsiteY2509" fmla="*/ 95531 h 1564514"/>
              <a:gd name="connsiteX2510" fmla="*/ 804822 w 1544778"/>
              <a:gd name="connsiteY2510" fmla="*/ 92201 h 1564514"/>
              <a:gd name="connsiteX2511" fmla="*/ 325844 w 1544778"/>
              <a:gd name="connsiteY2511" fmla="*/ 1335602 h 1564514"/>
              <a:gd name="connsiteX2512" fmla="*/ 327370 w 1544778"/>
              <a:gd name="connsiteY2512" fmla="*/ 1333423 h 1564514"/>
              <a:gd name="connsiteX2513" fmla="*/ 332886 w 1544778"/>
              <a:gd name="connsiteY2513" fmla="*/ 1338361 h 1564514"/>
              <a:gd name="connsiteX2514" fmla="*/ 325844 w 1544778"/>
              <a:gd name="connsiteY2514" fmla="*/ 1335602 h 1564514"/>
              <a:gd name="connsiteX2515" fmla="*/ 885182 w 1544778"/>
              <a:gd name="connsiteY2515" fmla="*/ 1433166 h 1564514"/>
              <a:gd name="connsiteX2516" fmla="*/ 895930 w 1544778"/>
              <a:gd name="connsiteY2516" fmla="*/ 1426784 h 1564514"/>
              <a:gd name="connsiteX2517" fmla="*/ 916381 w 1544778"/>
              <a:gd name="connsiteY2517" fmla="*/ 1422622 h 1564514"/>
              <a:gd name="connsiteX2518" fmla="*/ 921343 w 1544778"/>
              <a:gd name="connsiteY2518" fmla="*/ 1420108 h 1564514"/>
              <a:gd name="connsiteX2519" fmla="*/ 926819 w 1544778"/>
              <a:gd name="connsiteY2519" fmla="*/ 1419292 h 1564514"/>
              <a:gd name="connsiteX2520" fmla="*/ 945858 w 1544778"/>
              <a:gd name="connsiteY2520" fmla="*/ 1412918 h 1564514"/>
              <a:gd name="connsiteX2521" fmla="*/ 951596 w 1544778"/>
              <a:gd name="connsiteY2521" fmla="*/ 1412649 h 1564514"/>
              <a:gd name="connsiteX2522" fmla="*/ 952510 w 1544778"/>
              <a:gd name="connsiteY2522" fmla="*/ 1415146 h 1564514"/>
              <a:gd name="connsiteX2523" fmla="*/ 943900 w 1544778"/>
              <a:gd name="connsiteY2523" fmla="*/ 1418378 h 1564514"/>
              <a:gd name="connsiteX2524" fmla="*/ 932597 w 1544778"/>
              <a:gd name="connsiteY2524" fmla="*/ 1419300 h 1564514"/>
              <a:gd name="connsiteX2525" fmla="*/ 910179 w 1544778"/>
              <a:gd name="connsiteY2525" fmla="*/ 1427396 h 1564514"/>
              <a:gd name="connsiteX2526" fmla="*/ 885182 w 1544778"/>
              <a:gd name="connsiteY2526" fmla="*/ 1433166 h 1564514"/>
              <a:gd name="connsiteX2527" fmla="*/ 867000 w 1544778"/>
              <a:gd name="connsiteY2527" fmla="*/ 1435712 h 1564514"/>
              <a:gd name="connsiteX2528" fmla="*/ 874206 w 1544778"/>
              <a:gd name="connsiteY2528" fmla="*/ 1433516 h 1564514"/>
              <a:gd name="connsiteX2529" fmla="*/ 879870 w 1544778"/>
              <a:gd name="connsiteY2529" fmla="*/ 1434569 h 1564514"/>
              <a:gd name="connsiteX2530" fmla="*/ 867000 w 1544778"/>
              <a:gd name="connsiteY2530" fmla="*/ 1435712 h 1564514"/>
              <a:gd name="connsiteX2531" fmla="*/ 362502 w 1544778"/>
              <a:gd name="connsiteY2531" fmla="*/ 1353303 h 1564514"/>
              <a:gd name="connsiteX2532" fmla="*/ 378024 w 1544778"/>
              <a:gd name="connsiteY2532" fmla="*/ 1359342 h 1564514"/>
              <a:gd name="connsiteX2533" fmla="*/ 362502 w 1544778"/>
              <a:gd name="connsiteY2533" fmla="*/ 1353303 h 1564514"/>
              <a:gd name="connsiteX2534" fmla="*/ 844125 w 1544778"/>
              <a:gd name="connsiteY2534" fmla="*/ 1442355 h 1564514"/>
              <a:gd name="connsiteX2535" fmla="*/ 835107 w 1544778"/>
              <a:gd name="connsiteY2535" fmla="*/ 1443938 h 1564514"/>
              <a:gd name="connsiteX2536" fmla="*/ 839155 w 1544778"/>
              <a:gd name="connsiteY2536" fmla="*/ 1440592 h 1564514"/>
              <a:gd name="connsiteX2537" fmla="*/ 844125 w 1544778"/>
              <a:gd name="connsiteY2537" fmla="*/ 1442355 h 1564514"/>
              <a:gd name="connsiteX2538" fmla="*/ 468357 w 1544778"/>
              <a:gd name="connsiteY2538" fmla="*/ 1407051 h 1564514"/>
              <a:gd name="connsiteX2539" fmla="*/ 460882 w 1544778"/>
              <a:gd name="connsiteY2539" fmla="*/ 1401150 h 1564514"/>
              <a:gd name="connsiteX2540" fmla="*/ 468357 w 1544778"/>
              <a:gd name="connsiteY2540" fmla="*/ 1407051 h 1564514"/>
              <a:gd name="connsiteX2541" fmla="*/ 1196904 w 1544778"/>
              <a:gd name="connsiteY2541" fmla="*/ 293926 h 1564514"/>
              <a:gd name="connsiteX2542" fmla="*/ 1189796 w 1544778"/>
              <a:gd name="connsiteY2542" fmla="*/ 290739 h 1564514"/>
              <a:gd name="connsiteX2543" fmla="*/ 1196904 w 1544778"/>
              <a:gd name="connsiteY2543" fmla="*/ 293926 h 1564514"/>
              <a:gd name="connsiteX2544" fmla="*/ 656637 w 1544778"/>
              <a:gd name="connsiteY2544" fmla="*/ 1449830 h 1564514"/>
              <a:gd name="connsiteX2545" fmla="*/ 637067 w 1544778"/>
              <a:gd name="connsiteY2545" fmla="*/ 1444411 h 1564514"/>
              <a:gd name="connsiteX2546" fmla="*/ 649904 w 1544778"/>
              <a:gd name="connsiteY2546" fmla="*/ 1443873 h 1564514"/>
              <a:gd name="connsiteX2547" fmla="*/ 666136 w 1544778"/>
              <a:gd name="connsiteY2547" fmla="*/ 1445391 h 1564514"/>
              <a:gd name="connsiteX2548" fmla="*/ 653324 w 1544778"/>
              <a:gd name="connsiteY2548" fmla="*/ 1445970 h 1564514"/>
              <a:gd name="connsiteX2549" fmla="*/ 656637 w 1544778"/>
              <a:gd name="connsiteY2549" fmla="*/ 1449830 h 1564514"/>
              <a:gd name="connsiteX2550" fmla="*/ 673171 w 1544778"/>
              <a:gd name="connsiteY2550" fmla="*/ 1448590 h 1564514"/>
              <a:gd name="connsiteX2551" fmla="*/ 671229 w 1544778"/>
              <a:gd name="connsiteY2551" fmla="*/ 1445913 h 1564514"/>
              <a:gd name="connsiteX2552" fmla="*/ 678777 w 1544778"/>
              <a:gd name="connsiteY2552" fmla="*/ 1446174 h 1564514"/>
              <a:gd name="connsiteX2553" fmla="*/ 673171 w 1544778"/>
              <a:gd name="connsiteY2553" fmla="*/ 1448590 h 1564514"/>
              <a:gd name="connsiteX2554" fmla="*/ 1337940 w 1544778"/>
              <a:gd name="connsiteY2554" fmla="*/ 516893 h 1564514"/>
              <a:gd name="connsiteX2555" fmla="*/ 1335957 w 1544778"/>
              <a:gd name="connsiteY2555" fmla="*/ 507900 h 1564514"/>
              <a:gd name="connsiteX2556" fmla="*/ 1337940 w 1544778"/>
              <a:gd name="connsiteY2556" fmla="*/ 516893 h 1564514"/>
              <a:gd name="connsiteX2557" fmla="*/ 722218 w 1544778"/>
              <a:gd name="connsiteY2557" fmla="*/ 1446288 h 1564514"/>
              <a:gd name="connsiteX2558" fmla="*/ 733088 w 1544778"/>
              <a:gd name="connsiteY2558" fmla="*/ 1447088 h 1564514"/>
              <a:gd name="connsiteX2559" fmla="*/ 722218 w 1544778"/>
              <a:gd name="connsiteY2559" fmla="*/ 1446288 h 1564514"/>
              <a:gd name="connsiteX2560" fmla="*/ 1230690 w 1544778"/>
              <a:gd name="connsiteY2560" fmla="*/ 346559 h 1564514"/>
              <a:gd name="connsiteX2561" fmla="*/ 1227368 w 1544778"/>
              <a:gd name="connsiteY2561" fmla="*/ 339929 h 1564514"/>
              <a:gd name="connsiteX2562" fmla="*/ 1230690 w 1544778"/>
              <a:gd name="connsiteY2562" fmla="*/ 346559 h 1564514"/>
              <a:gd name="connsiteX2563" fmla="*/ 743828 w 1544778"/>
              <a:gd name="connsiteY2563" fmla="*/ 1444060 h 1564514"/>
              <a:gd name="connsiteX2564" fmla="*/ 760043 w 1544778"/>
              <a:gd name="connsiteY2564" fmla="*/ 1443138 h 1564514"/>
              <a:gd name="connsiteX2565" fmla="*/ 743828 w 1544778"/>
              <a:gd name="connsiteY2565" fmla="*/ 1444060 h 1564514"/>
              <a:gd name="connsiteX2566" fmla="*/ 1027222 w 1544778"/>
              <a:gd name="connsiteY2566" fmla="*/ 179494 h 1564514"/>
              <a:gd name="connsiteX2567" fmla="*/ 1033963 w 1544778"/>
              <a:gd name="connsiteY2567" fmla="*/ 186027 h 1564514"/>
              <a:gd name="connsiteX2568" fmla="*/ 1027222 w 1544778"/>
              <a:gd name="connsiteY2568" fmla="*/ 179494 h 1564514"/>
              <a:gd name="connsiteX2569" fmla="*/ 1138578 w 1544778"/>
              <a:gd name="connsiteY2569" fmla="*/ 255782 h 1564514"/>
              <a:gd name="connsiteX2570" fmla="*/ 1128418 w 1544778"/>
              <a:gd name="connsiteY2570" fmla="*/ 245405 h 1564514"/>
              <a:gd name="connsiteX2571" fmla="*/ 1138578 w 1544778"/>
              <a:gd name="connsiteY2571" fmla="*/ 255782 h 1564514"/>
              <a:gd name="connsiteX2572" fmla="*/ 1037995 w 1544778"/>
              <a:gd name="connsiteY2572" fmla="*/ 186141 h 1564514"/>
              <a:gd name="connsiteX2573" fmla="*/ 1045886 w 1544778"/>
              <a:gd name="connsiteY2573" fmla="*/ 190507 h 1564514"/>
              <a:gd name="connsiteX2574" fmla="*/ 1040998 w 1544778"/>
              <a:gd name="connsiteY2574" fmla="*/ 190022 h 1564514"/>
              <a:gd name="connsiteX2575" fmla="*/ 1037995 w 1544778"/>
              <a:gd name="connsiteY2575" fmla="*/ 186141 h 1564514"/>
              <a:gd name="connsiteX2576" fmla="*/ 842321 w 1544778"/>
              <a:gd name="connsiteY2576" fmla="*/ 1432807 h 1564514"/>
              <a:gd name="connsiteX2577" fmla="*/ 835058 w 1544778"/>
              <a:gd name="connsiteY2577" fmla="*/ 1433215 h 1564514"/>
              <a:gd name="connsiteX2578" fmla="*/ 841824 w 1544778"/>
              <a:gd name="connsiteY2578" fmla="*/ 1430203 h 1564514"/>
              <a:gd name="connsiteX2579" fmla="*/ 842321 w 1544778"/>
              <a:gd name="connsiteY2579" fmla="*/ 1432807 h 1564514"/>
              <a:gd name="connsiteX2580" fmla="*/ 813848 w 1544778"/>
              <a:gd name="connsiteY2580" fmla="*/ 1437491 h 1564514"/>
              <a:gd name="connsiteX2581" fmla="*/ 806715 w 1544778"/>
              <a:gd name="connsiteY2581" fmla="*/ 1438625 h 1564514"/>
              <a:gd name="connsiteX2582" fmla="*/ 813848 w 1544778"/>
              <a:gd name="connsiteY2582" fmla="*/ 1437491 h 1564514"/>
              <a:gd name="connsiteX2583" fmla="*/ 875610 w 1544778"/>
              <a:gd name="connsiteY2583" fmla="*/ 1424711 h 1564514"/>
              <a:gd name="connsiteX2584" fmla="*/ 875193 w 1544778"/>
              <a:gd name="connsiteY2584" fmla="*/ 1422989 h 1564514"/>
              <a:gd name="connsiteX2585" fmla="*/ 883428 w 1544778"/>
              <a:gd name="connsiteY2585" fmla="*/ 1418982 h 1564514"/>
              <a:gd name="connsiteX2586" fmla="*/ 885386 w 1544778"/>
              <a:gd name="connsiteY2586" fmla="*/ 1419382 h 1564514"/>
              <a:gd name="connsiteX2587" fmla="*/ 895783 w 1544778"/>
              <a:gd name="connsiteY2587" fmla="*/ 1416624 h 1564514"/>
              <a:gd name="connsiteX2588" fmla="*/ 875610 w 1544778"/>
              <a:gd name="connsiteY2588" fmla="*/ 1424711 h 1564514"/>
              <a:gd name="connsiteX2589" fmla="*/ 1213397 w 1544778"/>
              <a:gd name="connsiteY2589" fmla="*/ 1194150 h 1564514"/>
              <a:gd name="connsiteX2590" fmla="*/ 1205791 w 1544778"/>
              <a:gd name="connsiteY2590" fmla="*/ 1201454 h 1564514"/>
              <a:gd name="connsiteX2591" fmla="*/ 1213397 w 1544778"/>
              <a:gd name="connsiteY2591" fmla="*/ 1194150 h 1564514"/>
              <a:gd name="connsiteX2592" fmla="*/ 1154647 w 1544778"/>
              <a:gd name="connsiteY2592" fmla="*/ 1251423 h 1564514"/>
              <a:gd name="connsiteX2593" fmla="*/ 1166741 w 1544778"/>
              <a:gd name="connsiteY2593" fmla="*/ 1238871 h 1564514"/>
              <a:gd name="connsiteX2594" fmla="*/ 1154647 w 1544778"/>
              <a:gd name="connsiteY2594" fmla="*/ 1251423 h 1564514"/>
              <a:gd name="connsiteX2595" fmla="*/ 1135607 w 1544778"/>
              <a:gd name="connsiteY2595" fmla="*/ 1269352 h 1564514"/>
              <a:gd name="connsiteX2596" fmla="*/ 1146396 w 1544778"/>
              <a:gd name="connsiteY2596" fmla="*/ 1257854 h 1564514"/>
              <a:gd name="connsiteX2597" fmla="*/ 1135607 w 1544778"/>
              <a:gd name="connsiteY2597" fmla="*/ 1269352 h 1564514"/>
              <a:gd name="connsiteX2598" fmla="*/ 1091824 w 1544778"/>
              <a:gd name="connsiteY2598" fmla="*/ 1297956 h 1564514"/>
              <a:gd name="connsiteX2599" fmla="*/ 1091824 w 1544778"/>
              <a:gd name="connsiteY2599" fmla="*/ 1297956 h 1564514"/>
              <a:gd name="connsiteX2600" fmla="*/ 1091824 w 1544778"/>
              <a:gd name="connsiteY2600" fmla="*/ 1297956 h 1564514"/>
              <a:gd name="connsiteX2601" fmla="*/ 1067480 w 1544778"/>
              <a:gd name="connsiteY2601" fmla="*/ 1317722 h 1564514"/>
              <a:gd name="connsiteX2602" fmla="*/ 1066044 w 1544778"/>
              <a:gd name="connsiteY2602" fmla="*/ 1315494 h 1564514"/>
              <a:gd name="connsiteX2603" fmla="*/ 1073821 w 1544778"/>
              <a:gd name="connsiteY2603" fmla="*/ 1311568 h 1564514"/>
              <a:gd name="connsiteX2604" fmla="*/ 1067480 w 1544778"/>
              <a:gd name="connsiteY2604" fmla="*/ 1317722 h 1564514"/>
              <a:gd name="connsiteX2605" fmla="*/ 1011333 w 1544778"/>
              <a:gd name="connsiteY2605" fmla="*/ 1349035 h 1564514"/>
              <a:gd name="connsiteX2606" fmla="*/ 1015740 w 1544778"/>
              <a:gd name="connsiteY2606" fmla="*/ 1343282 h 1564514"/>
              <a:gd name="connsiteX2607" fmla="*/ 1025403 w 1544778"/>
              <a:gd name="connsiteY2607" fmla="*/ 1338581 h 1564514"/>
              <a:gd name="connsiteX2608" fmla="*/ 1011333 w 1544778"/>
              <a:gd name="connsiteY2608" fmla="*/ 1349035 h 1564514"/>
              <a:gd name="connsiteX2609" fmla="*/ 1190187 w 1544778"/>
              <a:gd name="connsiteY2609" fmla="*/ 1208480 h 1564514"/>
              <a:gd name="connsiteX2610" fmla="*/ 1197214 w 1544778"/>
              <a:gd name="connsiteY2610" fmla="*/ 1203159 h 1564514"/>
              <a:gd name="connsiteX2611" fmla="*/ 1190187 w 1544778"/>
              <a:gd name="connsiteY2611" fmla="*/ 1208480 h 1564514"/>
              <a:gd name="connsiteX2612" fmla="*/ 984027 w 1544778"/>
              <a:gd name="connsiteY2612" fmla="*/ 1360281 h 1564514"/>
              <a:gd name="connsiteX2613" fmla="*/ 989397 w 1544778"/>
              <a:gd name="connsiteY2613" fmla="*/ 1355858 h 1564514"/>
              <a:gd name="connsiteX2614" fmla="*/ 998888 w 1544778"/>
              <a:gd name="connsiteY2614" fmla="*/ 1351255 h 1564514"/>
              <a:gd name="connsiteX2615" fmla="*/ 984027 w 1544778"/>
              <a:gd name="connsiteY2615" fmla="*/ 1360281 h 1564514"/>
              <a:gd name="connsiteX2616" fmla="*/ 972904 w 1544778"/>
              <a:gd name="connsiteY2616" fmla="*/ 1365120 h 1564514"/>
              <a:gd name="connsiteX2617" fmla="*/ 982068 w 1544778"/>
              <a:gd name="connsiteY2617" fmla="*/ 1360167 h 1564514"/>
              <a:gd name="connsiteX2618" fmla="*/ 972904 w 1544778"/>
              <a:gd name="connsiteY2618" fmla="*/ 1365120 h 1564514"/>
              <a:gd name="connsiteX2619" fmla="*/ 924452 w 1544778"/>
              <a:gd name="connsiteY2619" fmla="*/ 1383825 h 1564514"/>
              <a:gd name="connsiteX2620" fmla="*/ 918936 w 1544778"/>
              <a:gd name="connsiteY2620" fmla="*/ 1383727 h 1564514"/>
              <a:gd name="connsiteX2621" fmla="*/ 910187 w 1544778"/>
              <a:gd name="connsiteY2621" fmla="*/ 1384674 h 1564514"/>
              <a:gd name="connsiteX2622" fmla="*/ 918381 w 1544778"/>
              <a:gd name="connsiteY2622" fmla="*/ 1382054 h 1564514"/>
              <a:gd name="connsiteX2623" fmla="*/ 918936 w 1544778"/>
              <a:gd name="connsiteY2623" fmla="*/ 1383727 h 1564514"/>
              <a:gd name="connsiteX2624" fmla="*/ 924452 w 1544778"/>
              <a:gd name="connsiteY2624" fmla="*/ 1383825 h 1564514"/>
              <a:gd name="connsiteX2625" fmla="*/ 1169728 w 1544778"/>
              <a:gd name="connsiteY2625" fmla="*/ 1224671 h 1564514"/>
              <a:gd name="connsiteX2626" fmla="*/ 1179447 w 1544778"/>
              <a:gd name="connsiteY2626" fmla="*/ 1219726 h 1564514"/>
              <a:gd name="connsiteX2627" fmla="*/ 1169728 w 1544778"/>
              <a:gd name="connsiteY2627" fmla="*/ 1224671 h 1564514"/>
              <a:gd name="connsiteX2628" fmla="*/ 807915 w 1544778"/>
              <a:gd name="connsiteY2628" fmla="*/ 1408879 h 1564514"/>
              <a:gd name="connsiteX2629" fmla="*/ 799028 w 1544778"/>
              <a:gd name="connsiteY2629" fmla="*/ 1407500 h 1564514"/>
              <a:gd name="connsiteX2630" fmla="*/ 807915 w 1544778"/>
              <a:gd name="connsiteY2630" fmla="*/ 1408879 h 1564514"/>
              <a:gd name="connsiteX2631" fmla="*/ 971859 w 1544778"/>
              <a:gd name="connsiteY2631" fmla="*/ 189079 h 1564514"/>
              <a:gd name="connsiteX2632" fmla="*/ 960042 w 1544778"/>
              <a:gd name="connsiteY2632" fmla="*/ 186170 h 1564514"/>
              <a:gd name="connsiteX2633" fmla="*/ 946397 w 1544778"/>
              <a:gd name="connsiteY2633" fmla="*/ 178702 h 1564514"/>
              <a:gd name="connsiteX2634" fmla="*/ 971859 w 1544778"/>
              <a:gd name="connsiteY2634" fmla="*/ 189079 h 1564514"/>
              <a:gd name="connsiteX2635" fmla="*/ 718496 w 1544778"/>
              <a:gd name="connsiteY2635" fmla="*/ 1413580 h 1564514"/>
              <a:gd name="connsiteX2636" fmla="*/ 727090 w 1544778"/>
              <a:gd name="connsiteY2636" fmla="*/ 1412641 h 1564514"/>
              <a:gd name="connsiteX2637" fmla="*/ 718496 w 1544778"/>
              <a:gd name="connsiteY2637" fmla="*/ 1413580 h 1564514"/>
              <a:gd name="connsiteX2638" fmla="*/ 638299 w 1544778"/>
              <a:gd name="connsiteY2638" fmla="*/ 1405288 h 1564514"/>
              <a:gd name="connsiteX2639" fmla="*/ 638299 w 1544778"/>
              <a:gd name="connsiteY2639" fmla="*/ 1405288 h 1564514"/>
              <a:gd name="connsiteX2640" fmla="*/ 638299 w 1544778"/>
              <a:gd name="connsiteY2640" fmla="*/ 1405288 h 1564514"/>
              <a:gd name="connsiteX2641" fmla="*/ 1001042 w 1544778"/>
              <a:gd name="connsiteY2641" fmla="*/ 203715 h 1564514"/>
              <a:gd name="connsiteX2642" fmla="*/ 991364 w 1544778"/>
              <a:gd name="connsiteY2642" fmla="*/ 200084 h 1564514"/>
              <a:gd name="connsiteX2643" fmla="*/ 978559 w 1544778"/>
              <a:gd name="connsiteY2643" fmla="*/ 195118 h 1564514"/>
              <a:gd name="connsiteX2644" fmla="*/ 1001042 w 1544778"/>
              <a:gd name="connsiteY2644" fmla="*/ 203715 h 1564514"/>
              <a:gd name="connsiteX2645" fmla="*/ 1137174 w 1544778"/>
              <a:gd name="connsiteY2645" fmla="*/ 303344 h 1564514"/>
              <a:gd name="connsiteX2646" fmla="*/ 1134824 w 1544778"/>
              <a:gd name="connsiteY2646" fmla="*/ 305988 h 1564514"/>
              <a:gd name="connsiteX2647" fmla="*/ 1123725 w 1544778"/>
              <a:gd name="connsiteY2647" fmla="*/ 291012 h 1564514"/>
              <a:gd name="connsiteX2648" fmla="*/ 1102425 w 1544778"/>
              <a:gd name="connsiteY2648" fmla="*/ 273320 h 1564514"/>
              <a:gd name="connsiteX2649" fmla="*/ 1085099 w 1544778"/>
              <a:gd name="connsiteY2649" fmla="*/ 259520 h 1564514"/>
              <a:gd name="connsiteX2650" fmla="*/ 1078555 w 1544778"/>
              <a:gd name="connsiteY2650" fmla="*/ 256973 h 1564514"/>
              <a:gd name="connsiteX2651" fmla="*/ 1073062 w 1544778"/>
              <a:gd name="connsiteY2651" fmla="*/ 249951 h 1564514"/>
              <a:gd name="connsiteX2652" fmla="*/ 1065905 w 1544778"/>
              <a:gd name="connsiteY2652" fmla="*/ 245291 h 1564514"/>
              <a:gd name="connsiteX2653" fmla="*/ 1054390 w 1544778"/>
              <a:gd name="connsiteY2653" fmla="*/ 237281 h 1564514"/>
              <a:gd name="connsiteX2654" fmla="*/ 1041333 w 1544778"/>
              <a:gd name="connsiteY2654" fmla="*/ 229883 h 1564514"/>
              <a:gd name="connsiteX2655" fmla="*/ 1027214 w 1544778"/>
              <a:gd name="connsiteY2655" fmla="*/ 223648 h 1564514"/>
              <a:gd name="connsiteX2656" fmla="*/ 1025141 w 1544778"/>
              <a:gd name="connsiteY2656" fmla="*/ 220372 h 1564514"/>
              <a:gd name="connsiteX2657" fmla="*/ 1015667 w 1544778"/>
              <a:gd name="connsiteY2657" fmla="*/ 216377 h 1564514"/>
              <a:gd name="connsiteX2658" fmla="*/ 1008934 w 1544778"/>
              <a:gd name="connsiteY2658" fmla="*/ 210852 h 1564514"/>
              <a:gd name="connsiteX2659" fmla="*/ 1004078 w 1544778"/>
              <a:gd name="connsiteY2659" fmla="*/ 205315 h 1564514"/>
              <a:gd name="connsiteX2660" fmla="*/ 1016230 w 1544778"/>
              <a:gd name="connsiteY2660" fmla="*/ 211689 h 1564514"/>
              <a:gd name="connsiteX2661" fmla="*/ 1022734 w 1544778"/>
              <a:gd name="connsiteY2661" fmla="*/ 214100 h 1564514"/>
              <a:gd name="connsiteX2662" fmla="*/ 1024929 w 1544778"/>
              <a:gd name="connsiteY2662" fmla="*/ 217238 h 1564514"/>
              <a:gd name="connsiteX2663" fmla="*/ 1030258 w 1544778"/>
              <a:gd name="connsiteY2663" fmla="*/ 218258 h 1564514"/>
              <a:gd name="connsiteX2664" fmla="*/ 1044173 w 1544778"/>
              <a:gd name="connsiteY2664" fmla="*/ 228476 h 1564514"/>
              <a:gd name="connsiteX2665" fmla="*/ 1053949 w 1544778"/>
              <a:gd name="connsiteY2665" fmla="*/ 232205 h 1564514"/>
              <a:gd name="connsiteX2666" fmla="*/ 1059703 w 1544778"/>
              <a:gd name="connsiteY2666" fmla="*/ 235971 h 1564514"/>
              <a:gd name="connsiteX2667" fmla="*/ 1061629 w 1544778"/>
              <a:gd name="connsiteY2667" fmla="*/ 239334 h 1564514"/>
              <a:gd name="connsiteX2668" fmla="*/ 1075543 w 1544778"/>
              <a:gd name="connsiteY2668" fmla="*/ 246299 h 1564514"/>
              <a:gd name="connsiteX2669" fmla="*/ 1081084 w 1544778"/>
              <a:gd name="connsiteY2669" fmla="*/ 253354 h 1564514"/>
              <a:gd name="connsiteX2670" fmla="*/ 1087148 w 1544778"/>
              <a:gd name="connsiteY2670" fmla="*/ 256647 h 1564514"/>
              <a:gd name="connsiteX2671" fmla="*/ 1090804 w 1544778"/>
              <a:gd name="connsiteY2671" fmla="*/ 260376 h 1564514"/>
              <a:gd name="connsiteX2672" fmla="*/ 1094101 w 1544778"/>
              <a:gd name="connsiteY2672" fmla="*/ 261666 h 1564514"/>
              <a:gd name="connsiteX2673" fmla="*/ 1106579 w 1544778"/>
              <a:gd name="connsiteY2673" fmla="*/ 271455 h 1564514"/>
              <a:gd name="connsiteX2674" fmla="*/ 1121195 w 1544778"/>
              <a:gd name="connsiteY2674" fmla="*/ 282648 h 1564514"/>
              <a:gd name="connsiteX2675" fmla="*/ 1126353 w 1544778"/>
              <a:gd name="connsiteY2675" fmla="*/ 284496 h 1564514"/>
              <a:gd name="connsiteX2676" fmla="*/ 1130988 w 1544778"/>
              <a:gd name="connsiteY2676" fmla="*/ 289654 h 1564514"/>
              <a:gd name="connsiteX2677" fmla="*/ 1136007 w 1544778"/>
              <a:gd name="connsiteY2677" fmla="*/ 291718 h 1564514"/>
              <a:gd name="connsiteX2678" fmla="*/ 1136138 w 1544778"/>
              <a:gd name="connsiteY2678" fmla="*/ 294187 h 1564514"/>
              <a:gd name="connsiteX2679" fmla="*/ 1140585 w 1544778"/>
              <a:gd name="connsiteY2679" fmla="*/ 296929 h 1564514"/>
              <a:gd name="connsiteX2680" fmla="*/ 1149024 w 1544778"/>
              <a:gd name="connsiteY2680" fmla="*/ 305514 h 1564514"/>
              <a:gd name="connsiteX2681" fmla="*/ 1159535 w 1544778"/>
              <a:gd name="connsiteY2681" fmla="*/ 314385 h 1564514"/>
              <a:gd name="connsiteX2682" fmla="*/ 1167786 w 1544778"/>
              <a:gd name="connsiteY2682" fmla="*/ 323591 h 1564514"/>
              <a:gd name="connsiteX2683" fmla="*/ 1172135 w 1544778"/>
              <a:gd name="connsiteY2683" fmla="*/ 328716 h 1564514"/>
              <a:gd name="connsiteX2684" fmla="*/ 1176534 w 1544778"/>
              <a:gd name="connsiteY2684" fmla="*/ 333792 h 1564514"/>
              <a:gd name="connsiteX2685" fmla="*/ 1184205 w 1544778"/>
              <a:gd name="connsiteY2685" fmla="*/ 340692 h 1564514"/>
              <a:gd name="connsiteX2686" fmla="*/ 1189934 w 1544778"/>
              <a:gd name="connsiteY2686" fmla="*/ 349379 h 1564514"/>
              <a:gd name="connsiteX2687" fmla="*/ 1206672 w 1544778"/>
              <a:gd name="connsiteY2687" fmla="*/ 368843 h 1564514"/>
              <a:gd name="connsiteX2688" fmla="*/ 1208631 w 1544778"/>
              <a:gd name="connsiteY2688" fmla="*/ 373874 h 1564514"/>
              <a:gd name="connsiteX2689" fmla="*/ 1212540 w 1544778"/>
              <a:gd name="connsiteY2689" fmla="*/ 377289 h 1564514"/>
              <a:gd name="connsiteX2690" fmla="*/ 1219134 w 1544778"/>
              <a:gd name="connsiteY2690" fmla="*/ 387307 h 1564514"/>
              <a:gd name="connsiteX2691" fmla="*/ 1226471 w 1544778"/>
              <a:gd name="connsiteY2691" fmla="*/ 392469 h 1564514"/>
              <a:gd name="connsiteX2692" fmla="*/ 1231669 w 1544778"/>
              <a:gd name="connsiteY2692" fmla="*/ 399275 h 1564514"/>
              <a:gd name="connsiteX2693" fmla="*/ 1238002 w 1544778"/>
              <a:gd name="connsiteY2693" fmla="*/ 405293 h 1564514"/>
              <a:gd name="connsiteX2694" fmla="*/ 1244971 w 1544778"/>
              <a:gd name="connsiteY2694" fmla="*/ 416653 h 1564514"/>
              <a:gd name="connsiteX2695" fmla="*/ 1251973 w 1544778"/>
              <a:gd name="connsiteY2695" fmla="*/ 428968 h 1564514"/>
              <a:gd name="connsiteX2696" fmla="*/ 1261807 w 1544778"/>
              <a:gd name="connsiteY2696" fmla="*/ 443029 h 1564514"/>
              <a:gd name="connsiteX2697" fmla="*/ 1261211 w 1544778"/>
              <a:gd name="connsiteY2697" fmla="*/ 445400 h 1564514"/>
              <a:gd name="connsiteX2698" fmla="*/ 1266410 w 1544778"/>
              <a:gd name="connsiteY2698" fmla="*/ 452259 h 1564514"/>
              <a:gd name="connsiteX2699" fmla="*/ 1267446 w 1544778"/>
              <a:gd name="connsiteY2699" fmla="*/ 459563 h 1564514"/>
              <a:gd name="connsiteX2700" fmla="*/ 1275452 w 1544778"/>
              <a:gd name="connsiteY2700" fmla="*/ 475053 h 1564514"/>
              <a:gd name="connsiteX2701" fmla="*/ 1277933 w 1544778"/>
              <a:gd name="connsiteY2701" fmla="*/ 479088 h 1564514"/>
              <a:gd name="connsiteX2702" fmla="*/ 1280291 w 1544778"/>
              <a:gd name="connsiteY2702" fmla="*/ 483397 h 1564514"/>
              <a:gd name="connsiteX2703" fmla="*/ 1285074 w 1544778"/>
              <a:gd name="connsiteY2703" fmla="*/ 492676 h 1564514"/>
              <a:gd name="connsiteX2704" fmla="*/ 1286551 w 1544778"/>
              <a:gd name="connsiteY2704" fmla="*/ 497650 h 1564514"/>
              <a:gd name="connsiteX2705" fmla="*/ 1289619 w 1544778"/>
              <a:gd name="connsiteY2705" fmla="*/ 501845 h 1564514"/>
              <a:gd name="connsiteX2706" fmla="*/ 1291668 w 1544778"/>
              <a:gd name="connsiteY2706" fmla="*/ 510287 h 1564514"/>
              <a:gd name="connsiteX2707" fmla="*/ 1294500 w 1544778"/>
              <a:gd name="connsiteY2707" fmla="*/ 514600 h 1564514"/>
              <a:gd name="connsiteX2708" fmla="*/ 1296409 w 1544778"/>
              <a:gd name="connsiteY2708" fmla="*/ 521206 h 1564514"/>
              <a:gd name="connsiteX2709" fmla="*/ 1301975 w 1544778"/>
              <a:gd name="connsiteY2709" fmla="*/ 531791 h 1564514"/>
              <a:gd name="connsiteX2710" fmla="*/ 1303770 w 1544778"/>
              <a:gd name="connsiteY2710" fmla="*/ 538410 h 1564514"/>
              <a:gd name="connsiteX2711" fmla="*/ 1307810 w 1544778"/>
              <a:gd name="connsiteY2711" fmla="*/ 544135 h 1564514"/>
              <a:gd name="connsiteX2712" fmla="*/ 1309385 w 1544778"/>
              <a:gd name="connsiteY2712" fmla="*/ 550839 h 1564514"/>
              <a:gd name="connsiteX2713" fmla="*/ 1304733 w 1544778"/>
              <a:gd name="connsiteY2713" fmla="*/ 543506 h 1564514"/>
              <a:gd name="connsiteX2714" fmla="*/ 1300049 w 1544778"/>
              <a:gd name="connsiteY2714" fmla="*/ 536247 h 1564514"/>
              <a:gd name="connsiteX2715" fmla="*/ 1290721 w 1544778"/>
              <a:gd name="connsiteY2715" fmla="*/ 512584 h 1564514"/>
              <a:gd name="connsiteX2716" fmla="*/ 1281067 w 1544778"/>
              <a:gd name="connsiteY2716" fmla="*/ 496548 h 1564514"/>
              <a:gd name="connsiteX2717" fmla="*/ 1275779 w 1544778"/>
              <a:gd name="connsiteY2717" fmla="*/ 487857 h 1564514"/>
              <a:gd name="connsiteX2718" fmla="*/ 1267055 w 1544778"/>
              <a:gd name="connsiteY2718" fmla="*/ 473380 h 1564514"/>
              <a:gd name="connsiteX2719" fmla="*/ 1256600 w 1544778"/>
              <a:gd name="connsiteY2719" fmla="*/ 454087 h 1564514"/>
              <a:gd name="connsiteX2720" fmla="*/ 1243788 w 1544778"/>
              <a:gd name="connsiteY2720" fmla="*/ 434248 h 1564514"/>
              <a:gd name="connsiteX2721" fmla="*/ 1240915 w 1544778"/>
              <a:gd name="connsiteY2721" fmla="*/ 428062 h 1564514"/>
              <a:gd name="connsiteX2722" fmla="*/ 1232199 w 1544778"/>
              <a:gd name="connsiteY2722" fmla="*/ 421750 h 1564514"/>
              <a:gd name="connsiteX2723" fmla="*/ 1222610 w 1544778"/>
              <a:gd name="connsiteY2723" fmla="*/ 407962 h 1564514"/>
              <a:gd name="connsiteX2724" fmla="*/ 1227401 w 1544778"/>
              <a:gd name="connsiteY2724" fmla="*/ 408647 h 1564514"/>
              <a:gd name="connsiteX2725" fmla="*/ 1221370 w 1544778"/>
              <a:gd name="connsiteY2725" fmla="*/ 404698 h 1564514"/>
              <a:gd name="connsiteX2726" fmla="*/ 1212287 w 1544778"/>
              <a:gd name="connsiteY2726" fmla="*/ 390796 h 1564514"/>
              <a:gd name="connsiteX2727" fmla="*/ 1205122 w 1544778"/>
              <a:gd name="connsiteY2727" fmla="*/ 382329 h 1564514"/>
              <a:gd name="connsiteX2728" fmla="*/ 1198079 w 1544778"/>
              <a:gd name="connsiteY2728" fmla="*/ 373780 h 1564514"/>
              <a:gd name="connsiteX2729" fmla="*/ 1194790 w 1544778"/>
              <a:gd name="connsiteY2729" fmla="*/ 369924 h 1564514"/>
              <a:gd name="connsiteX2730" fmla="*/ 1195051 w 1544778"/>
              <a:gd name="connsiteY2730" fmla="*/ 367496 h 1564514"/>
              <a:gd name="connsiteX2731" fmla="*/ 1184972 w 1544778"/>
              <a:gd name="connsiteY2731" fmla="*/ 358372 h 1564514"/>
              <a:gd name="connsiteX2732" fmla="*/ 1182851 w 1544778"/>
              <a:gd name="connsiteY2732" fmla="*/ 353476 h 1564514"/>
              <a:gd name="connsiteX2733" fmla="*/ 1179521 w 1544778"/>
              <a:gd name="connsiteY2733" fmla="*/ 347351 h 1564514"/>
              <a:gd name="connsiteX2734" fmla="*/ 1174241 w 1544778"/>
              <a:gd name="connsiteY2734" fmla="*/ 343014 h 1564514"/>
              <a:gd name="connsiteX2735" fmla="*/ 1166317 w 1544778"/>
              <a:gd name="connsiteY2735" fmla="*/ 333327 h 1564514"/>
              <a:gd name="connsiteX2736" fmla="*/ 1158874 w 1544778"/>
              <a:gd name="connsiteY2736" fmla="*/ 324856 h 1564514"/>
              <a:gd name="connsiteX2737" fmla="*/ 1146127 w 1544778"/>
              <a:gd name="connsiteY2737" fmla="*/ 313969 h 1564514"/>
              <a:gd name="connsiteX2738" fmla="*/ 1137174 w 1544778"/>
              <a:gd name="connsiteY2738" fmla="*/ 303344 h 1564514"/>
              <a:gd name="connsiteX2739" fmla="*/ 815399 w 1544778"/>
              <a:gd name="connsiteY2739" fmla="*/ 144659 h 1564514"/>
              <a:gd name="connsiteX2740" fmla="*/ 791316 w 1544778"/>
              <a:gd name="connsiteY2740" fmla="*/ 143917 h 1564514"/>
              <a:gd name="connsiteX2741" fmla="*/ 806781 w 1544778"/>
              <a:gd name="connsiteY2741" fmla="*/ 144308 h 1564514"/>
              <a:gd name="connsiteX2742" fmla="*/ 815399 w 1544778"/>
              <a:gd name="connsiteY2742" fmla="*/ 144659 h 1564514"/>
              <a:gd name="connsiteX2743" fmla="*/ 862724 w 1544778"/>
              <a:gd name="connsiteY2743" fmla="*/ 152975 h 1564514"/>
              <a:gd name="connsiteX2744" fmla="*/ 845072 w 1544778"/>
              <a:gd name="connsiteY2744" fmla="*/ 153616 h 1564514"/>
              <a:gd name="connsiteX2745" fmla="*/ 862724 w 1544778"/>
              <a:gd name="connsiteY2745" fmla="*/ 152975 h 1564514"/>
              <a:gd name="connsiteX2746" fmla="*/ 943214 w 1544778"/>
              <a:gd name="connsiteY2746" fmla="*/ 177405 h 1564514"/>
              <a:gd name="connsiteX2747" fmla="*/ 927758 w 1544778"/>
              <a:gd name="connsiteY2747" fmla="*/ 174781 h 1564514"/>
              <a:gd name="connsiteX2748" fmla="*/ 920723 w 1544778"/>
              <a:gd name="connsiteY2748" fmla="*/ 174177 h 1564514"/>
              <a:gd name="connsiteX2749" fmla="*/ 911583 w 1544778"/>
              <a:gd name="connsiteY2749" fmla="*/ 169175 h 1564514"/>
              <a:gd name="connsiteX2750" fmla="*/ 890275 w 1544778"/>
              <a:gd name="connsiteY2750" fmla="*/ 162817 h 1564514"/>
              <a:gd name="connsiteX2751" fmla="*/ 887476 w 1544778"/>
              <a:gd name="connsiteY2751" fmla="*/ 160136 h 1564514"/>
              <a:gd name="connsiteX2752" fmla="*/ 890993 w 1544778"/>
              <a:gd name="connsiteY2752" fmla="*/ 160267 h 1564514"/>
              <a:gd name="connsiteX2753" fmla="*/ 893800 w 1544778"/>
              <a:gd name="connsiteY2753" fmla="*/ 162948 h 1564514"/>
              <a:gd name="connsiteX2754" fmla="*/ 902516 w 1544778"/>
              <a:gd name="connsiteY2754" fmla="*/ 163707 h 1564514"/>
              <a:gd name="connsiteX2755" fmla="*/ 912546 w 1544778"/>
              <a:gd name="connsiteY2755" fmla="*/ 166396 h 1564514"/>
              <a:gd name="connsiteX2756" fmla="*/ 923033 w 1544778"/>
              <a:gd name="connsiteY2756" fmla="*/ 170370 h 1564514"/>
              <a:gd name="connsiteX2757" fmla="*/ 943214 w 1544778"/>
              <a:gd name="connsiteY2757" fmla="*/ 177405 h 1564514"/>
              <a:gd name="connsiteX2758" fmla="*/ 1269813 w 1544778"/>
              <a:gd name="connsiteY2758" fmla="*/ 1092098 h 1564514"/>
              <a:gd name="connsiteX2759" fmla="*/ 1275036 w 1544778"/>
              <a:gd name="connsiteY2759" fmla="*/ 1081268 h 1564514"/>
              <a:gd name="connsiteX2760" fmla="*/ 1269813 w 1544778"/>
              <a:gd name="connsiteY2760" fmla="*/ 1092098 h 1564514"/>
              <a:gd name="connsiteX2761" fmla="*/ 1259383 w 1544778"/>
              <a:gd name="connsiteY2761" fmla="*/ 1109872 h 1564514"/>
              <a:gd name="connsiteX2762" fmla="*/ 1263831 w 1544778"/>
              <a:gd name="connsiteY2762" fmla="*/ 1100544 h 1564514"/>
              <a:gd name="connsiteX2763" fmla="*/ 1259383 w 1544778"/>
              <a:gd name="connsiteY2763" fmla="*/ 1109872 h 1564514"/>
              <a:gd name="connsiteX2764" fmla="*/ 1207325 w 1544778"/>
              <a:gd name="connsiteY2764" fmla="*/ 1177844 h 1564514"/>
              <a:gd name="connsiteX2765" fmla="*/ 1213348 w 1544778"/>
              <a:gd name="connsiteY2765" fmla="*/ 1171724 h 1564514"/>
              <a:gd name="connsiteX2766" fmla="*/ 1200062 w 1544778"/>
              <a:gd name="connsiteY2766" fmla="*/ 1178456 h 1564514"/>
              <a:gd name="connsiteX2767" fmla="*/ 1206338 w 1544778"/>
              <a:gd name="connsiteY2767" fmla="*/ 1174825 h 1564514"/>
              <a:gd name="connsiteX2768" fmla="*/ 1210957 w 1544778"/>
              <a:gd name="connsiteY2768" fmla="*/ 1167627 h 1564514"/>
              <a:gd name="connsiteX2769" fmla="*/ 1217624 w 1544778"/>
              <a:gd name="connsiteY2769" fmla="*/ 1166362 h 1564514"/>
              <a:gd name="connsiteX2770" fmla="*/ 1226707 w 1544778"/>
              <a:gd name="connsiteY2770" fmla="*/ 1156063 h 1564514"/>
              <a:gd name="connsiteX2771" fmla="*/ 1219011 w 1544778"/>
              <a:gd name="connsiteY2771" fmla="*/ 1167455 h 1564514"/>
              <a:gd name="connsiteX2772" fmla="*/ 1207325 w 1544778"/>
              <a:gd name="connsiteY2772" fmla="*/ 1177844 h 1564514"/>
              <a:gd name="connsiteX2773" fmla="*/ 602489 w 1544778"/>
              <a:gd name="connsiteY2773" fmla="*/ 1401493 h 1564514"/>
              <a:gd name="connsiteX2774" fmla="*/ 611066 w 1544778"/>
              <a:gd name="connsiteY2774" fmla="*/ 1402269 h 1564514"/>
              <a:gd name="connsiteX2775" fmla="*/ 602489 w 1544778"/>
              <a:gd name="connsiteY2775" fmla="*/ 1401493 h 1564514"/>
              <a:gd name="connsiteX2776" fmla="*/ 587155 w 1544778"/>
              <a:gd name="connsiteY2776" fmla="*/ 1399404 h 1564514"/>
              <a:gd name="connsiteX2777" fmla="*/ 578937 w 1544778"/>
              <a:gd name="connsiteY2777" fmla="*/ 1396825 h 1564514"/>
              <a:gd name="connsiteX2778" fmla="*/ 591236 w 1544778"/>
              <a:gd name="connsiteY2778" fmla="*/ 1396589 h 1564514"/>
              <a:gd name="connsiteX2779" fmla="*/ 587155 w 1544778"/>
              <a:gd name="connsiteY2779" fmla="*/ 1399404 h 1564514"/>
              <a:gd name="connsiteX2780" fmla="*/ 568744 w 1544778"/>
              <a:gd name="connsiteY2780" fmla="*/ 1395218 h 1564514"/>
              <a:gd name="connsiteX2781" fmla="*/ 569364 w 1544778"/>
              <a:gd name="connsiteY2781" fmla="*/ 1392647 h 1564514"/>
              <a:gd name="connsiteX2782" fmla="*/ 575999 w 1544778"/>
              <a:gd name="connsiteY2782" fmla="*/ 1394287 h 1564514"/>
              <a:gd name="connsiteX2783" fmla="*/ 568744 w 1544778"/>
              <a:gd name="connsiteY2783" fmla="*/ 1395218 h 1564514"/>
              <a:gd name="connsiteX2784" fmla="*/ 524039 w 1544778"/>
              <a:gd name="connsiteY2784" fmla="*/ 1382854 h 1564514"/>
              <a:gd name="connsiteX2785" fmla="*/ 512654 w 1544778"/>
              <a:gd name="connsiteY2785" fmla="*/ 1379026 h 1564514"/>
              <a:gd name="connsiteX2786" fmla="*/ 519811 w 1544778"/>
              <a:gd name="connsiteY2786" fmla="*/ 1377851 h 1564514"/>
              <a:gd name="connsiteX2787" fmla="*/ 524039 w 1544778"/>
              <a:gd name="connsiteY2787" fmla="*/ 1382854 h 1564514"/>
              <a:gd name="connsiteX2788" fmla="*/ 828783 w 1544778"/>
              <a:gd name="connsiteY2788" fmla="*/ 147736 h 1564514"/>
              <a:gd name="connsiteX2789" fmla="*/ 843741 w 1544778"/>
              <a:gd name="connsiteY2789" fmla="*/ 151555 h 1564514"/>
              <a:gd name="connsiteX2790" fmla="*/ 828783 w 1544778"/>
              <a:gd name="connsiteY2790" fmla="*/ 147736 h 1564514"/>
              <a:gd name="connsiteX2791" fmla="*/ 439933 w 1544778"/>
              <a:gd name="connsiteY2791" fmla="*/ 1348301 h 1564514"/>
              <a:gd name="connsiteX2792" fmla="*/ 428116 w 1544778"/>
              <a:gd name="connsiteY2792" fmla="*/ 1341127 h 1564514"/>
              <a:gd name="connsiteX2793" fmla="*/ 416348 w 1544778"/>
              <a:gd name="connsiteY2793" fmla="*/ 1334207 h 1564514"/>
              <a:gd name="connsiteX2794" fmla="*/ 427765 w 1544778"/>
              <a:gd name="connsiteY2794" fmla="*/ 1338197 h 1564514"/>
              <a:gd name="connsiteX2795" fmla="*/ 436717 w 1544778"/>
              <a:gd name="connsiteY2795" fmla="*/ 1342531 h 1564514"/>
              <a:gd name="connsiteX2796" fmla="*/ 439933 w 1544778"/>
              <a:gd name="connsiteY2796" fmla="*/ 1348301 h 1564514"/>
              <a:gd name="connsiteX2797" fmla="*/ 307498 w 1544778"/>
              <a:gd name="connsiteY2797" fmla="*/ 1260326 h 1564514"/>
              <a:gd name="connsiteX2798" fmla="*/ 327280 w 1544778"/>
              <a:gd name="connsiteY2798" fmla="*/ 1273947 h 1564514"/>
              <a:gd name="connsiteX2799" fmla="*/ 325648 w 1544778"/>
              <a:gd name="connsiteY2799" fmla="*/ 1276044 h 1564514"/>
              <a:gd name="connsiteX2800" fmla="*/ 307498 w 1544778"/>
              <a:gd name="connsiteY2800" fmla="*/ 1260326 h 1564514"/>
              <a:gd name="connsiteX2801" fmla="*/ 492513 w 1544778"/>
              <a:gd name="connsiteY2801" fmla="*/ 1369143 h 1564514"/>
              <a:gd name="connsiteX2802" fmla="*/ 512173 w 1544778"/>
              <a:gd name="connsiteY2802" fmla="*/ 1375117 h 1564514"/>
              <a:gd name="connsiteX2803" fmla="*/ 503808 w 1544778"/>
              <a:gd name="connsiteY2803" fmla="*/ 1373110 h 1564514"/>
              <a:gd name="connsiteX2804" fmla="*/ 492513 w 1544778"/>
              <a:gd name="connsiteY2804" fmla="*/ 1369143 h 1564514"/>
              <a:gd name="connsiteX2805" fmla="*/ 450028 w 1544778"/>
              <a:gd name="connsiteY2805" fmla="*/ 1351034 h 1564514"/>
              <a:gd name="connsiteX2806" fmla="*/ 458613 w 1544778"/>
              <a:gd name="connsiteY2806" fmla="*/ 1352814 h 1564514"/>
              <a:gd name="connsiteX2807" fmla="*/ 464701 w 1544778"/>
              <a:gd name="connsiteY2807" fmla="*/ 1355654 h 1564514"/>
              <a:gd name="connsiteX2808" fmla="*/ 469785 w 1544778"/>
              <a:gd name="connsiteY2808" fmla="*/ 1357016 h 1564514"/>
              <a:gd name="connsiteX2809" fmla="*/ 468741 w 1544778"/>
              <a:gd name="connsiteY2809" fmla="*/ 1359457 h 1564514"/>
              <a:gd name="connsiteX2810" fmla="*/ 450028 w 1544778"/>
              <a:gd name="connsiteY2810" fmla="*/ 1351034 h 1564514"/>
              <a:gd name="connsiteX2811" fmla="*/ 401397 w 1544778"/>
              <a:gd name="connsiteY2811" fmla="*/ 1325883 h 1564514"/>
              <a:gd name="connsiteX2812" fmla="*/ 391971 w 1544778"/>
              <a:gd name="connsiteY2812" fmla="*/ 1318301 h 1564514"/>
              <a:gd name="connsiteX2813" fmla="*/ 401397 w 1544778"/>
              <a:gd name="connsiteY2813" fmla="*/ 1325883 h 1564514"/>
              <a:gd name="connsiteX2814" fmla="*/ 349526 w 1544778"/>
              <a:gd name="connsiteY2814" fmla="*/ 1292700 h 1564514"/>
              <a:gd name="connsiteX2815" fmla="*/ 363155 w 1544778"/>
              <a:gd name="connsiteY2815" fmla="*/ 1300037 h 1564514"/>
              <a:gd name="connsiteX2816" fmla="*/ 377437 w 1544778"/>
              <a:gd name="connsiteY2816" fmla="*/ 1309357 h 1564514"/>
              <a:gd name="connsiteX2817" fmla="*/ 379363 w 1544778"/>
              <a:gd name="connsiteY2817" fmla="*/ 1312727 h 1564514"/>
              <a:gd name="connsiteX2818" fmla="*/ 349526 w 1544778"/>
              <a:gd name="connsiteY2818" fmla="*/ 1292700 h 1564514"/>
              <a:gd name="connsiteX2819" fmla="*/ 333409 w 1544778"/>
              <a:gd name="connsiteY2819" fmla="*/ 1279961 h 1564514"/>
              <a:gd name="connsiteX2820" fmla="*/ 346915 w 1544778"/>
              <a:gd name="connsiteY2820" fmla="*/ 1287543 h 1564514"/>
              <a:gd name="connsiteX2821" fmla="*/ 348653 w 1544778"/>
              <a:gd name="connsiteY2821" fmla="*/ 1290978 h 1564514"/>
              <a:gd name="connsiteX2822" fmla="*/ 333409 w 1544778"/>
              <a:gd name="connsiteY2822" fmla="*/ 1279961 h 1564514"/>
              <a:gd name="connsiteX2823" fmla="*/ 1236296 w 1544778"/>
              <a:gd name="connsiteY2823" fmla="*/ 1139766 h 1564514"/>
              <a:gd name="connsiteX2824" fmla="*/ 1231000 w 1544778"/>
              <a:gd name="connsiteY2824" fmla="*/ 1148604 h 1564514"/>
              <a:gd name="connsiteX2825" fmla="*/ 1236296 w 1544778"/>
              <a:gd name="connsiteY2825" fmla="*/ 1139766 h 1564514"/>
              <a:gd name="connsiteX2826" fmla="*/ 1298833 w 1544778"/>
              <a:gd name="connsiteY2826" fmla="*/ 1015222 h 1564514"/>
              <a:gd name="connsiteX2827" fmla="*/ 1305802 w 1544778"/>
              <a:gd name="connsiteY2827" fmla="*/ 998444 h 1564514"/>
              <a:gd name="connsiteX2828" fmla="*/ 1311229 w 1544778"/>
              <a:gd name="connsiteY2828" fmla="*/ 985484 h 1564514"/>
              <a:gd name="connsiteX2829" fmla="*/ 1309246 w 1544778"/>
              <a:gd name="connsiteY2829" fmla="*/ 993800 h 1564514"/>
              <a:gd name="connsiteX2830" fmla="*/ 1298833 w 1544778"/>
              <a:gd name="connsiteY2830" fmla="*/ 1015222 h 1564514"/>
              <a:gd name="connsiteX2831" fmla="*/ 1277484 w 1544778"/>
              <a:gd name="connsiteY2831" fmla="*/ 1057545 h 1564514"/>
              <a:gd name="connsiteX2832" fmla="*/ 1280585 w 1544778"/>
              <a:gd name="connsiteY2832" fmla="*/ 1051302 h 1564514"/>
              <a:gd name="connsiteX2833" fmla="*/ 1283605 w 1544778"/>
              <a:gd name="connsiteY2833" fmla="*/ 1049253 h 1564514"/>
              <a:gd name="connsiteX2834" fmla="*/ 1277484 w 1544778"/>
              <a:gd name="connsiteY2834" fmla="*/ 1057545 h 1564514"/>
              <a:gd name="connsiteX2835" fmla="*/ 1329387 w 1544778"/>
              <a:gd name="connsiteY2835" fmla="*/ 631653 h 1564514"/>
              <a:gd name="connsiteX2836" fmla="*/ 1329755 w 1544778"/>
              <a:gd name="connsiteY2836" fmla="*/ 641960 h 1564514"/>
              <a:gd name="connsiteX2837" fmla="*/ 1329387 w 1544778"/>
              <a:gd name="connsiteY2837" fmla="*/ 631653 h 1564514"/>
              <a:gd name="connsiteX2838" fmla="*/ 1334072 w 1544778"/>
              <a:gd name="connsiteY2838" fmla="*/ 668621 h 1564514"/>
              <a:gd name="connsiteX2839" fmla="*/ 1329942 w 1544778"/>
              <a:gd name="connsiteY2839" fmla="*/ 647101 h 1564514"/>
              <a:gd name="connsiteX2840" fmla="*/ 1335108 w 1544778"/>
              <a:gd name="connsiteY2840" fmla="*/ 657735 h 1564514"/>
              <a:gd name="connsiteX2841" fmla="*/ 1334072 w 1544778"/>
              <a:gd name="connsiteY2841" fmla="*/ 668621 h 1564514"/>
              <a:gd name="connsiteX2842" fmla="*/ 1265569 w 1544778"/>
              <a:gd name="connsiteY2842" fmla="*/ 1081856 h 1564514"/>
              <a:gd name="connsiteX2843" fmla="*/ 1264182 w 1544778"/>
              <a:gd name="connsiteY2843" fmla="*/ 1075295 h 1564514"/>
              <a:gd name="connsiteX2844" fmla="*/ 1265569 w 1544778"/>
              <a:gd name="connsiteY2844" fmla="*/ 1081856 h 1564514"/>
              <a:gd name="connsiteX2845" fmla="*/ 1258714 w 1544778"/>
              <a:gd name="connsiteY2845" fmla="*/ 1093534 h 1564514"/>
              <a:gd name="connsiteX2846" fmla="*/ 1261456 w 1544778"/>
              <a:gd name="connsiteY2846" fmla="*/ 1085365 h 1564514"/>
              <a:gd name="connsiteX2847" fmla="*/ 1258714 w 1544778"/>
              <a:gd name="connsiteY2847" fmla="*/ 1093534 h 1564514"/>
              <a:gd name="connsiteX2848" fmla="*/ 1325242 w 1544778"/>
              <a:gd name="connsiteY2848" fmla="*/ 622219 h 1564514"/>
              <a:gd name="connsiteX2849" fmla="*/ 1317921 w 1544778"/>
              <a:gd name="connsiteY2849" fmla="*/ 604990 h 1564514"/>
              <a:gd name="connsiteX2850" fmla="*/ 1325242 w 1544778"/>
              <a:gd name="connsiteY2850" fmla="*/ 622219 h 1564514"/>
              <a:gd name="connsiteX2851" fmla="*/ 1336079 w 1544778"/>
              <a:gd name="connsiteY2851" fmla="*/ 809282 h 1564514"/>
              <a:gd name="connsiteX2852" fmla="*/ 1336275 w 1544778"/>
              <a:gd name="connsiteY2852" fmla="*/ 795344 h 1564514"/>
              <a:gd name="connsiteX2853" fmla="*/ 1337026 w 1544778"/>
              <a:gd name="connsiteY2853" fmla="*/ 780956 h 1564514"/>
              <a:gd name="connsiteX2854" fmla="*/ 1336789 w 1544778"/>
              <a:gd name="connsiteY2854" fmla="*/ 754278 h 1564514"/>
              <a:gd name="connsiteX2855" fmla="*/ 1335712 w 1544778"/>
              <a:gd name="connsiteY2855" fmla="*/ 750973 h 1564514"/>
              <a:gd name="connsiteX2856" fmla="*/ 1333696 w 1544778"/>
              <a:gd name="connsiteY2856" fmla="*/ 735239 h 1564514"/>
              <a:gd name="connsiteX2857" fmla="*/ 1334488 w 1544778"/>
              <a:gd name="connsiteY2857" fmla="*/ 724948 h 1564514"/>
              <a:gd name="connsiteX2858" fmla="*/ 1336104 w 1544778"/>
              <a:gd name="connsiteY2858" fmla="*/ 717497 h 1564514"/>
              <a:gd name="connsiteX2859" fmla="*/ 1333403 w 1544778"/>
              <a:gd name="connsiteY2859" fmla="*/ 701697 h 1564514"/>
              <a:gd name="connsiteX2860" fmla="*/ 1333533 w 1544778"/>
              <a:gd name="connsiteY2860" fmla="*/ 693071 h 1564514"/>
              <a:gd name="connsiteX2861" fmla="*/ 1332946 w 1544778"/>
              <a:gd name="connsiteY2861" fmla="*/ 684135 h 1564514"/>
              <a:gd name="connsiteX2862" fmla="*/ 1336487 w 1544778"/>
              <a:gd name="connsiteY2862" fmla="*/ 693806 h 1564514"/>
              <a:gd name="connsiteX2863" fmla="*/ 1337475 w 1544778"/>
              <a:gd name="connsiteY2863" fmla="*/ 705558 h 1564514"/>
              <a:gd name="connsiteX2864" fmla="*/ 1341433 w 1544778"/>
              <a:gd name="connsiteY2864" fmla="*/ 727151 h 1564514"/>
              <a:gd name="connsiteX2865" fmla="*/ 1340927 w 1544778"/>
              <a:gd name="connsiteY2865" fmla="*/ 733949 h 1564514"/>
              <a:gd name="connsiteX2866" fmla="*/ 1342404 w 1544778"/>
              <a:gd name="connsiteY2866" fmla="*/ 754890 h 1564514"/>
              <a:gd name="connsiteX2867" fmla="*/ 1341417 w 1544778"/>
              <a:gd name="connsiteY2867" fmla="*/ 777635 h 1564514"/>
              <a:gd name="connsiteX2868" fmla="*/ 1339450 w 1544778"/>
              <a:gd name="connsiteY2868" fmla="*/ 792699 h 1564514"/>
              <a:gd name="connsiteX2869" fmla="*/ 1340184 w 1544778"/>
              <a:gd name="connsiteY2869" fmla="*/ 796078 h 1564514"/>
              <a:gd name="connsiteX2870" fmla="*/ 1340013 w 1544778"/>
              <a:gd name="connsiteY2870" fmla="*/ 798347 h 1564514"/>
              <a:gd name="connsiteX2871" fmla="*/ 1339385 w 1544778"/>
              <a:gd name="connsiteY2871" fmla="*/ 803031 h 1564514"/>
              <a:gd name="connsiteX2872" fmla="*/ 1336079 w 1544778"/>
              <a:gd name="connsiteY2872" fmla="*/ 809282 h 1564514"/>
              <a:gd name="connsiteX2873" fmla="*/ 1235798 w 1544778"/>
              <a:gd name="connsiteY2873" fmla="*/ 1124994 h 1564514"/>
              <a:gd name="connsiteX2874" fmla="*/ 1226364 w 1544778"/>
              <a:gd name="connsiteY2874" fmla="*/ 1136901 h 1564514"/>
              <a:gd name="connsiteX2875" fmla="*/ 1229441 w 1544778"/>
              <a:gd name="connsiteY2875" fmla="*/ 1129687 h 1564514"/>
              <a:gd name="connsiteX2876" fmla="*/ 1235798 w 1544778"/>
              <a:gd name="connsiteY2876" fmla="*/ 1124994 h 1564514"/>
              <a:gd name="connsiteX2877" fmla="*/ 1309867 w 1544778"/>
              <a:gd name="connsiteY2877" fmla="*/ 575807 h 1564514"/>
              <a:gd name="connsiteX2878" fmla="*/ 1305860 w 1544778"/>
              <a:gd name="connsiteY2878" fmla="*/ 566520 h 1564514"/>
              <a:gd name="connsiteX2879" fmla="*/ 1309867 w 1544778"/>
              <a:gd name="connsiteY2879" fmla="*/ 575807 h 1564514"/>
              <a:gd name="connsiteX2880" fmla="*/ 1340690 w 1544778"/>
              <a:gd name="connsiteY2880" fmla="*/ 821320 h 1564514"/>
              <a:gd name="connsiteX2881" fmla="*/ 1337255 w 1544778"/>
              <a:gd name="connsiteY2881" fmla="*/ 829472 h 1564514"/>
              <a:gd name="connsiteX2882" fmla="*/ 1335508 w 1544778"/>
              <a:gd name="connsiteY2882" fmla="*/ 844856 h 1564514"/>
              <a:gd name="connsiteX2883" fmla="*/ 1330285 w 1544778"/>
              <a:gd name="connsiteY2883" fmla="*/ 847182 h 1564514"/>
              <a:gd name="connsiteX2884" fmla="*/ 1331770 w 1544778"/>
              <a:gd name="connsiteY2884" fmla="*/ 840669 h 1564514"/>
              <a:gd name="connsiteX2885" fmla="*/ 1334145 w 1544778"/>
              <a:gd name="connsiteY2885" fmla="*/ 834206 h 1564514"/>
              <a:gd name="connsiteX2886" fmla="*/ 1336593 w 1544778"/>
              <a:gd name="connsiteY2886" fmla="*/ 817680 h 1564514"/>
              <a:gd name="connsiteX2887" fmla="*/ 1340690 w 1544778"/>
              <a:gd name="connsiteY2887" fmla="*/ 821320 h 1564514"/>
              <a:gd name="connsiteX2888" fmla="*/ 1212711 w 1544778"/>
              <a:gd name="connsiteY2888" fmla="*/ 1149771 h 1564514"/>
              <a:gd name="connsiteX2889" fmla="*/ 1223679 w 1544778"/>
              <a:gd name="connsiteY2889" fmla="*/ 1139113 h 1564514"/>
              <a:gd name="connsiteX2890" fmla="*/ 1212711 w 1544778"/>
              <a:gd name="connsiteY2890" fmla="*/ 1149771 h 1564514"/>
              <a:gd name="connsiteX2891" fmla="*/ 1310421 w 1544778"/>
              <a:gd name="connsiteY2891" fmla="*/ 969154 h 1564514"/>
              <a:gd name="connsiteX2892" fmla="*/ 1304007 w 1544778"/>
              <a:gd name="connsiteY2892" fmla="*/ 979371 h 1564514"/>
              <a:gd name="connsiteX2893" fmla="*/ 1310421 w 1544778"/>
              <a:gd name="connsiteY2893" fmla="*/ 969154 h 1564514"/>
              <a:gd name="connsiteX2894" fmla="*/ 1280275 w 1544778"/>
              <a:gd name="connsiteY2894" fmla="*/ 1029128 h 1564514"/>
              <a:gd name="connsiteX2895" fmla="*/ 1292549 w 1544778"/>
              <a:gd name="connsiteY2895" fmla="*/ 1007200 h 1564514"/>
              <a:gd name="connsiteX2896" fmla="*/ 1296262 w 1544778"/>
              <a:gd name="connsiteY2896" fmla="*/ 990748 h 1564514"/>
              <a:gd name="connsiteX2897" fmla="*/ 1299013 w 1544778"/>
              <a:gd name="connsiteY2897" fmla="*/ 995636 h 1564514"/>
              <a:gd name="connsiteX2898" fmla="*/ 1295634 w 1544778"/>
              <a:gd name="connsiteY2898" fmla="*/ 1006637 h 1564514"/>
              <a:gd name="connsiteX2899" fmla="*/ 1288518 w 1544778"/>
              <a:gd name="connsiteY2899" fmla="*/ 1021824 h 1564514"/>
              <a:gd name="connsiteX2900" fmla="*/ 1283295 w 1544778"/>
              <a:gd name="connsiteY2900" fmla="*/ 1026835 h 1564514"/>
              <a:gd name="connsiteX2901" fmla="*/ 1280275 w 1544778"/>
              <a:gd name="connsiteY2901" fmla="*/ 1029128 h 1564514"/>
              <a:gd name="connsiteX2902" fmla="*/ 1284396 w 1544778"/>
              <a:gd name="connsiteY2902" fmla="*/ 1032850 h 1564514"/>
              <a:gd name="connsiteX2903" fmla="*/ 1278741 w 1544778"/>
              <a:gd name="connsiteY2903" fmla="*/ 1045026 h 1564514"/>
              <a:gd name="connsiteX2904" fmla="*/ 1271869 w 1544778"/>
              <a:gd name="connsiteY2904" fmla="*/ 1047237 h 1564514"/>
              <a:gd name="connsiteX2905" fmla="*/ 1276962 w 1544778"/>
              <a:gd name="connsiteY2905" fmla="*/ 1040456 h 1564514"/>
              <a:gd name="connsiteX2906" fmla="*/ 1278863 w 1544778"/>
              <a:gd name="connsiteY2906" fmla="*/ 1032156 h 1564514"/>
              <a:gd name="connsiteX2907" fmla="*/ 1284396 w 1544778"/>
              <a:gd name="connsiteY2907" fmla="*/ 1032850 h 1564514"/>
              <a:gd name="connsiteX2908" fmla="*/ 1192007 w 1544778"/>
              <a:gd name="connsiteY2908" fmla="*/ 1178277 h 1564514"/>
              <a:gd name="connsiteX2909" fmla="*/ 1189322 w 1544778"/>
              <a:gd name="connsiteY2909" fmla="*/ 1175992 h 1564514"/>
              <a:gd name="connsiteX2910" fmla="*/ 1192007 w 1544778"/>
              <a:gd name="connsiteY2910" fmla="*/ 1178277 h 1564514"/>
              <a:gd name="connsiteX2911" fmla="*/ 1262623 w 1544778"/>
              <a:gd name="connsiteY2911" fmla="*/ 1066832 h 1564514"/>
              <a:gd name="connsiteX2912" fmla="*/ 1268058 w 1544778"/>
              <a:gd name="connsiteY2912" fmla="*/ 1060262 h 1564514"/>
              <a:gd name="connsiteX2913" fmla="*/ 1262623 w 1544778"/>
              <a:gd name="connsiteY2913" fmla="*/ 1066832 h 1564514"/>
              <a:gd name="connsiteX2914" fmla="*/ 1183805 w 1544778"/>
              <a:gd name="connsiteY2914" fmla="*/ 1182259 h 1564514"/>
              <a:gd name="connsiteX2915" fmla="*/ 1174992 w 1544778"/>
              <a:gd name="connsiteY2915" fmla="*/ 1192289 h 1564514"/>
              <a:gd name="connsiteX2916" fmla="*/ 1183805 w 1544778"/>
              <a:gd name="connsiteY2916" fmla="*/ 1182259 h 1564514"/>
              <a:gd name="connsiteX2917" fmla="*/ 1325984 w 1544778"/>
              <a:gd name="connsiteY2917" fmla="*/ 881816 h 1564514"/>
              <a:gd name="connsiteX2918" fmla="*/ 1329355 w 1544778"/>
              <a:gd name="connsiteY2918" fmla="*/ 872252 h 1564514"/>
              <a:gd name="connsiteX2919" fmla="*/ 1329175 w 1544778"/>
              <a:gd name="connsiteY2919" fmla="*/ 878495 h 1564514"/>
              <a:gd name="connsiteX2920" fmla="*/ 1325984 w 1544778"/>
              <a:gd name="connsiteY2920" fmla="*/ 881816 h 1564514"/>
              <a:gd name="connsiteX2921" fmla="*/ 1315824 w 1544778"/>
              <a:gd name="connsiteY2921" fmla="*/ 935833 h 1564514"/>
              <a:gd name="connsiteX2922" fmla="*/ 1316093 w 1544778"/>
              <a:gd name="connsiteY2922" fmla="*/ 927289 h 1564514"/>
              <a:gd name="connsiteX2923" fmla="*/ 1315824 w 1544778"/>
              <a:gd name="connsiteY2923" fmla="*/ 935833 h 1564514"/>
              <a:gd name="connsiteX2924" fmla="*/ 558412 w 1544778"/>
              <a:gd name="connsiteY2924" fmla="*/ 177523 h 1564514"/>
              <a:gd name="connsiteX2925" fmla="*/ 550366 w 1544778"/>
              <a:gd name="connsiteY2925" fmla="*/ 179657 h 1564514"/>
              <a:gd name="connsiteX2926" fmla="*/ 558412 w 1544778"/>
              <a:gd name="connsiteY2926" fmla="*/ 177523 h 1564514"/>
              <a:gd name="connsiteX2927" fmla="*/ 1325176 w 1544778"/>
              <a:gd name="connsiteY2927" fmla="*/ 895208 h 1564514"/>
              <a:gd name="connsiteX2928" fmla="*/ 1322018 w 1544778"/>
              <a:gd name="connsiteY2928" fmla="*/ 907637 h 1564514"/>
              <a:gd name="connsiteX2929" fmla="*/ 1318076 w 1544778"/>
              <a:gd name="connsiteY2929" fmla="*/ 919209 h 1564514"/>
              <a:gd name="connsiteX2930" fmla="*/ 1318664 w 1544778"/>
              <a:gd name="connsiteY2930" fmla="*/ 905744 h 1564514"/>
              <a:gd name="connsiteX2931" fmla="*/ 1325176 w 1544778"/>
              <a:gd name="connsiteY2931" fmla="*/ 895208 h 1564514"/>
              <a:gd name="connsiteX2932" fmla="*/ 1239781 w 1544778"/>
              <a:gd name="connsiteY2932" fmla="*/ 1107538 h 1564514"/>
              <a:gd name="connsiteX2933" fmla="*/ 1232420 w 1544778"/>
              <a:gd name="connsiteY2933" fmla="*/ 1110713 h 1564514"/>
              <a:gd name="connsiteX2934" fmla="*/ 1239781 w 1544778"/>
              <a:gd name="connsiteY2934" fmla="*/ 1107538 h 1564514"/>
              <a:gd name="connsiteX2935" fmla="*/ 1115597 w 1544778"/>
              <a:gd name="connsiteY2935" fmla="*/ 1245735 h 1564514"/>
              <a:gd name="connsiteX2936" fmla="*/ 1123684 w 1544778"/>
              <a:gd name="connsiteY2936" fmla="*/ 1236341 h 1564514"/>
              <a:gd name="connsiteX2937" fmla="*/ 1133069 w 1544778"/>
              <a:gd name="connsiteY2937" fmla="*/ 1232865 h 1564514"/>
              <a:gd name="connsiteX2938" fmla="*/ 1121921 w 1544778"/>
              <a:gd name="connsiteY2938" fmla="*/ 1240348 h 1564514"/>
              <a:gd name="connsiteX2939" fmla="*/ 1115597 w 1544778"/>
              <a:gd name="connsiteY2939" fmla="*/ 1245735 h 1564514"/>
              <a:gd name="connsiteX2940" fmla="*/ 615196 w 1544778"/>
              <a:gd name="connsiteY2940" fmla="*/ 164351 h 1564514"/>
              <a:gd name="connsiteX2941" fmla="*/ 615343 w 1544778"/>
              <a:gd name="connsiteY2941" fmla="*/ 165221 h 1564514"/>
              <a:gd name="connsiteX2942" fmla="*/ 619203 w 1544778"/>
              <a:gd name="connsiteY2942" fmla="*/ 168191 h 1564514"/>
              <a:gd name="connsiteX2943" fmla="*/ 608757 w 1544778"/>
              <a:gd name="connsiteY2943" fmla="*/ 166261 h 1564514"/>
              <a:gd name="connsiteX2944" fmla="*/ 615196 w 1544778"/>
              <a:gd name="connsiteY2944" fmla="*/ 164351 h 1564514"/>
              <a:gd name="connsiteX2945" fmla="*/ 1217934 w 1544778"/>
              <a:gd name="connsiteY2945" fmla="*/ 1134975 h 1564514"/>
              <a:gd name="connsiteX2946" fmla="*/ 1217975 w 1544778"/>
              <a:gd name="connsiteY2946" fmla="*/ 1128887 h 1564514"/>
              <a:gd name="connsiteX2947" fmla="*/ 1224022 w 1544778"/>
              <a:gd name="connsiteY2947" fmla="*/ 1125051 h 1564514"/>
              <a:gd name="connsiteX2948" fmla="*/ 1217934 w 1544778"/>
              <a:gd name="connsiteY2948" fmla="*/ 1134975 h 1564514"/>
              <a:gd name="connsiteX2949" fmla="*/ 389711 w 1544778"/>
              <a:gd name="connsiteY2949" fmla="*/ 253725 h 1564514"/>
              <a:gd name="connsiteX2950" fmla="*/ 389711 w 1544778"/>
              <a:gd name="connsiteY2950" fmla="*/ 253725 h 1564514"/>
              <a:gd name="connsiteX2951" fmla="*/ 389711 w 1544778"/>
              <a:gd name="connsiteY2951" fmla="*/ 253725 h 1564514"/>
              <a:gd name="connsiteX2952" fmla="*/ 1081297 w 1544778"/>
              <a:gd name="connsiteY2952" fmla="*/ 1271890 h 1564514"/>
              <a:gd name="connsiteX2953" fmla="*/ 1079199 w 1544778"/>
              <a:gd name="connsiteY2953" fmla="*/ 1269034 h 1564514"/>
              <a:gd name="connsiteX2954" fmla="*/ 1086781 w 1544778"/>
              <a:gd name="connsiteY2954" fmla="*/ 1265410 h 1564514"/>
              <a:gd name="connsiteX2955" fmla="*/ 1081297 w 1544778"/>
              <a:gd name="connsiteY2955" fmla="*/ 1271890 h 1564514"/>
              <a:gd name="connsiteX2956" fmla="*/ 1050179 w 1544778"/>
              <a:gd name="connsiteY2956" fmla="*/ 1287869 h 1564514"/>
              <a:gd name="connsiteX2957" fmla="*/ 1058046 w 1544778"/>
              <a:gd name="connsiteY2957" fmla="*/ 1284833 h 1564514"/>
              <a:gd name="connsiteX2958" fmla="*/ 1050179 w 1544778"/>
              <a:gd name="connsiteY2958" fmla="*/ 1287869 h 1564514"/>
              <a:gd name="connsiteX2959" fmla="*/ 1034347 w 1544778"/>
              <a:gd name="connsiteY2959" fmla="*/ 1299858 h 1564514"/>
              <a:gd name="connsiteX2960" fmla="*/ 1045536 w 1544778"/>
              <a:gd name="connsiteY2960" fmla="*/ 1292847 h 1564514"/>
              <a:gd name="connsiteX2961" fmla="*/ 1034347 w 1544778"/>
              <a:gd name="connsiteY2961" fmla="*/ 1299858 h 1564514"/>
              <a:gd name="connsiteX2962" fmla="*/ 961691 w 1544778"/>
              <a:gd name="connsiteY2962" fmla="*/ 216528 h 1564514"/>
              <a:gd name="connsiteX2963" fmla="*/ 953775 w 1544778"/>
              <a:gd name="connsiteY2963" fmla="*/ 214186 h 1564514"/>
              <a:gd name="connsiteX2964" fmla="*/ 947711 w 1544778"/>
              <a:gd name="connsiteY2964" fmla="*/ 211717 h 1564514"/>
              <a:gd name="connsiteX2965" fmla="*/ 946862 w 1544778"/>
              <a:gd name="connsiteY2965" fmla="*/ 209461 h 1564514"/>
              <a:gd name="connsiteX2966" fmla="*/ 937420 w 1544778"/>
              <a:gd name="connsiteY2966" fmla="*/ 206560 h 1564514"/>
              <a:gd name="connsiteX2967" fmla="*/ 926762 w 1544778"/>
              <a:gd name="connsiteY2967" fmla="*/ 202295 h 1564514"/>
              <a:gd name="connsiteX2968" fmla="*/ 916137 w 1544778"/>
              <a:gd name="connsiteY2968" fmla="*/ 197885 h 1564514"/>
              <a:gd name="connsiteX2969" fmla="*/ 925081 w 1544778"/>
              <a:gd name="connsiteY2969" fmla="*/ 197285 h 1564514"/>
              <a:gd name="connsiteX2970" fmla="*/ 932956 w 1544778"/>
              <a:gd name="connsiteY2970" fmla="*/ 200541 h 1564514"/>
              <a:gd name="connsiteX2971" fmla="*/ 941427 w 1544778"/>
              <a:gd name="connsiteY2971" fmla="*/ 205335 h 1564514"/>
              <a:gd name="connsiteX2972" fmla="*/ 944806 w 1544778"/>
              <a:gd name="connsiteY2972" fmla="*/ 205760 h 1564514"/>
              <a:gd name="connsiteX2973" fmla="*/ 945679 w 1544778"/>
              <a:gd name="connsiteY2973" fmla="*/ 208024 h 1564514"/>
              <a:gd name="connsiteX2974" fmla="*/ 952102 w 1544778"/>
              <a:gd name="connsiteY2974" fmla="*/ 209689 h 1564514"/>
              <a:gd name="connsiteX2975" fmla="*/ 961691 w 1544778"/>
              <a:gd name="connsiteY2975" fmla="*/ 216528 h 1564514"/>
              <a:gd name="connsiteX2976" fmla="*/ 1188873 w 1544778"/>
              <a:gd name="connsiteY2976" fmla="*/ 1166949 h 1564514"/>
              <a:gd name="connsiteX2977" fmla="*/ 1170846 w 1544778"/>
              <a:gd name="connsiteY2977" fmla="*/ 1186274 h 1564514"/>
              <a:gd name="connsiteX2978" fmla="*/ 1185470 w 1544778"/>
              <a:gd name="connsiteY2978" fmla="*/ 1164118 h 1564514"/>
              <a:gd name="connsiteX2979" fmla="*/ 1188873 w 1544778"/>
              <a:gd name="connsiteY2979" fmla="*/ 1166949 h 1564514"/>
              <a:gd name="connsiteX2980" fmla="*/ 1122795 w 1544778"/>
              <a:gd name="connsiteY2980" fmla="*/ 1233812 h 1564514"/>
              <a:gd name="connsiteX2981" fmla="*/ 1123097 w 1544778"/>
              <a:gd name="connsiteY2981" fmla="*/ 1229013 h 1564514"/>
              <a:gd name="connsiteX2982" fmla="*/ 1129511 w 1544778"/>
              <a:gd name="connsiteY2982" fmla="*/ 1224067 h 1564514"/>
              <a:gd name="connsiteX2983" fmla="*/ 1122795 w 1544778"/>
              <a:gd name="connsiteY2983" fmla="*/ 1233812 h 1564514"/>
              <a:gd name="connsiteX2984" fmla="*/ 1227662 w 1544778"/>
              <a:gd name="connsiteY2984" fmla="*/ 1111545 h 1564514"/>
              <a:gd name="connsiteX2985" fmla="*/ 1232771 w 1544778"/>
              <a:gd name="connsiteY2985" fmla="*/ 1097247 h 1564514"/>
              <a:gd name="connsiteX2986" fmla="*/ 1227662 w 1544778"/>
              <a:gd name="connsiteY2986" fmla="*/ 1111545 h 1564514"/>
              <a:gd name="connsiteX2987" fmla="*/ 1195720 w 1544778"/>
              <a:gd name="connsiteY2987" fmla="*/ 1155516 h 1564514"/>
              <a:gd name="connsiteX2988" fmla="*/ 1190587 w 1544778"/>
              <a:gd name="connsiteY2988" fmla="*/ 1161947 h 1564514"/>
              <a:gd name="connsiteX2989" fmla="*/ 1195720 w 1544778"/>
              <a:gd name="connsiteY2989" fmla="*/ 1155516 h 1564514"/>
              <a:gd name="connsiteX2990" fmla="*/ 1100842 w 1544778"/>
              <a:gd name="connsiteY2990" fmla="*/ 1251235 h 1564514"/>
              <a:gd name="connsiteX2991" fmla="*/ 1101723 w 1544778"/>
              <a:gd name="connsiteY2991" fmla="*/ 1247097 h 1564514"/>
              <a:gd name="connsiteX2992" fmla="*/ 1109305 w 1544778"/>
              <a:gd name="connsiteY2992" fmla="*/ 1238308 h 1564514"/>
              <a:gd name="connsiteX2993" fmla="*/ 1100842 w 1544778"/>
              <a:gd name="connsiteY2993" fmla="*/ 1251235 h 1564514"/>
              <a:gd name="connsiteX2994" fmla="*/ 1021591 w 1544778"/>
              <a:gd name="connsiteY2994" fmla="*/ 247013 h 1564514"/>
              <a:gd name="connsiteX2995" fmla="*/ 1012329 w 1544778"/>
              <a:gd name="connsiteY2995" fmla="*/ 243830 h 1564514"/>
              <a:gd name="connsiteX2996" fmla="*/ 1002528 w 1544778"/>
              <a:gd name="connsiteY2996" fmla="*/ 237457 h 1564514"/>
              <a:gd name="connsiteX2997" fmla="*/ 1011758 w 1544778"/>
              <a:gd name="connsiteY2997" fmla="*/ 239513 h 1564514"/>
              <a:gd name="connsiteX2998" fmla="*/ 1021591 w 1544778"/>
              <a:gd name="connsiteY2998" fmla="*/ 247013 h 1564514"/>
              <a:gd name="connsiteX2999" fmla="*/ 1129511 w 1544778"/>
              <a:gd name="connsiteY2999" fmla="*/ 1221636 h 1564514"/>
              <a:gd name="connsiteX3000" fmla="*/ 1134285 w 1544778"/>
              <a:gd name="connsiteY3000" fmla="*/ 1217147 h 1564514"/>
              <a:gd name="connsiteX3001" fmla="*/ 1129511 w 1544778"/>
              <a:gd name="connsiteY3001" fmla="*/ 1221636 h 1564514"/>
              <a:gd name="connsiteX3002" fmla="*/ 1092477 w 1544778"/>
              <a:gd name="connsiteY3002" fmla="*/ 1256556 h 1564514"/>
              <a:gd name="connsiteX3003" fmla="*/ 1080178 w 1544778"/>
              <a:gd name="connsiteY3003" fmla="*/ 1259339 h 1564514"/>
              <a:gd name="connsiteX3004" fmla="*/ 1091596 w 1544778"/>
              <a:gd name="connsiteY3004" fmla="*/ 1252769 h 1564514"/>
              <a:gd name="connsiteX3005" fmla="*/ 1092477 w 1544778"/>
              <a:gd name="connsiteY3005" fmla="*/ 1256556 h 1564514"/>
              <a:gd name="connsiteX3006" fmla="*/ 586567 w 1544778"/>
              <a:gd name="connsiteY3006" fmla="*/ 181604 h 1564514"/>
              <a:gd name="connsiteX3007" fmla="*/ 576750 w 1544778"/>
              <a:gd name="connsiteY3007" fmla="*/ 182766 h 1564514"/>
              <a:gd name="connsiteX3008" fmla="*/ 586567 w 1544778"/>
              <a:gd name="connsiteY3008" fmla="*/ 181604 h 1564514"/>
              <a:gd name="connsiteX3009" fmla="*/ 657379 w 1544778"/>
              <a:gd name="connsiteY3009" fmla="*/ 167624 h 1564514"/>
              <a:gd name="connsiteX3010" fmla="*/ 652858 w 1544778"/>
              <a:gd name="connsiteY3010" fmla="*/ 171672 h 1564514"/>
              <a:gd name="connsiteX3011" fmla="*/ 657379 w 1544778"/>
              <a:gd name="connsiteY3011" fmla="*/ 167624 h 1564514"/>
              <a:gd name="connsiteX3012" fmla="*/ 1001491 w 1544778"/>
              <a:gd name="connsiteY3012" fmla="*/ 235910 h 1564514"/>
              <a:gd name="connsiteX3013" fmla="*/ 993828 w 1544778"/>
              <a:gd name="connsiteY3013" fmla="*/ 232899 h 1564514"/>
              <a:gd name="connsiteX3014" fmla="*/ 1001491 w 1544778"/>
              <a:gd name="connsiteY3014" fmla="*/ 235910 h 1564514"/>
              <a:gd name="connsiteX3015" fmla="*/ 1217975 w 1544778"/>
              <a:gd name="connsiteY3015" fmla="*/ 1122856 h 1564514"/>
              <a:gd name="connsiteX3016" fmla="*/ 1207407 w 1544778"/>
              <a:gd name="connsiteY3016" fmla="*/ 1131425 h 1564514"/>
              <a:gd name="connsiteX3017" fmla="*/ 1211961 w 1544778"/>
              <a:gd name="connsiteY3017" fmla="*/ 1126643 h 1564514"/>
              <a:gd name="connsiteX3018" fmla="*/ 1217975 w 1544778"/>
              <a:gd name="connsiteY3018" fmla="*/ 1122856 h 1564514"/>
              <a:gd name="connsiteX3019" fmla="*/ 933413 w 1544778"/>
              <a:gd name="connsiteY3019" fmla="*/ 1343886 h 1564514"/>
              <a:gd name="connsiteX3020" fmla="*/ 943826 w 1544778"/>
              <a:gd name="connsiteY3020" fmla="*/ 1339030 h 1564514"/>
              <a:gd name="connsiteX3021" fmla="*/ 933413 w 1544778"/>
              <a:gd name="connsiteY3021" fmla="*/ 1343886 h 1564514"/>
              <a:gd name="connsiteX3022" fmla="*/ 1071732 w 1544778"/>
              <a:gd name="connsiteY3022" fmla="*/ 1269915 h 1564514"/>
              <a:gd name="connsiteX3023" fmla="*/ 1055949 w 1544778"/>
              <a:gd name="connsiteY3023" fmla="*/ 1278745 h 1564514"/>
              <a:gd name="connsiteX3024" fmla="*/ 1058977 w 1544778"/>
              <a:gd name="connsiteY3024" fmla="*/ 1274485 h 1564514"/>
              <a:gd name="connsiteX3025" fmla="*/ 1053819 w 1544778"/>
              <a:gd name="connsiteY3025" fmla="*/ 1272682 h 1564514"/>
              <a:gd name="connsiteX3026" fmla="*/ 1069153 w 1544778"/>
              <a:gd name="connsiteY3026" fmla="*/ 1266324 h 1564514"/>
              <a:gd name="connsiteX3027" fmla="*/ 1078367 w 1544778"/>
              <a:gd name="connsiteY3027" fmla="*/ 1259624 h 1564514"/>
              <a:gd name="connsiteX3028" fmla="*/ 1076016 w 1544778"/>
              <a:gd name="connsiteY3028" fmla="*/ 1264758 h 1564514"/>
              <a:gd name="connsiteX3029" fmla="*/ 1071732 w 1544778"/>
              <a:gd name="connsiteY3029" fmla="*/ 1269915 h 1564514"/>
              <a:gd name="connsiteX3030" fmla="*/ 1155218 w 1544778"/>
              <a:gd name="connsiteY3030" fmla="*/ 1196418 h 1564514"/>
              <a:gd name="connsiteX3031" fmla="*/ 1156719 w 1544778"/>
              <a:gd name="connsiteY3031" fmla="*/ 1191073 h 1564514"/>
              <a:gd name="connsiteX3032" fmla="*/ 1143874 w 1544778"/>
              <a:gd name="connsiteY3032" fmla="*/ 1202172 h 1564514"/>
              <a:gd name="connsiteX3033" fmla="*/ 1140667 w 1544778"/>
              <a:gd name="connsiteY3033" fmla="*/ 1205428 h 1564514"/>
              <a:gd name="connsiteX3034" fmla="*/ 1137362 w 1544778"/>
              <a:gd name="connsiteY3034" fmla="*/ 1207876 h 1564514"/>
              <a:gd name="connsiteX3035" fmla="*/ 1131184 w 1544778"/>
              <a:gd name="connsiteY3035" fmla="*/ 1209157 h 1564514"/>
              <a:gd name="connsiteX3036" fmla="*/ 1137860 w 1544778"/>
              <a:gd name="connsiteY3036" fmla="*/ 1202776 h 1564514"/>
              <a:gd name="connsiteX3037" fmla="*/ 1145123 w 1544778"/>
              <a:gd name="connsiteY3037" fmla="*/ 1197953 h 1564514"/>
              <a:gd name="connsiteX3038" fmla="*/ 1153504 w 1544778"/>
              <a:gd name="connsiteY3038" fmla="*/ 1188021 h 1564514"/>
              <a:gd name="connsiteX3039" fmla="*/ 1155283 w 1544778"/>
              <a:gd name="connsiteY3039" fmla="*/ 1187466 h 1564514"/>
              <a:gd name="connsiteX3040" fmla="*/ 1160555 w 1544778"/>
              <a:gd name="connsiteY3040" fmla="*/ 1182276 h 1564514"/>
              <a:gd name="connsiteX3041" fmla="*/ 1168341 w 1544778"/>
              <a:gd name="connsiteY3041" fmla="*/ 1173046 h 1564514"/>
              <a:gd name="connsiteX3042" fmla="*/ 1167100 w 1544778"/>
              <a:gd name="connsiteY3042" fmla="*/ 1178473 h 1564514"/>
              <a:gd name="connsiteX3043" fmla="*/ 1173392 w 1544778"/>
              <a:gd name="connsiteY3043" fmla="*/ 1175331 h 1564514"/>
              <a:gd name="connsiteX3044" fmla="*/ 1158352 w 1544778"/>
              <a:gd name="connsiteY3044" fmla="*/ 1188119 h 1564514"/>
              <a:gd name="connsiteX3045" fmla="*/ 1155218 w 1544778"/>
              <a:gd name="connsiteY3045" fmla="*/ 1196418 h 1564514"/>
              <a:gd name="connsiteX3046" fmla="*/ 879984 w 1544778"/>
              <a:gd name="connsiteY3046" fmla="*/ 1359505 h 1564514"/>
              <a:gd name="connsiteX3047" fmla="*/ 874794 w 1544778"/>
              <a:gd name="connsiteY3047" fmla="*/ 1359057 h 1564514"/>
              <a:gd name="connsiteX3048" fmla="*/ 868036 w 1544778"/>
              <a:gd name="connsiteY3048" fmla="*/ 1359016 h 1564514"/>
              <a:gd name="connsiteX3049" fmla="*/ 879984 w 1544778"/>
              <a:gd name="connsiteY3049" fmla="*/ 1359505 h 1564514"/>
              <a:gd name="connsiteX3050" fmla="*/ 789333 w 1544778"/>
              <a:gd name="connsiteY3050" fmla="*/ 174842 h 1564514"/>
              <a:gd name="connsiteX3051" fmla="*/ 784387 w 1544778"/>
              <a:gd name="connsiteY3051" fmla="*/ 175250 h 1564514"/>
              <a:gd name="connsiteX3052" fmla="*/ 781343 w 1544778"/>
              <a:gd name="connsiteY3052" fmla="*/ 173194 h 1564514"/>
              <a:gd name="connsiteX3053" fmla="*/ 771705 w 1544778"/>
              <a:gd name="connsiteY3053" fmla="*/ 171407 h 1564514"/>
              <a:gd name="connsiteX3054" fmla="*/ 789333 w 1544778"/>
              <a:gd name="connsiteY3054" fmla="*/ 174842 h 1564514"/>
              <a:gd name="connsiteX3055" fmla="*/ 829427 w 1544778"/>
              <a:gd name="connsiteY3055" fmla="*/ 181208 h 1564514"/>
              <a:gd name="connsiteX3056" fmla="*/ 819854 w 1544778"/>
              <a:gd name="connsiteY3056" fmla="*/ 179331 h 1564514"/>
              <a:gd name="connsiteX3057" fmla="*/ 829427 w 1544778"/>
              <a:gd name="connsiteY3057" fmla="*/ 181208 h 1564514"/>
              <a:gd name="connsiteX3058" fmla="*/ 520579 w 1544778"/>
              <a:gd name="connsiteY3058" fmla="*/ 205499 h 1564514"/>
              <a:gd name="connsiteX3059" fmla="*/ 510247 w 1544778"/>
              <a:gd name="connsiteY3059" fmla="*/ 210240 h 1564514"/>
              <a:gd name="connsiteX3060" fmla="*/ 520579 w 1544778"/>
              <a:gd name="connsiteY3060" fmla="*/ 205499 h 1564514"/>
              <a:gd name="connsiteX3061" fmla="*/ 844141 w 1544778"/>
              <a:gd name="connsiteY3061" fmla="*/ 182261 h 1564514"/>
              <a:gd name="connsiteX3062" fmla="*/ 851502 w 1544778"/>
              <a:gd name="connsiteY3062" fmla="*/ 186639 h 1564514"/>
              <a:gd name="connsiteX3063" fmla="*/ 844141 w 1544778"/>
              <a:gd name="connsiteY3063" fmla="*/ 182261 h 1564514"/>
              <a:gd name="connsiteX3064" fmla="*/ 877389 w 1544778"/>
              <a:gd name="connsiteY3064" fmla="*/ 190344 h 1564514"/>
              <a:gd name="connsiteX3065" fmla="*/ 887810 w 1544778"/>
              <a:gd name="connsiteY3065" fmla="*/ 195314 h 1564514"/>
              <a:gd name="connsiteX3066" fmla="*/ 885509 w 1544778"/>
              <a:gd name="connsiteY3066" fmla="*/ 197403 h 1564514"/>
              <a:gd name="connsiteX3067" fmla="*/ 877389 w 1544778"/>
              <a:gd name="connsiteY3067" fmla="*/ 190344 h 1564514"/>
              <a:gd name="connsiteX3068" fmla="*/ 545535 w 1544778"/>
              <a:gd name="connsiteY3068" fmla="*/ 198448 h 1564514"/>
              <a:gd name="connsiteX3069" fmla="*/ 537039 w 1544778"/>
              <a:gd name="connsiteY3069" fmla="*/ 198382 h 1564514"/>
              <a:gd name="connsiteX3070" fmla="*/ 545535 w 1544778"/>
              <a:gd name="connsiteY3070" fmla="*/ 198448 h 1564514"/>
              <a:gd name="connsiteX3071" fmla="*/ 890928 w 1544778"/>
              <a:gd name="connsiteY3071" fmla="*/ 196244 h 1564514"/>
              <a:gd name="connsiteX3072" fmla="*/ 898713 w 1544778"/>
              <a:gd name="connsiteY3072" fmla="*/ 198558 h 1564514"/>
              <a:gd name="connsiteX3073" fmla="*/ 890928 w 1544778"/>
              <a:gd name="connsiteY3073" fmla="*/ 196244 h 1564514"/>
              <a:gd name="connsiteX3074" fmla="*/ 1036200 w 1544778"/>
              <a:gd name="connsiteY3074" fmla="*/ 1287216 h 1564514"/>
              <a:gd name="connsiteX3075" fmla="*/ 1048996 w 1544778"/>
              <a:gd name="connsiteY3075" fmla="*/ 1277130 h 1564514"/>
              <a:gd name="connsiteX3076" fmla="*/ 1036200 w 1544778"/>
              <a:gd name="connsiteY3076" fmla="*/ 1287216 h 1564514"/>
              <a:gd name="connsiteX3077" fmla="*/ 1130050 w 1544778"/>
              <a:gd name="connsiteY3077" fmla="*/ 1212650 h 1564514"/>
              <a:gd name="connsiteX3078" fmla="*/ 1130050 w 1544778"/>
              <a:gd name="connsiteY3078" fmla="*/ 1212650 h 1564514"/>
              <a:gd name="connsiteX3079" fmla="*/ 1130050 w 1544778"/>
              <a:gd name="connsiteY3079" fmla="*/ 1212650 h 1564514"/>
              <a:gd name="connsiteX3080" fmla="*/ 984353 w 1544778"/>
              <a:gd name="connsiteY3080" fmla="*/ 1314033 h 1564514"/>
              <a:gd name="connsiteX3081" fmla="*/ 990800 w 1544778"/>
              <a:gd name="connsiteY3081" fmla="*/ 1308867 h 1564514"/>
              <a:gd name="connsiteX3082" fmla="*/ 984353 w 1544778"/>
              <a:gd name="connsiteY3082" fmla="*/ 1314033 h 1564514"/>
              <a:gd name="connsiteX3083" fmla="*/ 951971 w 1544778"/>
              <a:gd name="connsiteY3083" fmla="*/ 1328886 h 1564514"/>
              <a:gd name="connsiteX3084" fmla="*/ 945842 w 1544778"/>
              <a:gd name="connsiteY3084" fmla="*/ 1326748 h 1564514"/>
              <a:gd name="connsiteX3085" fmla="*/ 968325 w 1544778"/>
              <a:gd name="connsiteY3085" fmla="*/ 1317942 h 1564514"/>
              <a:gd name="connsiteX3086" fmla="*/ 958696 w 1544778"/>
              <a:gd name="connsiteY3086" fmla="*/ 1324038 h 1564514"/>
              <a:gd name="connsiteX3087" fmla="*/ 951971 w 1544778"/>
              <a:gd name="connsiteY3087" fmla="*/ 1328886 h 1564514"/>
              <a:gd name="connsiteX3088" fmla="*/ 757236 w 1544778"/>
              <a:gd name="connsiteY3088" fmla="*/ 1375085 h 1564514"/>
              <a:gd name="connsiteX3089" fmla="*/ 766874 w 1544778"/>
              <a:gd name="connsiteY3089" fmla="*/ 1373616 h 1564514"/>
              <a:gd name="connsiteX3090" fmla="*/ 757236 w 1544778"/>
              <a:gd name="connsiteY3090" fmla="*/ 1375085 h 1564514"/>
              <a:gd name="connsiteX3091" fmla="*/ 1119995 w 1544778"/>
              <a:gd name="connsiteY3091" fmla="*/ 1220877 h 1564514"/>
              <a:gd name="connsiteX3092" fmla="*/ 1111606 w 1544778"/>
              <a:gd name="connsiteY3092" fmla="*/ 1223594 h 1564514"/>
              <a:gd name="connsiteX3093" fmla="*/ 1119995 w 1544778"/>
              <a:gd name="connsiteY3093" fmla="*/ 1220877 h 1564514"/>
              <a:gd name="connsiteX3094" fmla="*/ 1148477 w 1544778"/>
              <a:gd name="connsiteY3094" fmla="*/ 360768 h 1564514"/>
              <a:gd name="connsiteX3095" fmla="*/ 1141255 w 1544778"/>
              <a:gd name="connsiteY3095" fmla="*/ 352068 h 1564514"/>
              <a:gd name="connsiteX3096" fmla="*/ 1148477 w 1544778"/>
              <a:gd name="connsiteY3096" fmla="*/ 360768 h 1564514"/>
              <a:gd name="connsiteX3097" fmla="*/ 1159682 w 1544778"/>
              <a:gd name="connsiteY3097" fmla="*/ 370132 h 1564514"/>
              <a:gd name="connsiteX3098" fmla="*/ 1149114 w 1544778"/>
              <a:gd name="connsiteY3098" fmla="*/ 360151 h 1564514"/>
              <a:gd name="connsiteX3099" fmla="*/ 1159682 w 1544778"/>
              <a:gd name="connsiteY3099" fmla="*/ 370132 h 1564514"/>
              <a:gd name="connsiteX3100" fmla="*/ 924216 w 1544778"/>
              <a:gd name="connsiteY3100" fmla="*/ 1333178 h 1564514"/>
              <a:gd name="connsiteX3101" fmla="*/ 944030 w 1544778"/>
              <a:gd name="connsiteY3101" fmla="*/ 1326568 h 1564514"/>
              <a:gd name="connsiteX3102" fmla="*/ 934507 w 1544778"/>
              <a:gd name="connsiteY3102" fmla="*/ 1333081 h 1564514"/>
              <a:gd name="connsiteX3103" fmla="*/ 924216 w 1544778"/>
              <a:gd name="connsiteY3103" fmla="*/ 1333178 h 1564514"/>
              <a:gd name="connsiteX3104" fmla="*/ 871399 w 1544778"/>
              <a:gd name="connsiteY3104" fmla="*/ 1352626 h 1564514"/>
              <a:gd name="connsiteX3105" fmla="*/ 857166 w 1544778"/>
              <a:gd name="connsiteY3105" fmla="*/ 1355507 h 1564514"/>
              <a:gd name="connsiteX3106" fmla="*/ 862952 w 1544778"/>
              <a:gd name="connsiteY3106" fmla="*/ 1352128 h 1564514"/>
              <a:gd name="connsiteX3107" fmla="*/ 863597 w 1544778"/>
              <a:gd name="connsiteY3107" fmla="*/ 1354699 h 1564514"/>
              <a:gd name="connsiteX3108" fmla="*/ 871399 w 1544778"/>
              <a:gd name="connsiteY3108" fmla="*/ 1352626 h 1564514"/>
              <a:gd name="connsiteX3109" fmla="*/ 824041 w 1544778"/>
              <a:gd name="connsiteY3109" fmla="*/ 1362443 h 1564514"/>
              <a:gd name="connsiteX3110" fmla="*/ 835442 w 1544778"/>
              <a:gd name="connsiteY3110" fmla="*/ 1361937 h 1564514"/>
              <a:gd name="connsiteX3111" fmla="*/ 824041 w 1544778"/>
              <a:gd name="connsiteY3111" fmla="*/ 1362443 h 1564514"/>
              <a:gd name="connsiteX3112" fmla="*/ 600931 w 1544778"/>
              <a:gd name="connsiteY3112" fmla="*/ 186696 h 1564514"/>
              <a:gd name="connsiteX3113" fmla="*/ 612029 w 1544778"/>
              <a:gd name="connsiteY3113" fmla="*/ 184550 h 1564514"/>
              <a:gd name="connsiteX3114" fmla="*/ 612340 w 1544778"/>
              <a:gd name="connsiteY3114" fmla="*/ 186292 h 1564514"/>
              <a:gd name="connsiteX3115" fmla="*/ 601273 w 1544778"/>
              <a:gd name="connsiteY3115" fmla="*/ 188434 h 1564514"/>
              <a:gd name="connsiteX3116" fmla="*/ 600931 w 1544778"/>
              <a:gd name="connsiteY3116" fmla="*/ 186696 h 1564514"/>
              <a:gd name="connsiteX3117" fmla="*/ 1117221 w 1544778"/>
              <a:gd name="connsiteY3117" fmla="*/ 328197 h 1564514"/>
              <a:gd name="connsiteX3118" fmla="*/ 1122689 w 1544778"/>
              <a:gd name="connsiteY3118" fmla="*/ 334167 h 1564514"/>
              <a:gd name="connsiteX3119" fmla="*/ 1114879 w 1544778"/>
              <a:gd name="connsiteY3119" fmla="*/ 333208 h 1564514"/>
              <a:gd name="connsiteX3120" fmla="*/ 1119073 w 1544778"/>
              <a:gd name="connsiteY3120" fmla="*/ 333355 h 1564514"/>
              <a:gd name="connsiteX3121" fmla="*/ 1117221 w 1544778"/>
              <a:gd name="connsiteY3121" fmla="*/ 328197 h 1564514"/>
              <a:gd name="connsiteX3122" fmla="*/ 1203759 w 1544778"/>
              <a:gd name="connsiteY3122" fmla="*/ 433510 h 1564514"/>
              <a:gd name="connsiteX3123" fmla="*/ 1197597 w 1544778"/>
              <a:gd name="connsiteY3123" fmla="*/ 420183 h 1564514"/>
              <a:gd name="connsiteX3124" fmla="*/ 1203759 w 1544778"/>
              <a:gd name="connsiteY3124" fmla="*/ 433510 h 1564514"/>
              <a:gd name="connsiteX3125" fmla="*/ 922135 w 1544778"/>
              <a:gd name="connsiteY3125" fmla="*/ 1336794 h 1564514"/>
              <a:gd name="connsiteX3126" fmla="*/ 912766 w 1544778"/>
              <a:gd name="connsiteY3126" fmla="*/ 1339283 h 1564514"/>
              <a:gd name="connsiteX3127" fmla="*/ 922731 w 1544778"/>
              <a:gd name="connsiteY3127" fmla="*/ 1333733 h 1564514"/>
              <a:gd name="connsiteX3128" fmla="*/ 922135 w 1544778"/>
              <a:gd name="connsiteY3128" fmla="*/ 1336794 h 1564514"/>
              <a:gd name="connsiteX3129" fmla="*/ 684735 w 1544778"/>
              <a:gd name="connsiteY3129" fmla="*/ 1369421 h 1564514"/>
              <a:gd name="connsiteX3130" fmla="*/ 692659 w 1544778"/>
              <a:gd name="connsiteY3130" fmla="*/ 1371535 h 1564514"/>
              <a:gd name="connsiteX3131" fmla="*/ 684735 w 1544778"/>
              <a:gd name="connsiteY3131" fmla="*/ 1369421 h 1564514"/>
              <a:gd name="connsiteX3132" fmla="*/ 670347 w 1544778"/>
              <a:gd name="connsiteY3132" fmla="*/ 1368515 h 1564514"/>
              <a:gd name="connsiteX3133" fmla="*/ 678214 w 1544778"/>
              <a:gd name="connsiteY3133" fmla="*/ 1370923 h 1564514"/>
              <a:gd name="connsiteX3134" fmla="*/ 670347 w 1544778"/>
              <a:gd name="connsiteY3134" fmla="*/ 1368515 h 1564514"/>
              <a:gd name="connsiteX3135" fmla="*/ 1170111 w 1544778"/>
              <a:gd name="connsiteY3135" fmla="*/ 384569 h 1564514"/>
              <a:gd name="connsiteX3136" fmla="*/ 1174282 w 1544778"/>
              <a:gd name="connsiteY3136" fmla="*/ 389469 h 1564514"/>
              <a:gd name="connsiteX3137" fmla="*/ 1170111 w 1544778"/>
              <a:gd name="connsiteY3137" fmla="*/ 384569 h 1564514"/>
              <a:gd name="connsiteX3138" fmla="*/ 1179505 w 1544778"/>
              <a:gd name="connsiteY3138" fmla="*/ 395586 h 1564514"/>
              <a:gd name="connsiteX3139" fmla="*/ 1183748 w 1544778"/>
              <a:gd name="connsiteY3139" fmla="*/ 406575 h 1564514"/>
              <a:gd name="connsiteX3140" fmla="*/ 1179439 w 1544778"/>
              <a:gd name="connsiteY3140" fmla="*/ 401042 h 1564514"/>
              <a:gd name="connsiteX3141" fmla="*/ 1179505 w 1544778"/>
              <a:gd name="connsiteY3141" fmla="*/ 395586 h 1564514"/>
              <a:gd name="connsiteX3142" fmla="*/ 643016 w 1544778"/>
              <a:gd name="connsiteY3142" fmla="*/ 1367552 h 1564514"/>
              <a:gd name="connsiteX3143" fmla="*/ 635059 w 1544778"/>
              <a:gd name="connsiteY3143" fmla="*/ 1366393 h 1564514"/>
              <a:gd name="connsiteX3144" fmla="*/ 643016 w 1544778"/>
              <a:gd name="connsiteY3144" fmla="*/ 1367552 h 1564514"/>
              <a:gd name="connsiteX3145" fmla="*/ 1215119 w 1544778"/>
              <a:gd name="connsiteY3145" fmla="*/ 445151 h 1564514"/>
              <a:gd name="connsiteX3146" fmla="*/ 1212164 w 1544778"/>
              <a:gd name="connsiteY3146" fmla="*/ 447106 h 1564514"/>
              <a:gd name="connsiteX3147" fmla="*/ 1206501 w 1544778"/>
              <a:gd name="connsiteY3147" fmla="*/ 437443 h 1564514"/>
              <a:gd name="connsiteX3148" fmla="*/ 1215119 w 1544778"/>
              <a:gd name="connsiteY3148" fmla="*/ 445151 h 1564514"/>
              <a:gd name="connsiteX3149" fmla="*/ 1222529 w 1544778"/>
              <a:gd name="connsiteY3149" fmla="*/ 466945 h 1564514"/>
              <a:gd name="connsiteX3150" fmla="*/ 1220562 w 1544778"/>
              <a:gd name="connsiteY3150" fmla="*/ 458804 h 1564514"/>
              <a:gd name="connsiteX3151" fmla="*/ 1215486 w 1544778"/>
              <a:gd name="connsiteY3151" fmla="*/ 450664 h 1564514"/>
              <a:gd name="connsiteX3152" fmla="*/ 1221313 w 1544778"/>
              <a:gd name="connsiteY3152" fmla="*/ 458331 h 1564514"/>
              <a:gd name="connsiteX3153" fmla="*/ 1229816 w 1544778"/>
              <a:gd name="connsiteY3153" fmla="*/ 475591 h 1564514"/>
              <a:gd name="connsiteX3154" fmla="*/ 1228356 w 1544778"/>
              <a:gd name="connsiteY3154" fmla="*/ 471919 h 1564514"/>
              <a:gd name="connsiteX3155" fmla="*/ 1222529 w 1544778"/>
              <a:gd name="connsiteY3155" fmla="*/ 466945 h 1564514"/>
              <a:gd name="connsiteX3156" fmla="*/ 1275256 w 1544778"/>
              <a:gd name="connsiteY3156" fmla="*/ 981167 h 1564514"/>
              <a:gd name="connsiteX3157" fmla="*/ 1280789 w 1544778"/>
              <a:gd name="connsiteY3157" fmla="*/ 962748 h 1564514"/>
              <a:gd name="connsiteX3158" fmla="*/ 1275256 w 1544778"/>
              <a:gd name="connsiteY3158" fmla="*/ 981167 h 1564514"/>
              <a:gd name="connsiteX3159" fmla="*/ 1159331 w 1544778"/>
              <a:gd name="connsiteY3159" fmla="*/ 1167227 h 1564514"/>
              <a:gd name="connsiteX3160" fmla="*/ 1169524 w 1544778"/>
              <a:gd name="connsiteY3160" fmla="*/ 1152929 h 1564514"/>
              <a:gd name="connsiteX3161" fmla="*/ 1180655 w 1544778"/>
              <a:gd name="connsiteY3161" fmla="*/ 1138264 h 1564514"/>
              <a:gd name="connsiteX3162" fmla="*/ 1187111 w 1544778"/>
              <a:gd name="connsiteY3162" fmla="*/ 1129777 h 1564514"/>
              <a:gd name="connsiteX3163" fmla="*/ 1193101 w 1544778"/>
              <a:gd name="connsiteY3163" fmla="*/ 1121012 h 1564514"/>
              <a:gd name="connsiteX3164" fmla="*/ 1200339 w 1544778"/>
              <a:gd name="connsiteY3164" fmla="*/ 1112525 h 1564514"/>
              <a:gd name="connsiteX3165" fmla="*/ 1202624 w 1544778"/>
              <a:gd name="connsiteY3165" fmla="*/ 1107750 h 1564514"/>
              <a:gd name="connsiteX3166" fmla="*/ 1204281 w 1544778"/>
              <a:gd name="connsiteY3166" fmla="*/ 1103686 h 1564514"/>
              <a:gd name="connsiteX3167" fmla="*/ 1210948 w 1544778"/>
              <a:gd name="connsiteY3167" fmla="*/ 1096692 h 1564514"/>
              <a:gd name="connsiteX3168" fmla="*/ 1223304 w 1544778"/>
              <a:gd name="connsiteY3168" fmla="*/ 1077759 h 1564514"/>
              <a:gd name="connsiteX3169" fmla="*/ 1234705 w 1544778"/>
              <a:gd name="connsiteY3169" fmla="*/ 1057243 h 1564514"/>
              <a:gd name="connsiteX3170" fmla="*/ 1244335 w 1544778"/>
              <a:gd name="connsiteY3170" fmla="*/ 1040766 h 1564514"/>
              <a:gd name="connsiteX3171" fmla="*/ 1251149 w 1544778"/>
              <a:gd name="connsiteY3171" fmla="*/ 1024640 h 1564514"/>
              <a:gd name="connsiteX3172" fmla="*/ 1257449 w 1544778"/>
              <a:gd name="connsiteY3172" fmla="*/ 1015288 h 1564514"/>
              <a:gd name="connsiteX3173" fmla="*/ 1263137 w 1544778"/>
              <a:gd name="connsiteY3173" fmla="*/ 1001977 h 1564514"/>
              <a:gd name="connsiteX3174" fmla="*/ 1269340 w 1544778"/>
              <a:gd name="connsiteY3174" fmla="*/ 989165 h 1564514"/>
              <a:gd name="connsiteX3175" fmla="*/ 1271812 w 1544778"/>
              <a:gd name="connsiteY3175" fmla="*/ 990136 h 1564514"/>
              <a:gd name="connsiteX3176" fmla="*/ 1266753 w 1544778"/>
              <a:gd name="connsiteY3176" fmla="*/ 1000174 h 1564514"/>
              <a:gd name="connsiteX3177" fmla="*/ 1253801 w 1544778"/>
              <a:gd name="connsiteY3177" fmla="*/ 1029422 h 1564514"/>
              <a:gd name="connsiteX3178" fmla="*/ 1242286 w 1544778"/>
              <a:gd name="connsiteY3178" fmla="*/ 1052273 h 1564514"/>
              <a:gd name="connsiteX3179" fmla="*/ 1236566 w 1544778"/>
              <a:gd name="connsiteY3179" fmla="*/ 1062245 h 1564514"/>
              <a:gd name="connsiteX3180" fmla="*/ 1230673 w 1544778"/>
              <a:gd name="connsiteY3180" fmla="*/ 1071418 h 1564514"/>
              <a:gd name="connsiteX3181" fmla="*/ 1226577 w 1544778"/>
              <a:gd name="connsiteY3181" fmla="*/ 1080150 h 1564514"/>
              <a:gd name="connsiteX3182" fmla="*/ 1222202 w 1544778"/>
              <a:gd name="connsiteY3182" fmla="*/ 1085863 h 1564514"/>
              <a:gd name="connsiteX3183" fmla="*/ 1217542 w 1544778"/>
              <a:gd name="connsiteY3183" fmla="*/ 1091469 h 1564514"/>
              <a:gd name="connsiteX3184" fmla="*/ 1213038 w 1544778"/>
              <a:gd name="connsiteY3184" fmla="*/ 1099965 h 1564514"/>
              <a:gd name="connsiteX3185" fmla="*/ 1207953 w 1544778"/>
              <a:gd name="connsiteY3185" fmla="*/ 1106159 h 1564514"/>
              <a:gd name="connsiteX3186" fmla="*/ 1203024 w 1544778"/>
              <a:gd name="connsiteY3186" fmla="*/ 1116344 h 1564514"/>
              <a:gd name="connsiteX3187" fmla="*/ 1198552 w 1544778"/>
              <a:gd name="connsiteY3187" fmla="*/ 1121020 h 1564514"/>
              <a:gd name="connsiteX3188" fmla="*/ 1196447 w 1544778"/>
              <a:gd name="connsiteY3188" fmla="*/ 1125435 h 1564514"/>
              <a:gd name="connsiteX3189" fmla="*/ 1186490 w 1544778"/>
              <a:gd name="connsiteY3189" fmla="*/ 1135914 h 1564514"/>
              <a:gd name="connsiteX3190" fmla="*/ 1174331 w 1544778"/>
              <a:gd name="connsiteY3190" fmla="*/ 1151623 h 1564514"/>
              <a:gd name="connsiteX3191" fmla="*/ 1167198 w 1544778"/>
              <a:gd name="connsiteY3191" fmla="*/ 1159890 h 1564514"/>
              <a:gd name="connsiteX3192" fmla="*/ 1159331 w 1544778"/>
              <a:gd name="connsiteY3192" fmla="*/ 1167227 h 1564514"/>
              <a:gd name="connsiteX3193" fmla="*/ 856554 w 1544778"/>
              <a:gd name="connsiteY3193" fmla="*/ 1352928 h 1564514"/>
              <a:gd name="connsiteX3194" fmla="*/ 846745 w 1544778"/>
              <a:gd name="connsiteY3194" fmla="*/ 1353213 h 1564514"/>
              <a:gd name="connsiteX3195" fmla="*/ 856554 w 1544778"/>
              <a:gd name="connsiteY3195" fmla="*/ 1352928 h 1564514"/>
              <a:gd name="connsiteX3196" fmla="*/ 812477 w 1544778"/>
              <a:gd name="connsiteY3196" fmla="*/ 1361578 h 1564514"/>
              <a:gd name="connsiteX3197" fmla="*/ 811906 w 1544778"/>
              <a:gd name="connsiteY3197" fmla="*/ 1358094 h 1564514"/>
              <a:gd name="connsiteX3198" fmla="*/ 828130 w 1544778"/>
              <a:gd name="connsiteY3198" fmla="*/ 1358077 h 1564514"/>
              <a:gd name="connsiteX3199" fmla="*/ 812477 w 1544778"/>
              <a:gd name="connsiteY3199" fmla="*/ 1361578 h 1564514"/>
              <a:gd name="connsiteX3200" fmla="*/ 1255956 w 1544778"/>
              <a:gd name="connsiteY3200" fmla="*/ 530179 h 1564514"/>
              <a:gd name="connsiteX3201" fmla="*/ 1253499 w 1544778"/>
              <a:gd name="connsiteY3201" fmla="*/ 522545 h 1564514"/>
              <a:gd name="connsiteX3202" fmla="*/ 1255956 w 1544778"/>
              <a:gd name="connsiteY3202" fmla="*/ 530179 h 1564514"/>
              <a:gd name="connsiteX3203" fmla="*/ 712017 w 1544778"/>
              <a:gd name="connsiteY3203" fmla="*/ 1363211 h 1564514"/>
              <a:gd name="connsiteX3204" fmla="*/ 723107 w 1544778"/>
              <a:gd name="connsiteY3204" fmla="*/ 1363129 h 1564514"/>
              <a:gd name="connsiteX3205" fmla="*/ 726347 w 1544778"/>
              <a:gd name="connsiteY3205" fmla="*/ 1367528 h 1564514"/>
              <a:gd name="connsiteX3206" fmla="*/ 712017 w 1544778"/>
              <a:gd name="connsiteY3206" fmla="*/ 1363211 h 1564514"/>
              <a:gd name="connsiteX3207" fmla="*/ 533171 w 1544778"/>
              <a:gd name="connsiteY3207" fmla="*/ 1338450 h 1564514"/>
              <a:gd name="connsiteX3208" fmla="*/ 555058 w 1544778"/>
              <a:gd name="connsiteY3208" fmla="*/ 1343200 h 1564514"/>
              <a:gd name="connsiteX3209" fmla="*/ 557858 w 1544778"/>
              <a:gd name="connsiteY3209" fmla="*/ 1344963 h 1564514"/>
              <a:gd name="connsiteX3210" fmla="*/ 533171 w 1544778"/>
              <a:gd name="connsiteY3210" fmla="*/ 1338450 h 1564514"/>
              <a:gd name="connsiteX3211" fmla="*/ 465085 w 1544778"/>
              <a:gd name="connsiteY3211" fmla="*/ 1307325 h 1564514"/>
              <a:gd name="connsiteX3212" fmla="*/ 474804 w 1544778"/>
              <a:gd name="connsiteY3212" fmla="*/ 1312817 h 1564514"/>
              <a:gd name="connsiteX3213" fmla="*/ 465085 w 1544778"/>
              <a:gd name="connsiteY3213" fmla="*/ 1307325 h 1564514"/>
              <a:gd name="connsiteX3214" fmla="*/ 486425 w 1544778"/>
              <a:gd name="connsiteY3214" fmla="*/ 1317958 h 1564514"/>
              <a:gd name="connsiteX3215" fmla="*/ 477326 w 1544778"/>
              <a:gd name="connsiteY3215" fmla="*/ 1314963 h 1564514"/>
              <a:gd name="connsiteX3216" fmla="*/ 481692 w 1544778"/>
              <a:gd name="connsiteY3216" fmla="*/ 1315012 h 1564514"/>
              <a:gd name="connsiteX3217" fmla="*/ 486425 w 1544778"/>
              <a:gd name="connsiteY3217" fmla="*/ 1317958 h 1564514"/>
              <a:gd name="connsiteX3218" fmla="*/ 439149 w 1544778"/>
              <a:gd name="connsiteY3218" fmla="*/ 1295230 h 1564514"/>
              <a:gd name="connsiteX3219" fmla="*/ 431135 w 1544778"/>
              <a:gd name="connsiteY3219" fmla="*/ 1290024 h 1564514"/>
              <a:gd name="connsiteX3220" fmla="*/ 420183 w 1544778"/>
              <a:gd name="connsiteY3220" fmla="*/ 1283577 h 1564514"/>
              <a:gd name="connsiteX3221" fmla="*/ 430083 w 1544778"/>
              <a:gd name="connsiteY3221" fmla="*/ 1287094 h 1564514"/>
              <a:gd name="connsiteX3222" fmla="*/ 439149 w 1544778"/>
              <a:gd name="connsiteY3222" fmla="*/ 1295230 h 1564514"/>
              <a:gd name="connsiteX3223" fmla="*/ 407420 w 1544778"/>
              <a:gd name="connsiteY3223" fmla="*/ 1274020 h 1564514"/>
              <a:gd name="connsiteX3224" fmla="*/ 417441 w 1544778"/>
              <a:gd name="connsiteY3224" fmla="*/ 1281969 h 1564514"/>
              <a:gd name="connsiteX3225" fmla="*/ 407420 w 1544778"/>
              <a:gd name="connsiteY3225" fmla="*/ 1274020 h 1564514"/>
              <a:gd name="connsiteX3226" fmla="*/ 317462 w 1544778"/>
              <a:gd name="connsiteY3226" fmla="*/ 1209019 h 1564514"/>
              <a:gd name="connsiteX3227" fmla="*/ 308363 w 1544778"/>
              <a:gd name="connsiteY3227" fmla="*/ 1197822 h 1564514"/>
              <a:gd name="connsiteX3228" fmla="*/ 317805 w 1544778"/>
              <a:gd name="connsiteY3228" fmla="*/ 1202033 h 1564514"/>
              <a:gd name="connsiteX3229" fmla="*/ 317462 w 1544778"/>
              <a:gd name="connsiteY3229" fmla="*/ 1209019 h 1564514"/>
              <a:gd name="connsiteX3230" fmla="*/ 1198520 w 1544778"/>
              <a:gd name="connsiteY3230" fmla="*/ 435252 h 1564514"/>
              <a:gd name="connsiteX3231" fmla="*/ 1192391 w 1544778"/>
              <a:gd name="connsiteY3231" fmla="*/ 427968 h 1564514"/>
              <a:gd name="connsiteX3232" fmla="*/ 1198520 w 1544778"/>
              <a:gd name="connsiteY3232" fmla="*/ 435252 h 1564514"/>
              <a:gd name="connsiteX3233" fmla="*/ 1200503 w 1544778"/>
              <a:gd name="connsiteY3233" fmla="*/ 439663 h 1564514"/>
              <a:gd name="connsiteX3234" fmla="*/ 1205358 w 1544778"/>
              <a:gd name="connsiteY3234" fmla="*/ 449729 h 1564514"/>
              <a:gd name="connsiteX3235" fmla="*/ 1200503 w 1544778"/>
              <a:gd name="connsiteY3235" fmla="*/ 439663 h 1564514"/>
              <a:gd name="connsiteX3236" fmla="*/ 335841 w 1544778"/>
              <a:gd name="connsiteY3236" fmla="*/ 1216927 h 1564514"/>
              <a:gd name="connsiteX3237" fmla="*/ 341317 w 1544778"/>
              <a:gd name="connsiteY3237" fmla="*/ 1222843 h 1564514"/>
              <a:gd name="connsiteX3238" fmla="*/ 343185 w 1544778"/>
              <a:gd name="connsiteY3238" fmla="*/ 1227805 h 1564514"/>
              <a:gd name="connsiteX3239" fmla="*/ 336485 w 1544778"/>
              <a:gd name="connsiteY3239" fmla="*/ 1221040 h 1564514"/>
              <a:gd name="connsiteX3240" fmla="*/ 335841 w 1544778"/>
              <a:gd name="connsiteY3240" fmla="*/ 1216927 h 1564514"/>
              <a:gd name="connsiteX3241" fmla="*/ 264480 w 1544778"/>
              <a:gd name="connsiteY3241" fmla="*/ 1147943 h 1564514"/>
              <a:gd name="connsiteX3242" fmla="*/ 269964 w 1544778"/>
              <a:gd name="connsiteY3242" fmla="*/ 1155736 h 1564514"/>
              <a:gd name="connsiteX3243" fmla="*/ 264480 w 1544778"/>
              <a:gd name="connsiteY3243" fmla="*/ 1147943 h 1564514"/>
              <a:gd name="connsiteX3244" fmla="*/ 1229074 w 1544778"/>
              <a:gd name="connsiteY3244" fmla="*/ 485168 h 1564514"/>
              <a:gd name="connsiteX3245" fmla="*/ 1234476 w 1544778"/>
              <a:gd name="connsiteY3245" fmla="*/ 496626 h 1564514"/>
              <a:gd name="connsiteX3246" fmla="*/ 1229074 w 1544778"/>
              <a:gd name="connsiteY3246" fmla="*/ 485168 h 1564514"/>
              <a:gd name="connsiteX3247" fmla="*/ 667809 w 1544778"/>
              <a:gd name="connsiteY3247" fmla="*/ 1360273 h 1564514"/>
              <a:gd name="connsiteX3248" fmla="*/ 658555 w 1544778"/>
              <a:gd name="connsiteY3248" fmla="*/ 1357620 h 1564514"/>
              <a:gd name="connsiteX3249" fmla="*/ 667809 w 1544778"/>
              <a:gd name="connsiteY3249" fmla="*/ 1360273 h 1564514"/>
              <a:gd name="connsiteX3250" fmla="*/ 545412 w 1544778"/>
              <a:gd name="connsiteY3250" fmla="*/ 1336622 h 1564514"/>
              <a:gd name="connsiteX3251" fmla="*/ 517828 w 1544778"/>
              <a:gd name="connsiteY3251" fmla="*/ 1324601 h 1564514"/>
              <a:gd name="connsiteX3252" fmla="*/ 528511 w 1544778"/>
              <a:gd name="connsiteY3252" fmla="*/ 1327417 h 1564514"/>
              <a:gd name="connsiteX3253" fmla="*/ 545739 w 1544778"/>
              <a:gd name="connsiteY3253" fmla="*/ 1330265 h 1564514"/>
              <a:gd name="connsiteX3254" fmla="*/ 545412 w 1544778"/>
              <a:gd name="connsiteY3254" fmla="*/ 1336622 h 1564514"/>
              <a:gd name="connsiteX3255" fmla="*/ 349935 w 1544778"/>
              <a:gd name="connsiteY3255" fmla="*/ 1232049 h 1564514"/>
              <a:gd name="connsiteX3256" fmla="*/ 357900 w 1544778"/>
              <a:gd name="connsiteY3256" fmla="*/ 1237272 h 1564514"/>
              <a:gd name="connsiteX3257" fmla="*/ 363408 w 1544778"/>
              <a:gd name="connsiteY3257" fmla="*/ 1240724 h 1564514"/>
              <a:gd name="connsiteX3258" fmla="*/ 367962 w 1544778"/>
              <a:gd name="connsiteY3258" fmla="*/ 1244902 h 1564514"/>
              <a:gd name="connsiteX3259" fmla="*/ 349935 w 1544778"/>
              <a:gd name="connsiteY3259" fmla="*/ 1232049 h 1564514"/>
              <a:gd name="connsiteX3260" fmla="*/ 247877 w 1544778"/>
              <a:gd name="connsiteY3260" fmla="*/ 1126839 h 1564514"/>
              <a:gd name="connsiteX3261" fmla="*/ 256295 w 1544778"/>
              <a:gd name="connsiteY3261" fmla="*/ 1136297 h 1564514"/>
              <a:gd name="connsiteX3262" fmla="*/ 247877 w 1544778"/>
              <a:gd name="connsiteY3262" fmla="*/ 1126839 h 1564514"/>
              <a:gd name="connsiteX3263" fmla="*/ 234624 w 1544778"/>
              <a:gd name="connsiteY3263" fmla="*/ 1105302 h 1564514"/>
              <a:gd name="connsiteX3264" fmla="*/ 241997 w 1544778"/>
              <a:gd name="connsiteY3264" fmla="*/ 1117462 h 1564514"/>
              <a:gd name="connsiteX3265" fmla="*/ 234624 w 1544778"/>
              <a:gd name="connsiteY3265" fmla="*/ 1105302 h 1564514"/>
              <a:gd name="connsiteX3266" fmla="*/ 1291823 w 1544778"/>
              <a:gd name="connsiteY3266" fmla="*/ 702816 h 1564514"/>
              <a:gd name="connsiteX3267" fmla="*/ 1288322 w 1544778"/>
              <a:gd name="connsiteY3267" fmla="*/ 703256 h 1564514"/>
              <a:gd name="connsiteX3268" fmla="*/ 1289807 w 1544778"/>
              <a:gd name="connsiteY3268" fmla="*/ 717138 h 1564514"/>
              <a:gd name="connsiteX3269" fmla="*/ 1288722 w 1544778"/>
              <a:gd name="connsiteY3269" fmla="*/ 723471 h 1564514"/>
              <a:gd name="connsiteX3270" fmla="*/ 1289220 w 1544778"/>
              <a:gd name="connsiteY3270" fmla="*/ 728645 h 1564514"/>
              <a:gd name="connsiteX3271" fmla="*/ 1289742 w 1544778"/>
              <a:gd name="connsiteY3271" fmla="*/ 734055 h 1564514"/>
              <a:gd name="connsiteX3272" fmla="*/ 1290264 w 1544778"/>
              <a:gd name="connsiteY3272" fmla="*/ 746582 h 1564514"/>
              <a:gd name="connsiteX3273" fmla="*/ 1293985 w 1544778"/>
              <a:gd name="connsiteY3273" fmla="*/ 749512 h 1564514"/>
              <a:gd name="connsiteX3274" fmla="*/ 1291521 w 1544778"/>
              <a:gd name="connsiteY3274" fmla="*/ 752711 h 1564514"/>
              <a:gd name="connsiteX3275" fmla="*/ 1293553 w 1544778"/>
              <a:gd name="connsiteY3275" fmla="*/ 757298 h 1564514"/>
              <a:gd name="connsiteX3276" fmla="*/ 1292680 w 1544778"/>
              <a:gd name="connsiteY3276" fmla="*/ 761974 h 1564514"/>
              <a:gd name="connsiteX3277" fmla="*/ 1292745 w 1544778"/>
              <a:gd name="connsiteY3277" fmla="*/ 772803 h 1564514"/>
              <a:gd name="connsiteX3278" fmla="*/ 1291007 w 1544778"/>
              <a:gd name="connsiteY3278" fmla="*/ 777430 h 1564514"/>
              <a:gd name="connsiteX3279" fmla="*/ 1289032 w 1544778"/>
              <a:gd name="connsiteY3279" fmla="*/ 787362 h 1564514"/>
              <a:gd name="connsiteX3280" fmla="*/ 1287767 w 1544778"/>
              <a:gd name="connsiteY3280" fmla="*/ 800460 h 1564514"/>
              <a:gd name="connsiteX3281" fmla="*/ 1290786 w 1544778"/>
              <a:gd name="connsiteY3281" fmla="*/ 812963 h 1564514"/>
              <a:gd name="connsiteX3282" fmla="*/ 1288354 w 1544778"/>
              <a:gd name="connsiteY3282" fmla="*/ 820520 h 1564514"/>
              <a:gd name="connsiteX3283" fmla="*/ 1286584 w 1544778"/>
              <a:gd name="connsiteY3283" fmla="*/ 820373 h 1564514"/>
              <a:gd name="connsiteX3284" fmla="*/ 1284845 w 1544778"/>
              <a:gd name="connsiteY3284" fmla="*/ 829464 h 1564514"/>
              <a:gd name="connsiteX3285" fmla="*/ 1282944 w 1544778"/>
              <a:gd name="connsiteY3285" fmla="*/ 830811 h 1564514"/>
              <a:gd name="connsiteX3286" fmla="*/ 1280218 w 1544778"/>
              <a:gd name="connsiteY3286" fmla="*/ 847410 h 1564514"/>
              <a:gd name="connsiteX3287" fmla="*/ 1281744 w 1544778"/>
              <a:gd name="connsiteY3287" fmla="*/ 855326 h 1564514"/>
              <a:gd name="connsiteX3288" fmla="*/ 1276725 w 1544778"/>
              <a:gd name="connsiteY3288" fmla="*/ 859219 h 1564514"/>
              <a:gd name="connsiteX3289" fmla="*/ 1276064 w 1544778"/>
              <a:gd name="connsiteY3289" fmla="*/ 869901 h 1564514"/>
              <a:gd name="connsiteX3290" fmla="*/ 1270523 w 1544778"/>
              <a:gd name="connsiteY3290" fmla="*/ 879695 h 1564514"/>
              <a:gd name="connsiteX3291" fmla="*/ 1267936 w 1544778"/>
              <a:gd name="connsiteY3291" fmla="*/ 893078 h 1564514"/>
              <a:gd name="connsiteX3292" fmla="*/ 1264141 w 1544778"/>
              <a:gd name="connsiteY3292" fmla="*/ 901525 h 1564514"/>
              <a:gd name="connsiteX3293" fmla="*/ 1261252 w 1544778"/>
              <a:gd name="connsiteY3293" fmla="*/ 913252 h 1564514"/>
              <a:gd name="connsiteX3294" fmla="*/ 1258110 w 1544778"/>
              <a:gd name="connsiteY3294" fmla="*/ 918654 h 1564514"/>
              <a:gd name="connsiteX3295" fmla="*/ 1255180 w 1544778"/>
              <a:gd name="connsiteY3295" fmla="*/ 931908 h 1564514"/>
              <a:gd name="connsiteX3296" fmla="*/ 1252610 w 1544778"/>
              <a:gd name="connsiteY3296" fmla="*/ 937441 h 1564514"/>
              <a:gd name="connsiteX3297" fmla="*/ 1251320 w 1544778"/>
              <a:gd name="connsiteY3297" fmla="*/ 944924 h 1564514"/>
              <a:gd name="connsiteX3298" fmla="*/ 1246065 w 1544778"/>
              <a:gd name="connsiteY3298" fmla="*/ 949519 h 1564514"/>
              <a:gd name="connsiteX3299" fmla="*/ 1244400 w 1544778"/>
              <a:gd name="connsiteY3299" fmla="*/ 956888 h 1564514"/>
              <a:gd name="connsiteX3300" fmla="*/ 1241242 w 1544778"/>
              <a:gd name="connsiteY3300" fmla="*/ 960536 h 1564514"/>
              <a:gd name="connsiteX3301" fmla="*/ 1243576 w 1544778"/>
              <a:gd name="connsiteY3301" fmla="*/ 964568 h 1564514"/>
              <a:gd name="connsiteX3302" fmla="*/ 1239438 w 1544778"/>
              <a:gd name="connsiteY3302" fmla="*/ 971056 h 1564514"/>
              <a:gd name="connsiteX3303" fmla="*/ 1236304 w 1544778"/>
              <a:gd name="connsiteY3303" fmla="*/ 981126 h 1564514"/>
              <a:gd name="connsiteX3304" fmla="*/ 1233220 w 1544778"/>
              <a:gd name="connsiteY3304" fmla="*/ 986349 h 1564514"/>
              <a:gd name="connsiteX3305" fmla="*/ 1226332 w 1544778"/>
              <a:gd name="connsiteY3305" fmla="*/ 991580 h 1564514"/>
              <a:gd name="connsiteX3306" fmla="*/ 1222439 w 1544778"/>
              <a:gd name="connsiteY3306" fmla="*/ 1003234 h 1564514"/>
              <a:gd name="connsiteX3307" fmla="*/ 1214849 w 1544778"/>
              <a:gd name="connsiteY3307" fmla="*/ 1012505 h 1564514"/>
              <a:gd name="connsiteX3308" fmla="*/ 1212026 w 1544778"/>
              <a:gd name="connsiteY3308" fmla="*/ 1018576 h 1564514"/>
              <a:gd name="connsiteX3309" fmla="*/ 1211887 w 1544778"/>
              <a:gd name="connsiteY3309" fmla="*/ 1022649 h 1564514"/>
              <a:gd name="connsiteX3310" fmla="*/ 1208027 w 1544778"/>
              <a:gd name="connsiteY3310" fmla="*/ 1022371 h 1564514"/>
              <a:gd name="connsiteX3311" fmla="*/ 1199197 w 1544778"/>
              <a:gd name="connsiteY3311" fmla="*/ 1041174 h 1564514"/>
              <a:gd name="connsiteX3312" fmla="*/ 1189412 w 1544778"/>
              <a:gd name="connsiteY3312" fmla="*/ 1056076 h 1564514"/>
              <a:gd name="connsiteX3313" fmla="*/ 1181814 w 1544778"/>
              <a:gd name="connsiteY3313" fmla="*/ 1065297 h 1564514"/>
              <a:gd name="connsiteX3314" fmla="*/ 1176338 w 1544778"/>
              <a:gd name="connsiteY3314" fmla="*/ 1068799 h 1564514"/>
              <a:gd name="connsiteX3315" fmla="*/ 1173115 w 1544778"/>
              <a:gd name="connsiteY3315" fmla="*/ 1073728 h 1564514"/>
              <a:gd name="connsiteX3316" fmla="*/ 1167973 w 1544778"/>
              <a:gd name="connsiteY3316" fmla="*/ 1078730 h 1564514"/>
              <a:gd name="connsiteX3317" fmla="*/ 1164937 w 1544778"/>
              <a:gd name="connsiteY3317" fmla="*/ 1082003 h 1564514"/>
              <a:gd name="connsiteX3318" fmla="*/ 1161934 w 1544778"/>
              <a:gd name="connsiteY3318" fmla="*/ 1085634 h 1564514"/>
              <a:gd name="connsiteX3319" fmla="*/ 1158213 w 1544778"/>
              <a:gd name="connsiteY3319" fmla="*/ 1093779 h 1564514"/>
              <a:gd name="connsiteX3320" fmla="*/ 1153365 w 1544778"/>
              <a:gd name="connsiteY3320" fmla="*/ 1097484 h 1564514"/>
              <a:gd name="connsiteX3321" fmla="*/ 1149383 w 1544778"/>
              <a:gd name="connsiteY3321" fmla="*/ 1099989 h 1564514"/>
              <a:gd name="connsiteX3322" fmla="*/ 1145621 w 1544778"/>
              <a:gd name="connsiteY3322" fmla="*/ 1106281 h 1564514"/>
              <a:gd name="connsiteX3323" fmla="*/ 1140577 w 1544778"/>
              <a:gd name="connsiteY3323" fmla="*/ 1109758 h 1564514"/>
              <a:gd name="connsiteX3324" fmla="*/ 1133330 w 1544778"/>
              <a:gd name="connsiteY3324" fmla="*/ 1118865 h 1564514"/>
              <a:gd name="connsiteX3325" fmla="*/ 1131527 w 1544778"/>
              <a:gd name="connsiteY3325" fmla="*/ 1121151 h 1564514"/>
              <a:gd name="connsiteX3326" fmla="*/ 1130164 w 1544778"/>
              <a:gd name="connsiteY3326" fmla="*/ 1120016 h 1564514"/>
              <a:gd name="connsiteX3327" fmla="*/ 1121840 w 1544778"/>
              <a:gd name="connsiteY3327" fmla="*/ 1128153 h 1564514"/>
              <a:gd name="connsiteX3328" fmla="*/ 1117425 w 1544778"/>
              <a:gd name="connsiteY3328" fmla="*/ 1135865 h 1564514"/>
              <a:gd name="connsiteX3329" fmla="*/ 1110659 w 1544778"/>
              <a:gd name="connsiteY3329" fmla="*/ 1139496 h 1564514"/>
              <a:gd name="connsiteX3330" fmla="*/ 1107264 w 1544778"/>
              <a:gd name="connsiteY3330" fmla="*/ 1144246 h 1564514"/>
              <a:gd name="connsiteX3331" fmla="*/ 1100956 w 1544778"/>
              <a:gd name="connsiteY3331" fmla="*/ 1148204 h 1564514"/>
              <a:gd name="connsiteX3332" fmla="*/ 1096272 w 1544778"/>
              <a:gd name="connsiteY3332" fmla="*/ 1153280 h 1564514"/>
              <a:gd name="connsiteX3333" fmla="*/ 1089784 w 1544778"/>
              <a:gd name="connsiteY3333" fmla="*/ 1159490 h 1564514"/>
              <a:gd name="connsiteX3334" fmla="*/ 1084349 w 1544778"/>
              <a:gd name="connsiteY3334" fmla="*/ 1162135 h 1564514"/>
              <a:gd name="connsiteX3335" fmla="*/ 1078065 w 1544778"/>
              <a:gd name="connsiteY3335" fmla="*/ 1168043 h 1564514"/>
              <a:gd name="connsiteX3336" fmla="*/ 1073748 w 1544778"/>
              <a:gd name="connsiteY3336" fmla="*/ 1169683 h 1564514"/>
              <a:gd name="connsiteX3337" fmla="*/ 1064526 w 1544778"/>
              <a:gd name="connsiteY3337" fmla="*/ 1176538 h 1564514"/>
              <a:gd name="connsiteX3338" fmla="*/ 1061825 w 1544778"/>
              <a:gd name="connsiteY3338" fmla="*/ 1179991 h 1564514"/>
              <a:gd name="connsiteX3339" fmla="*/ 1056332 w 1544778"/>
              <a:gd name="connsiteY3339" fmla="*/ 1182357 h 1564514"/>
              <a:gd name="connsiteX3340" fmla="*/ 1049249 w 1544778"/>
              <a:gd name="connsiteY3340" fmla="*/ 1187637 h 1564514"/>
              <a:gd name="connsiteX3341" fmla="*/ 1041324 w 1544778"/>
              <a:gd name="connsiteY3341" fmla="*/ 1193244 h 1564514"/>
              <a:gd name="connsiteX3342" fmla="*/ 1032380 w 1544778"/>
              <a:gd name="connsiteY3342" fmla="*/ 1197920 h 1564514"/>
              <a:gd name="connsiteX3343" fmla="*/ 1023183 w 1544778"/>
              <a:gd name="connsiteY3343" fmla="*/ 1204563 h 1564514"/>
              <a:gd name="connsiteX3344" fmla="*/ 1016344 w 1544778"/>
              <a:gd name="connsiteY3344" fmla="*/ 1207166 h 1564514"/>
              <a:gd name="connsiteX3345" fmla="*/ 1005882 w 1544778"/>
              <a:gd name="connsiteY3345" fmla="*/ 1214405 h 1564514"/>
              <a:gd name="connsiteX3346" fmla="*/ 1000128 w 1544778"/>
              <a:gd name="connsiteY3346" fmla="*/ 1215882 h 1564514"/>
              <a:gd name="connsiteX3347" fmla="*/ 974250 w 1544778"/>
              <a:gd name="connsiteY3347" fmla="*/ 1227340 h 1564514"/>
              <a:gd name="connsiteX3348" fmla="*/ 982019 w 1544778"/>
              <a:gd name="connsiteY3348" fmla="*/ 1222182 h 1564514"/>
              <a:gd name="connsiteX3349" fmla="*/ 991568 w 1544778"/>
              <a:gd name="connsiteY3349" fmla="*/ 1218102 h 1564514"/>
              <a:gd name="connsiteX3350" fmla="*/ 998692 w 1544778"/>
              <a:gd name="connsiteY3350" fmla="*/ 1213654 h 1564514"/>
              <a:gd name="connsiteX3351" fmla="*/ 1003229 w 1544778"/>
              <a:gd name="connsiteY3351" fmla="*/ 1212928 h 1564514"/>
              <a:gd name="connsiteX3352" fmla="*/ 1005131 w 1544778"/>
              <a:gd name="connsiteY3352" fmla="*/ 1210700 h 1564514"/>
              <a:gd name="connsiteX3353" fmla="*/ 1008191 w 1544778"/>
              <a:gd name="connsiteY3353" fmla="*/ 1209614 h 1564514"/>
              <a:gd name="connsiteX3354" fmla="*/ 1011872 w 1544778"/>
              <a:gd name="connsiteY3354" fmla="*/ 1208121 h 1564514"/>
              <a:gd name="connsiteX3355" fmla="*/ 1015985 w 1544778"/>
              <a:gd name="connsiteY3355" fmla="*/ 1204171 h 1564514"/>
              <a:gd name="connsiteX3356" fmla="*/ 1025117 w 1544778"/>
              <a:gd name="connsiteY3356" fmla="*/ 1200001 h 1564514"/>
              <a:gd name="connsiteX3357" fmla="*/ 1037677 w 1544778"/>
              <a:gd name="connsiteY3357" fmla="*/ 1190608 h 1564514"/>
              <a:gd name="connsiteX3358" fmla="*/ 1049771 w 1544778"/>
              <a:gd name="connsiteY3358" fmla="*/ 1183328 h 1564514"/>
              <a:gd name="connsiteX3359" fmla="*/ 1048123 w 1544778"/>
              <a:gd name="connsiteY3359" fmla="*/ 1185793 h 1564514"/>
              <a:gd name="connsiteX3360" fmla="*/ 1059466 w 1544778"/>
              <a:gd name="connsiteY3360" fmla="*/ 1175029 h 1564514"/>
              <a:gd name="connsiteX3361" fmla="*/ 1065538 w 1544778"/>
              <a:gd name="connsiteY3361" fmla="*/ 1173364 h 1564514"/>
              <a:gd name="connsiteX3362" fmla="*/ 1068215 w 1544778"/>
              <a:gd name="connsiteY3362" fmla="*/ 1169944 h 1564514"/>
              <a:gd name="connsiteX3363" fmla="*/ 1086087 w 1544778"/>
              <a:gd name="connsiteY3363" fmla="*/ 1155671 h 1564514"/>
              <a:gd name="connsiteX3364" fmla="*/ 1088600 w 1544778"/>
              <a:gd name="connsiteY3364" fmla="*/ 1152105 h 1564514"/>
              <a:gd name="connsiteX3365" fmla="*/ 1091816 w 1544778"/>
              <a:gd name="connsiteY3365" fmla="*/ 1151313 h 1564514"/>
              <a:gd name="connsiteX3366" fmla="*/ 1094795 w 1544778"/>
              <a:gd name="connsiteY3366" fmla="*/ 1148212 h 1564514"/>
              <a:gd name="connsiteX3367" fmla="*/ 1100050 w 1544778"/>
              <a:gd name="connsiteY3367" fmla="*/ 1145315 h 1564514"/>
              <a:gd name="connsiteX3368" fmla="*/ 1103396 w 1544778"/>
              <a:gd name="connsiteY3368" fmla="*/ 1140598 h 1564514"/>
              <a:gd name="connsiteX3369" fmla="*/ 1117270 w 1544778"/>
              <a:gd name="connsiteY3369" fmla="*/ 1127973 h 1564514"/>
              <a:gd name="connsiteX3370" fmla="*/ 1124892 w 1544778"/>
              <a:gd name="connsiteY3370" fmla="*/ 1119355 h 1564514"/>
              <a:gd name="connsiteX3371" fmla="*/ 1130809 w 1544778"/>
              <a:gd name="connsiteY3371" fmla="*/ 1114916 h 1564514"/>
              <a:gd name="connsiteX3372" fmla="*/ 1137313 w 1544778"/>
              <a:gd name="connsiteY3372" fmla="*/ 1105335 h 1564514"/>
              <a:gd name="connsiteX3373" fmla="*/ 1144429 w 1544778"/>
              <a:gd name="connsiteY3373" fmla="*/ 1096929 h 1564514"/>
              <a:gd name="connsiteX3374" fmla="*/ 1150909 w 1544778"/>
              <a:gd name="connsiteY3374" fmla="*/ 1090278 h 1564514"/>
              <a:gd name="connsiteX3375" fmla="*/ 1155887 w 1544778"/>
              <a:gd name="connsiteY3375" fmla="*/ 1084924 h 1564514"/>
              <a:gd name="connsiteX3376" fmla="*/ 1160743 w 1544778"/>
              <a:gd name="connsiteY3376" fmla="*/ 1081252 h 1564514"/>
              <a:gd name="connsiteX3377" fmla="*/ 1162522 w 1544778"/>
              <a:gd name="connsiteY3377" fmla="*/ 1075425 h 1564514"/>
              <a:gd name="connsiteX3378" fmla="*/ 1164048 w 1544778"/>
              <a:gd name="connsiteY3378" fmla="*/ 1074707 h 1564514"/>
              <a:gd name="connsiteX3379" fmla="*/ 1164105 w 1544778"/>
              <a:gd name="connsiteY3379" fmla="*/ 1072993 h 1564514"/>
              <a:gd name="connsiteX3380" fmla="*/ 1169532 w 1544778"/>
              <a:gd name="connsiteY3380" fmla="*/ 1067893 h 1564514"/>
              <a:gd name="connsiteX3381" fmla="*/ 1176028 w 1544778"/>
              <a:gd name="connsiteY3381" fmla="*/ 1058263 h 1564514"/>
              <a:gd name="connsiteX3382" fmla="*/ 1180304 w 1544778"/>
              <a:gd name="connsiteY3382" fmla="*/ 1050641 h 1564514"/>
              <a:gd name="connsiteX3383" fmla="*/ 1190783 w 1544778"/>
              <a:gd name="connsiteY3383" fmla="*/ 1041533 h 1564514"/>
              <a:gd name="connsiteX3384" fmla="*/ 1194929 w 1544778"/>
              <a:gd name="connsiteY3384" fmla="*/ 1032132 h 1564514"/>
              <a:gd name="connsiteX3385" fmla="*/ 1211128 w 1544778"/>
              <a:gd name="connsiteY3385" fmla="*/ 1005821 h 1564514"/>
              <a:gd name="connsiteX3386" fmla="*/ 1212605 w 1544778"/>
              <a:gd name="connsiteY3386" fmla="*/ 998435 h 1564514"/>
              <a:gd name="connsiteX3387" fmla="*/ 1219118 w 1544778"/>
              <a:gd name="connsiteY3387" fmla="*/ 991229 h 1564514"/>
              <a:gd name="connsiteX3388" fmla="*/ 1224887 w 1544778"/>
              <a:gd name="connsiteY3388" fmla="*/ 979853 h 1564514"/>
              <a:gd name="connsiteX3389" fmla="*/ 1230828 w 1544778"/>
              <a:gd name="connsiteY3389" fmla="*/ 966845 h 1564514"/>
              <a:gd name="connsiteX3390" fmla="*/ 1236884 w 1544778"/>
              <a:gd name="connsiteY3390" fmla="*/ 954269 h 1564514"/>
              <a:gd name="connsiteX3391" fmla="*/ 1237912 w 1544778"/>
              <a:gd name="connsiteY3391" fmla="*/ 959336 h 1564514"/>
              <a:gd name="connsiteX3392" fmla="*/ 1243217 w 1544778"/>
              <a:gd name="connsiteY3392" fmla="*/ 947014 h 1564514"/>
              <a:gd name="connsiteX3393" fmla="*/ 1237373 w 1544778"/>
              <a:gd name="connsiteY3393" fmla="*/ 952873 h 1564514"/>
              <a:gd name="connsiteX3394" fmla="*/ 1239014 w 1544778"/>
              <a:gd name="connsiteY3394" fmla="*/ 945626 h 1564514"/>
              <a:gd name="connsiteX3395" fmla="*/ 1242482 w 1544778"/>
              <a:gd name="connsiteY3395" fmla="*/ 943643 h 1564514"/>
              <a:gd name="connsiteX3396" fmla="*/ 1249705 w 1544778"/>
              <a:gd name="connsiteY3396" fmla="*/ 919471 h 1564514"/>
              <a:gd name="connsiteX3397" fmla="*/ 1253197 w 1544778"/>
              <a:gd name="connsiteY3397" fmla="*/ 912705 h 1564514"/>
              <a:gd name="connsiteX3398" fmla="*/ 1255319 w 1544778"/>
              <a:gd name="connsiteY3398" fmla="*/ 904038 h 1564514"/>
              <a:gd name="connsiteX3399" fmla="*/ 1259563 w 1544778"/>
              <a:gd name="connsiteY3399" fmla="*/ 894319 h 1564514"/>
              <a:gd name="connsiteX3400" fmla="*/ 1263562 w 1544778"/>
              <a:gd name="connsiteY3400" fmla="*/ 873819 h 1564514"/>
              <a:gd name="connsiteX3401" fmla="*/ 1269070 w 1544778"/>
              <a:gd name="connsiteY3401" fmla="*/ 856534 h 1564514"/>
              <a:gd name="connsiteX3402" fmla="*/ 1271429 w 1544778"/>
              <a:gd name="connsiteY3402" fmla="*/ 840212 h 1564514"/>
              <a:gd name="connsiteX3403" fmla="*/ 1273730 w 1544778"/>
              <a:gd name="connsiteY3403" fmla="*/ 834434 h 1564514"/>
              <a:gd name="connsiteX3404" fmla="*/ 1275362 w 1544778"/>
              <a:gd name="connsiteY3404" fmla="*/ 814530 h 1564514"/>
              <a:gd name="connsiteX3405" fmla="*/ 1276480 w 1544778"/>
              <a:gd name="connsiteY3405" fmla="*/ 795425 h 1564514"/>
              <a:gd name="connsiteX3406" fmla="*/ 1279329 w 1544778"/>
              <a:gd name="connsiteY3406" fmla="*/ 790986 h 1564514"/>
              <a:gd name="connsiteX3407" fmla="*/ 1279451 w 1544778"/>
              <a:gd name="connsiteY3407" fmla="*/ 769825 h 1564514"/>
              <a:gd name="connsiteX3408" fmla="*/ 1280993 w 1544778"/>
              <a:gd name="connsiteY3408" fmla="*/ 754629 h 1564514"/>
              <a:gd name="connsiteX3409" fmla="*/ 1279753 w 1544778"/>
              <a:gd name="connsiteY3409" fmla="*/ 748614 h 1564514"/>
              <a:gd name="connsiteX3410" fmla="*/ 1281083 w 1544778"/>
              <a:gd name="connsiteY3410" fmla="*/ 740935 h 1564514"/>
              <a:gd name="connsiteX3411" fmla="*/ 1279777 w 1544778"/>
              <a:gd name="connsiteY3411" fmla="*/ 733411 h 1564514"/>
              <a:gd name="connsiteX3412" fmla="*/ 1280283 w 1544778"/>
              <a:gd name="connsiteY3412" fmla="*/ 719619 h 1564514"/>
              <a:gd name="connsiteX3413" fmla="*/ 1279630 w 1544778"/>
              <a:gd name="connsiteY3413" fmla="*/ 713547 h 1564514"/>
              <a:gd name="connsiteX3414" fmla="*/ 1279329 w 1544778"/>
              <a:gd name="connsiteY3414" fmla="*/ 690468 h 1564514"/>
              <a:gd name="connsiteX3415" fmla="*/ 1277492 w 1544778"/>
              <a:gd name="connsiteY3415" fmla="*/ 684560 h 1564514"/>
              <a:gd name="connsiteX3416" fmla="*/ 1277403 w 1544778"/>
              <a:gd name="connsiteY3416" fmla="*/ 678349 h 1564514"/>
              <a:gd name="connsiteX3417" fmla="*/ 1275093 w 1544778"/>
              <a:gd name="connsiteY3417" fmla="*/ 670792 h 1564514"/>
              <a:gd name="connsiteX3418" fmla="*/ 1274922 w 1544778"/>
              <a:gd name="connsiteY3418" fmla="*/ 664761 h 1564514"/>
              <a:gd name="connsiteX3419" fmla="*/ 1273232 w 1544778"/>
              <a:gd name="connsiteY3419" fmla="*/ 652569 h 1564514"/>
              <a:gd name="connsiteX3420" fmla="*/ 1271625 w 1544778"/>
              <a:gd name="connsiteY3420" fmla="*/ 633987 h 1564514"/>
              <a:gd name="connsiteX3421" fmla="*/ 1268001 w 1544778"/>
              <a:gd name="connsiteY3421" fmla="*/ 623794 h 1564514"/>
              <a:gd name="connsiteX3422" fmla="*/ 1265063 w 1544778"/>
              <a:gd name="connsiteY3422" fmla="*/ 607006 h 1564514"/>
              <a:gd name="connsiteX3423" fmla="*/ 1260363 w 1544778"/>
              <a:gd name="connsiteY3423" fmla="*/ 592316 h 1564514"/>
              <a:gd name="connsiteX3424" fmla="*/ 1258861 w 1544778"/>
              <a:gd name="connsiteY3424" fmla="*/ 579749 h 1564514"/>
              <a:gd name="connsiteX3425" fmla="*/ 1252055 w 1544778"/>
              <a:gd name="connsiteY3425" fmla="*/ 559138 h 1564514"/>
              <a:gd name="connsiteX3426" fmla="*/ 1249476 w 1544778"/>
              <a:gd name="connsiteY3426" fmla="*/ 555168 h 1564514"/>
              <a:gd name="connsiteX3427" fmla="*/ 1248619 w 1544778"/>
              <a:gd name="connsiteY3427" fmla="*/ 548807 h 1564514"/>
              <a:gd name="connsiteX3428" fmla="*/ 1243674 w 1544778"/>
              <a:gd name="connsiteY3428" fmla="*/ 537410 h 1564514"/>
              <a:gd name="connsiteX3429" fmla="*/ 1244857 w 1544778"/>
              <a:gd name="connsiteY3429" fmla="*/ 533464 h 1564514"/>
              <a:gd name="connsiteX3430" fmla="*/ 1240083 w 1544778"/>
              <a:gd name="connsiteY3430" fmla="*/ 525369 h 1564514"/>
              <a:gd name="connsiteX3431" fmla="*/ 1235545 w 1544778"/>
              <a:gd name="connsiteY3431" fmla="*/ 510218 h 1564514"/>
              <a:gd name="connsiteX3432" fmla="*/ 1246481 w 1544778"/>
              <a:gd name="connsiteY3432" fmla="*/ 522333 h 1564514"/>
              <a:gd name="connsiteX3433" fmla="*/ 1251565 w 1544778"/>
              <a:gd name="connsiteY3433" fmla="*/ 535594 h 1564514"/>
              <a:gd name="connsiteX3434" fmla="*/ 1255695 w 1544778"/>
              <a:gd name="connsiteY3434" fmla="*/ 540666 h 1564514"/>
              <a:gd name="connsiteX3435" fmla="*/ 1254332 w 1544778"/>
              <a:gd name="connsiteY3435" fmla="*/ 546391 h 1564514"/>
              <a:gd name="connsiteX3436" fmla="*/ 1257474 w 1544778"/>
              <a:gd name="connsiteY3436" fmla="*/ 553573 h 1564514"/>
              <a:gd name="connsiteX3437" fmla="*/ 1257808 w 1544778"/>
              <a:gd name="connsiteY3437" fmla="*/ 561876 h 1564514"/>
              <a:gd name="connsiteX3438" fmla="*/ 1261929 w 1544778"/>
              <a:gd name="connsiteY3438" fmla="*/ 565312 h 1564514"/>
              <a:gd name="connsiteX3439" fmla="*/ 1259171 w 1544778"/>
              <a:gd name="connsiteY3439" fmla="*/ 568042 h 1564514"/>
              <a:gd name="connsiteX3440" fmla="*/ 1262476 w 1544778"/>
              <a:gd name="connsiteY3440" fmla="*/ 576803 h 1564514"/>
              <a:gd name="connsiteX3441" fmla="*/ 1265529 w 1544778"/>
              <a:gd name="connsiteY3441" fmla="*/ 572355 h 1564514"/>
              <a:gd name="connsiteX3442" fmla="*/ 1270319 w 1544778"/>
              <a:gd name="connsiteY3442" fmla="*/ 585665 h 1564514"/>
              <a:gd name="connsiteX3443" fmla="*/ 1268760 w 1544778"/>
              <a:gd name="connsiteY3443" fmla="*/ 589509 h 1564514"/>
              <a:gd name="connsiteX3444" fmla="*/ 1269340 w 1544778"/>
              <a:gd name="connsiteY3444" fmla="*/ 594259 h 1564514"/>
              <a:gd name="connsiteX3445" fmla="*/ 1270401 w 1544778"/>
              <a:gd name="connsiteY3445" fmla="*/ 607243 h 1564514"/>
              <a:gd name="connsiteX3446" fmla="*/ 1275689 w 1544778"/>
              <a:gd name="connsiteY3446" fmla="*/ 621696 h 1564514"/>
              <a:gd name="connsiteX3447" fmla="*/ 1276995 w 1544778"/>
              <a:gd name="connsiteY3447" fmla="*/ 619721 h 1564514"/>
              <a:gd name="connsiteX3448" fmla="*/ 1277745 w 1544778"/>
              <a:gd name="connsiteY3448" fmla="*/ 625989 h 1564514"/>
              <a:gd name="connsiteX3449" fmla="*/ 1279859 w 1544778"/>
              <a:gd name="connsiteY3449" fmla="*/ 627058 h 1564514"/>
              <a:gd name="connsiteX3450" fmla="*/ 1281924 w 1544778"/>
              <a:gd name="connsiteY3450" fmla="*/ 631391 h 1564514"/>
              <a:gd name="connsiteX3451" fmla="*/ 1281426 w 1544778"/>
              <a:gd name="connsiteY3451" fmla="*/ 636353 h 1564514"/>
              <a:gd name="connsiteX3452" fmla="*/ 1284592 w 1544778"/>
              <a:gd name="connsiteY3452" fmla="*/ 642058 h 1564514"/>
              <a:gd name="connsiteX3453" fmla="*/ 1284152 w 1544778"/>
              <a:gd name="connsiteY3453" fmla="*/ 648586 h 1564514"/>
              <a:gd name="connsiteX3454" fmla="*/ 1287179 w 1544778"/>
              <a:gd name="connsiteY3454" fmla="*/ 654364 h 1564514"/>
              <a:gd name="connsiteX3455" fmla="*/ 1287081 w 1544778"/>
              <a:gd name="connsiteY3455" fmla="*/ 662378 h 1564514"/>
              <a:gd name="connsiteX3456" fmla="*/ 1288771 w 1544778"/>
              <a:gd name="connsiteY3456" fmla="*/ 669568 h 1564514"/>
              <a:gd name="connsiteX3457" fmla="*/ 1290060 w 1544778"/>
              <a:gd name="connsiteY3457" fmla="*/ 677019 h 1564514"/>
              <a:gd name="connsiteX3458" fmla="*/ 1288338 w 1544778"/>
              <a:gd name="connsiteY3458" fmla="*/ 690697 h 1564514"/>
              <a:gd name="connsiteX3459" fmla="*/ 1291823 w 1544778"/>
              <a:gd name="connsiteY3459" fmla="*/ 702816 h 1564514"/>
              <a:gd name="connsiteX3460" fmla="*/ 1259392 w 1544778"/>
              <a:gd name="connsiteY3460" fmla="*/ 997146 h 1564514"/>
              <a:gd name="connsiteX3461" fmla="*/ 1251516 w 1544778"/>
              <a:gd name="connsiteY3461" fmla="*/ 1009191 h 1564514"/>
              <a:gd name="connsiteX3462" fmla="*/ 1259392 w 1544778"/>
              <a:gd name="connsiteY3462" fmla="*/ 997146 h 1564514"/>
              <a:gd name="connsiteX3463" fmla="*/ 460865 w 1544778"/>
              <a:gd name="connsiteY3463" fmla="*/ 1301465 h 1564514"/>
              <a:gd name="connsiteX3464" fmla="*/ 451423 w 1544778"/>
              <a:gd name="connsiteY3464" fmla="*/ 1295671 h 1564514"/>
              <a:gd name="connsiteX3465" fmla="*/ 457919 w 1544778"/>
              <a:gd name="connsiteY3465" fmla="*/ 1297034 h 1564514"/>
              <a:gd name="connsiteX3466" fmla="*/ 460865 w 1544778"/>
              <a:gd name="connsiteY3466" fmla="*/ 1301465 h 1564514"/>
              <a:gd name="connsiteX3467" fmla="*/ 1205146 w 1544778"/>
              <a:gd name="connsiteY3467" fmla="*/ 1091021 h 1564514"/>
              <a:gd name="connsiteX3468" fmla="*/ 1212654 w 1544778"/>
              <a:gd name="connsiteY3468" fmla="*/ 1082778 h 1564514"/>
              <a:gd name="connsiteX3469" fmla="*/ 1205146 w 1544778"/>
              <a:gd name="connsiteY3469" fmla="*/ 1091021 h 1564514"/>
              <a:gd name="connsiteX3470" fmla="*/ 1275346 w 1544778"/>
              <a:gd name="connsiteY3470" fmla="*/ 616954 h 1564514"/>
              <a:gd name="connsiteX3471" fmla="*/ 1270401 w 1544778"/>
              <a:gd name="connsiteY3471" fmla="*/ 600502 h 1564514"/>
              <a:gd name="connsiteX3472" fmla="*/ 1273534 w 1544778"/>
              <a:gd name="connsiteY3472" fmla="*/ 604452 h 1564514"/>
              <a:gd name="connsiteX3473" fmla="*/ 1276097 w 1544778"/>
              <a:gd name="connsiteY3473" fmla="*/ 611894 h 1564514"/>
              <a:gd name="connsiteX3474" fmla="*/ 1275346 w 1544778"/>
              <a:gd name="connsiteY3474" fmla="*/ 616954 h 1564514"/>
              <a:gd name="connsiteX3475" fmla="*/ 1282944 w 1544778"/>
              <a:gd name="connsiteY3475" fmla="*/ 913954 h 1564514"/>
              <a:gd name="connsiteX3476" fmla="*/ 1282193 w 1544778"/>
              <a:gd name="connsiteY3476" fmla="*/ 916998 h 1564514"/>
              <a:gd name="connsiteX3477" fmla="*/ 1280961 w 1544778"/>
              <a:gd name="connsiteY3477" fmla="*/ 918304 h 1564514"/>
              <a:gd name="connsiteX3478" fmla="*/ 1279247 w 1544778"/>
              <a:gd name="connsiteY3478" fmla="*/ 917863 h 1564514"/>
              <a:gd name="connsiteX3479" fmla="*/ 1278757 w 1544778"/>
              <a:gd name="connsiteY3479" fmla="*/ 916133 h 1564514"/>
              <a:gd name="connsiteX3480" fmla="*/ 1279500 w 1544778"/>
              <a:gd name="connsiteY3480" fmla="*/ 913105 h 1564514"/>
              <a:gd name="connsiteX3481" fmla="*/ 1280740 w 1544778"/>
              <a:gd name="connsiteY3481" fmla="*/ 911799 h 1564514"/>
              <a:gd name="connsiteX3482" fmla="*/ 1282462 w 1544778"/>
              <a:gd name="connsiteY3482" fmla="*/ 912224 h 1564514"/>
              <a:gd name="connsiteX3483" fmla="*/ 1282944 w 1544778"/>
              <a:gd name="connsiteY3483" fmla="*/ 913954 h 1564514"/>
              <a:gd name="connsiteX3484" fmla="*/ 1195255 w 1544778"/>
              <a:gd name="connsiteY3484" fmla="*/ 1101352 h 1564514"/>
              <a:gd name="connsiteX3485" fmla="*/ 1200976 w 1544778"/>
              <a:gd name="connsiteY3485" fmla="*/ 1095795 h 1564514"/>
              <a:gd name="connsiteX3486" fmla="*/ 1195255 w 1544778"/>
              <a:gd name="connsiteY3486" fmla="*/ 1101352 h 1564514"/>
              <a:gd name="connsiteX3487" fmla="*/ 1277354 w 1544778"/>
              <a:gd name="connsiteY3487" fmla="*/ 931900 h 1564514"/>
              <a:gd name="connsiteX3488" fmla="*/ 1275460 w 1544778"/>
              <a:gd name="connsiteY3488" fmla="*/ 926864 h 1564514"/>
              <a:gd name="connsiteX3489" fmla="*/ 1276799 w 1544778"/>
              <a:gd name="connsiteY3489" fmla="*/ 920434 h 1564514"/>
              <a:gd name="connsiteX3490" fmla="*/ 1277354 w 1544778"/>
              <a:gd name="connsiteY3490" fmla="*/ 931900 h 1564514"/>
              <a:gd name="connsiteX3491" fmla="*/ 1174992 w 1544778"/>
              <a:gd name="connsiteY3491" fmla="*/ 1129042 h 1564514"/>
              <a:gd name="connsiteX3492" fmla="*/ 1178150 w 1544778"/>
              <a:gd name="connsiteY3492" fmla="*/ 1124243 h 1564514"/>
              <a:gd name="connsiteX3493" fmla="*/ 1182500 w 1544778"/>
              <a:gd name="connsiteY3493" fmla="*/ 1119070 h 1564514"/>
              <a:gd name="connsiteX3494" fmla="*/ 1193092 w 1544778"/>
              <a:gd name="connsiteY3494" fmla="*/ 1107457 h 1564514"/>
              <a:gd name="connsiteX3495" fmla="*/ 1186466 w 1544778"/>
              <a:gd name="connsiteY3495" fmla="*/ 1118115 h 1564514"/>
              <a:gd name="connsiteX3496" fmla="*/ 1182296 w 1544778"/>
              <a:gd name="connsiteY3496" fmla="*/ 1120865 h 1564514"/>
              <a:gd name="connsiteX3497" fmla="*/ 1180321 w 1544778"/>
              <a:gd name="connsiteY3497" fmla="*/ 1126569 h 1564514"/>
              <a:gd name="connsiteX3498" fmla="*/ 1174992 w 1544778"/>
              <a:gd name="connsiteY3498" fmla="*/ 1129042 h 1564514"/>
              <a:gd name="connsiteX3499" fmla="*/ 1267169 w 1544778"/>
              <a:gd name="connsiteY3499" fmla="*/ 961491 h 1564514"/>
              <a:gd name="connsiteX3500" fmla="*/ 1264133 w 1544778"/>
              <a:gd name="connsiteY3500" fmla="*/ 962103 h 1564514"/>
              <a:gd name="connsiteX3501" fmla="*/ 1262272 w 1544778"/>
              <a:gd name="connsiteY3501" fmla="*/ 964739 h 1564514"/>
              <a:gd name="connsiteX3502" fmla="*/ 1262019 w 1544778"/>
              <a:gd name="connsiteY3502" fmla="*/ 954824 h 1564514"/>
              <a:gd name="connsiteX3503" fmla="*/ 1265896 w 1544778"/>
              <a:gd name="connsiteY3503" fmla="*/ 954489 h 1564514"/>
              <a:gd name="connsiteX3504" fmla="*/ 1266083 w 1544778"/>
              <a:gd name="connsiteY3504" fmla="*/ 948026 h 1564514"/>
              <a:gd name="connsiteX3505" fmla="*/ 1271355 w 1544778"/>
              <a:gd name="connsiteY3505" fmla="*/ 933426 h 1564514"/>
              <a:gd name="connsiteX3506" fmla="*/ 1272963 w 1544778"/>
              <a:gd name="connsiteY3506" fmla="*/ 940395 h 1564514"/>
              <a:gd name="connsiteX3507" fmla="*/ 1269495 w 1544778"/>
              <a:gd name="connsiteY3507" fmla="*/ 945838 h 1564514"/>
              <a:gd name="connsiteX3508" fmla="*/ 1268630 w 1544778"/>
              <a:gd name="connsiteY3508" fmla="*/ 952898 h 1564514"/>
              <a:gd name="connsiteX3509" fmla="*/ 1267169 w 1544778"/>
              <a:gd name="connsiteY3509" fmla="*/ 961491 h 1564514"/>
              <a:gd name="connsiteX3510" fmla="*/ 1292786 w 1544778"/>
              <a:gd name="connsiteY3510" fmla="*/ 719978 h 1564514"/>
              <a:gd name="connsiteX3511" fmla="*/ 1291774 w 1544778"/>
              <a:gd name="connsiteY3511" fmla="*/ 710683 h 1564514"/>
              <a:gd name="connsiteX3512" fmla="*/ 1292786 w 1544778"/>
              <a:gd name="connsiteY3512" fmla="*/ 719978 h 1564514"/>
              <a:gd name="connsiteX3513" fmla="*/ 1261350 w 1544778"/>
              <a:gd name="connsiteY3513" fmla="*/ 972680 h 1564514"/>
              <a:gd name="connsiteX3514" fmla="*/ 1256821 w 1544778"/>
              <a:gd name="connsiteY3514" fmla="*/ 977633 h 1564514"/>
              <a:gd name="connsiteX3515" fmla="*/ 1261350 w 1544778"/>
              <a:gd name="connsiteY3515" fmla="*/ 972680 h 1564514"/>
              <a:gd name="connsiteX3516" fmla="*/ 1253206 w 1544778"/>
              <a:gd name="connsiteY3516" fmla="*/ 991237 h 1564514"/>
              <a:gd name="connsiteX3517" fmla="*/ 1254266 w 1544778"/>
              <a:gd name="connsiteY3517" fmla="*/ 981624 h 1564514"/>
              <a:gd name="connsiteX3518" fmla="*/ 1253206 w 1544778"/>
              <a:gd name="connsiteY3518" fmla="*/ 991237 h 1564514"/>
              <a:gd name="connsiteX3519" fmla="*/ 1245518 w 1544778"/>
              <a:gd name="connsiteY3519" fmla="*/ 1003152 h 1564514"/>
              <a:gd name="connsiteX3520" fmla="*/ 1250047 w 1544778"/>
              <a:gd name="connsiteY3520" fmla="*/ 996656 h 1564514"/>
              <a:gd name="connsiteX3521" fmla="*/ 1245518 w 1544778"/>
              <a:gd name="connsiteY3521" fmla="*/ 1003152 h 1564514"/>
              <a:gd name="connsiteX3522" fmla="*/ 1239944 w 1544778"/>
              <a:gd name="connsiteY3522" fmla="*/ 1019376 h 1564514"/>
              <a:gd name="connsiteX3523" fmla="*/ 1236525 w 1544778"/>
              <a:gd name="connsiteY3523" fmla="*/ 1024640 h 1564514"/>
              <a:gd name="connsiteX3524" fmla="*/ 1237390 w 1544778"/>
              <a:gd name="connsiteY3524" fmla="*/ 1016471 h 1564514"/>
              <a:gd name="connsiteX3525" fmla="*/ 1239944 w 1544778"/>
              <a:gd name="connsiteY3525" fmla="*/ 1019376 h 1564514"/>
              <a:gd name="connsiteX3526" fmla="*/ 1233154 w 1544778"/>
              <a:gd name="connsiteY3526" fmla="*/ 1031618 h 1564514"/>
              <a:gd name="connsiteX3527" fmla="*/ 1228094 w 1544778"/>
              <a:gd name="connsiteY3527" fmla="*/ 1041239 h 1564514"/>
              <a:gd name="connsiteX3528" fmla="*/ 1233154 w 1544778"/>
              <a:gd name="connsiteY3528" fmla="*/ 1031618 h 1564514"/>
              <a:gd name="connsiteX3529" fmla="*/ 1208255 w 1544778"/>
              <a:gd name="connsiteY3529" fmla="*/ 1078208 h 1564514"/>
              <a:gd name="connsiteX3530" fmla="*/ 1201849 w 1544778"/>
              <a:gd name="connsiteY3530" fmla="*/ 1081529 h 1564514"/>
              <a:gd name="connsiteX3531" fmla="*/ 1197826 w 1544778"/>
              <a:gd name="connsiteY3531" fmla="*/ 1084435 h 1564514"/>
              <a:gd name="connsiteX3532" fmla="*/ 1206068 w 1544778"/>
              <a:gd name="connsiteY3532" fmla="*/ 1071426 h 1564514"/>
              <a:gd name="connsiteX3533" fmla="*/ 1208255 w 1544778"/>
              <a:gd name="connsiteY3533" fmla="*/ 1078208 h 1564514"/>
              <a:gd name="connsiteX3534" fmla="*/ 1290688 w 1544778"/>
              <a:gd name="connsiteY3534" fmla="*/ 794405 h 1564514"/>
              <a:gd name="connsiteX3535" fmla="*/ 1290688 w 1544778"/>
              <a:gd name="connsiteY3535" fmla="*/ 794405 h 1564514"/>
              <a:gd name="connsiteX3536" fmla="*/ 1290688 w 1544778"/>
              <a:gd name="connsiteY3536" fmla="*/ 794405 h 1564514"/>
              <a:gd name="connsiteX3537" fmla="*/ 1225875 w 1544778"/>
              <a:gd name="connsiteY3537" fmla="*/ 1043573 h 1564514"/>
              <a:gd name="connsiteX3538" fmla="*/ 1220081 w 1544778"/>
              <a:gd name="connsiteY3538" fmla="*/ 1054541 h 1564514"/>
              <a:gd name="connsiteX3539" fmla="*/ 1225875 w 1544778"/>
              <a:gd name="connsiteY3539" fmla="*/ 1043573 h 1564514"/>
              <a:gd name="connsiteX3540" fmla="*/ 1214572 w 1544778"/>
              <a:gd name="connsiteY3540" fmla="*/ 1063894 h 1564514"/>
              <a:gd name="connsiteX3541" fmla="*/ 1211430 w 1544778"/>
              <a:gd name="connsiteY3541" fmla="*/ 1069247 h 1564514"/>
              <a:gd name="connsiteX3542" fmla="*/ 1214572 w 1544778"/>
              <a:gd name="connsiteY3542" fmla="*/ 1063894 h 1564514"/>
              <a:gd name="connsiteX3543" fmla="*/ 1155291 w 1544778"/>
              <a:gd name="connsiteY3543" fmla="*/ 1145054 h 1564514"/>
              <a:gd name="connsiteX3544" fmla="*/ 1152410 w 1544778"/>
              <a:gd name="connsiteY3544" fmla="*/ 1142557 h 1564514"/>
              <a:gd name="connsiteX3545" fmla="*/ 1159372 w 1544778"/>
              <a:gd name="connsiteY3545" fmla="*/ 1134428 h 1564514"/>
              <a:gd name="connsiteX3546" fmla="*/ 1155291 w 1544778"/>
              <a:gd name="connsiteY3546" fmla="*/ 1145054 h 1564514"/>
              <a:gd name="connsiteX3547" fmla="*/ 1147816 w 1544778"/>
              <a:gd name="connsiteY3547" fmla="*/ 1150840 h 1564514"/>
              <a:gd name="connsiteX3548" fmla="*/ 1142071 w 1544778"/>
              <a:gd name="connsiteY3548" fmla="*/ 1156038 h 1564514"/>
              <a:gd name="connsiteX3549" fmla="*/ 1147816 w 1544778"/>
              <a:gd name="connsiteY3549" fmla="*/ 1150840 h 1564514"/>
              <a:gd name="connsiteX3550" fmla="*/ 1221117 w 1544778"/>
              <a:gd name="connsiteY3550" fmla="*/ 1039313 h 1564514"/>
              <a:gd name="connsiteX3551" fmla="*/ 1223027 w 1544778"/>
              <a:gd name="connsiteY3551" fmla="*/ 1029977 h 1564514"/>
              <a:gd name="connsiteX3552" fmla="*/ 1221117 w 1544778"/>
              <a:gd name="connsiteY3552" fmla="*/ 1039313 h 1564514"/>
              <a:gd name="connsiteX3553" fmla="*/ 1216147 w 1544778"/>
              <a:gd name="connsiteY3553" fmla="*/ 1048829 h 1564514"/>
              <a:gd name="connsiteX3554" fmla="*/ 1219697 w 1544778"/>
              <a:gd name="connsiteY3554" fmla="*/ 1042031 h 1564514"/>
              <a:gd name="connsiteX3555" fmla="*/ 1216147 w 1544778"/>
              <a:gd name="connsiteY3555" fmla="*/ 1048829 h 1564514"/>
              <a:gd name="connsiteX3556" fmla="*/ 1211577 w 1544778"/>
              <a:gd name="connsiteY3556" fmla="*/ 1053293 h 1564514"/>
              <a:gd name="connsiteX3557" fmla="*/ 1213895 w 1544778"/>
              <a:gd name="connsiteY3557" fmla="*/ 1052852 h 1564514"/>
              <a:gd name="connsiteX3558" fmla="*/ 1210793 w 1544778"/>
              <a:gd name="connsiteY3558" fmla="*/ 1054623 h 1564514"/>
              <a:gd name="connsiteX3559" fmla="*/ 1203057 w 1544778"/>
              <a:gd name="connsiteY3559" fmla="*/ 1067811 h 1564514"/>
              <a:gd name="connsiteX3560" fmla="*/ 1208484 w 1544778"/>
              <a:gd name="connsiteY3560" fmla="*/ 1051555 h 1564514"/>
              <a:gd name="connsiteX3561" fmla="*/ 1211577 w 1544778"/>
              <a:gd name="connsiteY3561" fmla="*/ 1053293 h 1564514"/>
              <a:gd name="connsiteX3562" fmla="*/ 1269682 w 1544778"/>
              <a:gd name="connsiteY3562" fmla="*/ 901264 h 1564514"/>
              <a:gd name="connsiteX3563" fmla="*/ 1272833 w 1544778"/>
              <a:gd name="connsiteY3563" fmla="*/ 881694 h 1564514"/>
              <a:gd name="connsiteX3564" fmla="*/ 1273575 w 1544778"/>
              <a:gd name="connsiteY3564" fmla="*/ 890524 h 1564514"/>
              <a:gd name="connsiteX3565" fmla="*/ 1271755 w 1544778"/>
              <a:gd name="connsiteY3565" fmla="*/ 896302 h 1564514"/>
              <a:gd name="connsiteX3566" fmla="*/ 1269682 w 1544778"/>
              <a:gd name="connsiteY3566" fmla="*/ 901264 h 1564514"/>
              <a:gd name="connsiteX3567" fmla="*/ 1088829 w 1544778"/>
              <a:gd name="connsiteY3567" fmla="*/ 1204636 h 1564514"/>
              <a:gd name="connsiteX3568" fmla="*/ 1083590 w 1544778"/>
              <a:gd name="connsiteY3568" fmla="*/ 1207933 h 1564514"/>
              <a:gd name="connsiteX3569" fmla="*/ 1087091 w 1544778"/>
              <a:gd name="connsiteY3569" fmla="*/ 1202629 h 1564514"/>
              <a:gd name="connsiteX3570" fmla="*/ 1088829 w 1544778"/>
              <a:gd name="connsiteY3570" fmla="*/ 1204636 h 1564514"/>
              <a:gd name="connsiteX3571" fmla="*/ 1061115 w 1544778"/>
              <a:gd name="connsiteY3571" fmla="*/ 1223774 h 1564514"/>
              <a:gd name="connsiteX3572" fmla="*/ 1069455 w 1544778"/>
              <a:gd name="connsiteY3572" fmla="*/ 1219595 h 1564514"/>
              <a:gd name="connsiteX3573" fmla="*/ 1061115 w 1544778"/>
              <a:gd name="connsiteY3573" fmla="*/ 1223774 h 1564514"/>
              <a:gd name="connsiteX3574" fmla="*/ 1032976 w 1544778"/>
              <a:gd name="connsiteY3574" fmla="*/ 1247334 h 1564514"/>
              <a:gd name="connsiteX3575" fmla="*/ 1019502 w 1544778"/>
              <a:gd name="connsiteY3575" fmla="*/ 1251749 h 1564514"/>
              <a:gd name="connsiteX3576" fmla="*/ 1026113 w 1544778"/>
              <a:gd name="connsiteY3576" fmla="*/ 1245996 h 1564514"/>
              <a:gd name="connsiteX3577" fmla="*/ 1032976 w 1544778"/>
              <a:gd name="connsiteY3577" fmla="*/ 1247334 h 1564514"/>
              <a:gd name="connsiteX3578" fmla="*/ 992522 w 1544778"/>
              <a:gd name="connsiteY3578" fmla="*/ 1268805 h 1564514"/>
              <a:gd name="connsiteX3579" fmla="*/ 982403 w 1544778"/>
              <a:gd name="connsiteY3579" fmla="*/ 1272453 h 1564514"/>
              <a:gd name="connsiteX3580" fmla="*/ 996081 w 1544778"/>
              <a:gd name="connsiteY3580" fmla="*/ 1262775 h 1564514"/>
              <a:gd name="connsiteX3581" fmla="*/ 992522 w 1544778"/>
              <a:gd name="connsiteY3581" fmla="*/ 1268805 h 1564514"/>
              <a:gd name="connsiteX3582" fmla="*/ 1230486 w 1544778"/>
              <a:gd name="connsiteY3582" fmla="*/ 1008228 h 1564514"/>
              <a:gd name="connsiteX3583" fmla="*/ 1225532 w 1544778"/>
              <a:gd name="connsiteY3583" fmla="*/ 1012603 h 1564514"/>
              <a:gd name="connsiteX3584" fmla="*/ 1230486 w 1544778"/>
              <a:gd name="connsiteY3584" fmla="*/ 1008228 h 1564514"/>
              <a:gd name="connsiteX3585" fmla="*/ 943084 w 1544778"/>
              <a:gd name="connsiteY3585" fmla="*/ 1288383 h 1564514"/>
              <a:gd name="connsiteX3586" fmla="*/ 950649 w 1544778"/>
              <a:gd name="connsiteY3586" fmla="*/ 1283185 h 1564514"/>
              <a:gd name="connsiteX3587" fmla="*/ 953146 w 1544778"/>
              <a:gd name="connsiteY3587" fmla="*/ 1284997 h 1564514"/>
              <a:gd name="connsiteX3588" fmla="*/ 943084 w 1544778"/>
              <a:gd name="connsiteY3588" fmla="*/ 1288383 h 1564514"/>
              <a:gd name="connsiteX3589" fmla="*/ 941011 w 1544778"/>
              <a:gd name="connsiteY3589" fmla="*/ 1291215 h 1564514"/>
              <a:gd name="connsiteX3590" fmla="*/ 932018 w 1544778"/>
              <a:gd name="connsiteY3590" fmla="*/ 1293215 h 1564514"/>
              <a:gd name="connsiteX3591" fmla="*/ 941011 w 1544778"/>
              <a:gd name="connsiteY3591" fmla="*/ 1291215 h 1564514"/>
              <a:gd name="connsiteX3592" fmla="*/ 898362 w 1544778"/>
              <a:gd name="connsiteY3592" fmla="*/ 1306745 h 1564514"/>
              <a:gd name="connsiteX3593" fmla="*/ 888896 w 1544778"/>
              <a:gd name="connsiteY3593" fmla="*/ 1306982 h 1564514"/>
              <a:gd name="connsiteX3594" fmla="*/ 898362 w 1544778"/>
              <a:gd name="connsiteY3594" fmla="*/ 1306745 h 1564514"/>
              <a:gd name="connsiteX3595" fmla="*/ 787170 w 1544778"/>
              <a:gd name="connsiteY3595" fmla="*/ 1327833 h 1564514"/>
              <a:gd name="connsiteX3596" fmla="*/ 787170 w 1544778"/>
              <a:gd name="connsiteY3596" fmla="*/ 1327833 h 1564514"/>
              <a:gd name="connsiteX3597" fmla="*/ 787170 w 1544778"/>
              <a:gd name="connsiteY3597" fmla="*/ 1327833 h 1564514"/>
              <a:gd name="connsiteX3598" fmla="*/ 766393 w 1544778"/>
              <a:gd name="connsiteY3598" fmla="*/ 1331856 h 1564514"/>
              <a:gd name="connsiteX3599" fmla="*/ 759554 w 1544778"/>
              <a:gd name="connsiteY3599" fmla="*/ 1331097 h 1564514"/>
              <a:gd name="connsiteX3600" fmla="*/ 756991 w 1544778"/>
              <a:gd name="connsiteY3600" fmla="*/ 1327270 h 1564514"/>
              <a:gd name="connsiteX3601" fmla="*/ 766393 w 1544778"/>
              <a:gd name="connsiteY3601" fmla="*/ 1331856 h 1564514"/>
              <a:gd name="connsiteX3602" fmla="*/ 825959 w 1544778"/>
              <a:gd name="connsiteY3602" fmla="*/ 1322357 h 1564514"/>
              <a:gd name="connsiteX3603" fmla="*/ 832610 w 1544778"/>
              <a:gd name="connsiteY3603" fmla="*/ 1317330 h 1564514"/>
              <a:gd name="connsiteX3604" fmla="*/ 825959 w 1544778"/>
              <a:gd name="connsiteY3604" fmla="*/ 1322357 h 1564514"/>
              <a:gd name="connsiteX3605" fmla="*/ 731758 w 1544778"/>
              <a:gd name="connsiteY3605" fmla="*/ 1332142 h 1564514"/>
              <a:gd name="connsiteX3606" fmla="*/ 722748 w 1544778"/>
              <a:gd name="connsiteY3606" fmla="*/ 1331285 h 1564514"/>
              <a:gd name="connsiteX3607" fmla="*/ 731758 w 1544778"/>
              <a:gd name="connsiteY3607" fmla="*/ 1332142 h 1564514"/>
              <a:gd name="connsiteX3608" fmla="*/ 661639 w 1544778"/>
              <a:gd name="connsiteY3608" fmla="*/ 1326821 h 1564514"/>
              <a:gd name="connsiteX3609" fmla="*/ 649986 w 1544778"/>
              <a:gd name="connsiteY3609" fmla="*/ 1323883 h 1564514"/>
              <a:gd name="connsiteX3610" fmla="*/ 661639 w 1544778"/>
              <a:gd name="connsiteY3610" fmla="*/ 1326821 h 1564514"/>
              <a:gd name="connsiteX3611" fmla="*/ 637826 w 1544778"/>
              <a:gd name="connsiteY3611" fmla="*/ 1324789 h 1564514"/>
              <a:gd name="connsiteX3612" fmla="*/ 630840 w 1544778"/>
              <a:gd name="connsiteY3612" fmla="*/ 1321117 h 1564514"/>
              <a:gd name="connsiteX3613" fmla="*/ 636863 w 1544778"/>
              <a:gd name="connsiteY3613" fmla="*/ 1321076 h 1564514"/>
              <a:gd name="connsiteX3614" fmla="*/ 637826 w 1544778"/>
              <a:gd name="connsiteY3614" fmla="*/ 1324789 h 1564514"/>
              <a:gd name="connsiteX3615" fmla="*/ 616347 w 1544778"/>
              <a:gd name="connsiteY3615" fmla="*/ 1317681 h 1564514"/>
              <a:gd name="connsiteX3616" fmla="*/ 624801 w 1544778"/>
              <a:gd name="connsiteY3616" fmla="*/ 1321158 h 1564514"/>
              <a:gd name="connsiteX3617" fmla="*/ 616347 w 1544778"/>
              <a:gd name="connsiteY3617" fmla="*/ 1317681 h 1564514"/>
              <a:gd name="connsiteX3618" fmla="*/ 512687 w 1544778"/>
              <a:gd name="connsiteY3618" fmla="*/ 1286629 h 1564514"/>
              <a:gd name="connsiteX3619" fmla="*/ 515054 w 1544778"/>
              <a:gd name="connsiteY3619" fmla="*/ 1284727 h 1564514"/>
              <a:gd name="connsiteX3620" fmla="*/ 534338 w 1544778"/>
              <a:gd name="connsiteY3620" fmla="*/ 1296650 h 1564514"/>
              <a:gd name="connsiteX3621" fmla="*/ 530429 w 1544778"/>
              <a:gd name="connsiteY3621" fmla="*/ 1294341 h 1564514"/>
              <a:gd name="connsiteX3622" fmla="*/ 521289 w 1544778"/>
              <a:gd name="connsiteY3622" fmla="*/ 1290987 h 1564514"/>
              <a:gd name="connsiteX3623" fmla="*/ 512687 w 1544778"/>
              <a:gd name="connsiteY3623" fmla="*/ 1286629 h 1564514"/>
              <a:gd name="connsiteX3624" fmla="*/ 378498 w 1544778"/>
              <a:gd name="connsiteY3624" fmla="*/ 1210724 h 1564514"/>
              <a:gd name="connsiteX3625" fmla="*/ 381215 w 1544778"/>
              <a:gd name="connsiteY3625" fmla="*/ 1207232 h 1564514"/>
              <a:gd name="connsiteX3626" fmla="*/ 388519 w 1544778"/>
              <a:gd name="connsiteY3626" fmla="*/ 1217212 h 1564514"/>
              <a:gd name="connsiteX3627" fmla="*/ 378498 w 1544778"/>
              <a:gd name="connsiteY3627" fmla="*/ 1210724 h 1564514"/>
              <a:gd name="connsiteX3628" fmla="*/ 360535 w 1544778"/>
              <a:gd name="connsiteY3628" fmla="*/ 1195080 h 1564514"/>
              <a:gd name="connsiteX3629" fmla="*/ 373234 w 1544778"/>
              <a:gd name="connsiteY3629" fmla="*/ 1205379 h 1564514"/>
              <a:gd name="connsiteX3630" fmla="*/ 360535 w 1544778"/>
              <a:gd name="connsiteY3630" fmla="*/ 1195080 h 1564514"/>
              <a:gd name="connsiteX3631" fmla="*/ 1174453 w 1544778"/>
              <a:gd name="connsiteY3631" fmla="*/ 1078167 h 1564514"/>
              <a:gd name="connsiteX3632" fmla="*/ 1178574 w 1544778"/>
              <a:gd name="connsiteY3632" fmla="*/ 1070251 h 1564514"/>
              <a:gd name="connsiteX3633" fmla="*/ 1174453 w 1544778"/>
              <a:gd name="connsiteY3633" fmla="*/ 1078167 h 1564514"/>
              <a:gd name="connsiteX3634" fmla="*/ 962433 w 1544778"/>
              <a:gd name="connsiteY3634" fmla="*/ 1231943 h 1564514"/>
              <a:gd name="connsiteX3635" fmla="*/ 952918 w 1544778"/>
              <a:gd name="connsiteY3635" fmla="*/ 1237819 h 1564514"/>
              <a:gd name="connsiteX3636" fmla="*/ 953766 w 1544778"/>
              <a:gd name="connsiteY3636" fmla="*/ 1236415 h 1564514"/>
              <a:gd name="connsiteX3637" fmla="*/ 962433 w 1544778"/>
              <a:gd name="connsiteY3637" fmla="*/ 1231943 h 15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Lst>
            <a:rect l="l" t="t" r="r" b="b"/>
            <a:pathLst>
              <a:path w="1544778" h="1564514">
                <a:moveTo>
                  <a:pt x="1242727" y="212733"/>
                </a:moveTo>
                <a:cubicBezTo>
                  <a:pt x="1237357" y="207490"/>
                  <a:pt x="1229180" y="202899"/>
                  <a:pt x="1223076" y="197489"/>
                </a:cubicBezTo>
                <a:cubicBezTo>
                  <a:pt x="1221174" y="195840"/>
                  <a:pt x="1220358" y="194094"/>
                  <a:pt x="1217436" y="191368"/>
                </a:cubicBezTo>
                <a:cubicBezTo>
                  <a:pt x="1210769" y="184864"/>
                  <a:pt x="1202184" y="178274"/>
                  <a:pt x="1194488" y="172210"/>
                </a:cubicBezTo>
                <a:cubicBezTo>
                  <a:pt x="1190612" y="169207"/>
                  <a:pt x="1186898" y="166416"/>
                  <a:pt x="1183585" y="164033"/>
                </a:cubicBezTo>
                <a:cubicBezTo>
                  <a:pt x="1180264" y="161667"/>
                  <a:pt x="1177211" y="159883"/>
                  <a:pt x="1174926" y="158574"/>
                </a:cubicBezTo>
                <a:cubicBezTo>
                  <a:pt x="1168585" y="155036"/>
                  <a:pt x="1165696" y="154901"/>
                  <a:pt x="1161159" y="152979"/>
                </a:cubicBezTo>
                <a:cubicBezTo>
                  <a:pt x="1159478" y="152265"/>
                  <a:pt x="1156556" y="150511"/>
                  <a:pt x="1155650" y="150107"/>
                </a:cubicBezTo>
                <a:cubicBezTo>
                  <a:pt x="1148175" y="146614"/>
                  <a:pt x="1146616" y="143133"/>
                  <a:pt x="1140879" y="138971"/>
                </a:cubicBezTo>
                <a:cubicBezTo>
                  <a:pt x="1132384" y="132952"/>
                  <a:pt x="1119694" y="126795"/>
                  <a:pt x="1106954" y="119683"/>
                </a:cubicBezTo>
                <a:cubicBezTo>
                  <a:pt x="1104335" y="118169"/>
                  <a:pt x="1101070" y="115272"/>
                  <a:pt x="1098549" y="113738"/>
                </a:cubicBezTo>
                <a:cubicBezTo>
                  <a:pt x="1095325" y="111763"/>
                  <a:pt x="1091636" y="109906"/>
                  <a:pt x="1087891" y="108013"/>
                </a:cubicBezTo>
                <a:cubicBezTo>
                  <a:pt x="1084088" y="106209"/>
                  <a:pt x="1080170" y="104495"/>
                  <a:pt x="1076620" y="102533"/>
                </a:cubicBezTo>
                <a:cubicBezTo>
                  <a:pt x="1073274" y="100709"/>
                  <a:pt x="1072997" y="99574"/>
                  <a:pt x="1069765" y="97942"/>
                </a:cubicBezTo>
                <a:cubicBezTo>
                  <a:pt x="1067774" y="96930"/>
                  <a:pt x="1064697" y="96371"/>
                  <a:pt x="1063914" y="95873"/>
                </a:cubicBezTo>
                <a:cubicBezTo>
                  <a:pt x="1059793" y="93270"/>
                  <a:pt x="1060854" y="92148"/>
                  <a:pt x="1057426" y="90500"/>
                </a:cubicBezTo>
                <a:cubicBezTo>
                  <a:pt x="1056936" y="90214"/>
                  <a:pt x="1052570" y="89871"/>
                  <a:pt x="1051109" y="89377"/>
                </a:cubicBezTo>
                <a:cubicBezTo>
                  <a:pt x="1042557" y="86284"/>
                  <a:pt x="1039399" y="83098"/>
                  <a:pt x="1036975" y="80849"/>
                </a:cubicBezTo>
                <a:cubicBezTo>
                  <a:pt x="1036289" y="80205"/>
                  <a:pt x="1036273" y="78736"/>
                  <a:pt x="1035849" y="78372"/>
                </a:cubicBezTo>
                <a:cubicBezTo>
                  <a:pt x="1034747" y="77434"/>
                  <a:pt x="1031564" y="76671"/>
                  <a:pt x="1030242" y="75777"/>
                </a:cubicBezTo>
                <a:cubicBezTo>
                  <a:pt x="1028177" y="74378"/>
                  <a:pt x="1027500" y="72721"/>
                  <a:pt x="1025346" y="71566"/>
                </a:cubicBezTo>
                <a:cubicBezTo>
                  <a:pt x="1023232" y="70346"/>
                  <a:pt x="1016336" y="68698"/>
                  <a:pt x="1010974" y="68441"/>
                </a:cubicBezTo>
                <a:cubicBezTo>
                  <a:pt x="1015781" y="73035"/>
                  <a:pt x="1022603" y="72427"/>
                  <a:pt x="1028373" y="74912"/>
                </a:cubicBezTo>
                <a:cubicBezTo>
                  <a:pt x="1026978" y="76516"/>
                  <a:pt x="1033368" y="78303"/>
                  <a:pt x="1032886" y="79927"/>
                </a:cubicBezTo>
                <a:cubicBezTo>
                  <a:pt x="1028463" y="79274"/>
                  <a:pt x="1024187" y="77075"/>
                  <a:pt x="1019804" y="74802"/>
                </a:cubicBezTo>
                <a:cubicBezTo>
                  <a:pt x="1015406" y="72603"/>
                  <a:pt x="1010974" y="70126"/>
                  <a:pt x="1006494" y="68530"/>
                </a:cubicBezTo>
                <a:cubicBezTo>
                  <a:pt x="1001255" y="66658"/>
                  <a:pt x="997884" y="67327"/>
                  <a:pt x="992539" y="64764"/>
                </a:cubicBezTo>
                <a:cubicBezTo>
                  <a:pt x="992857" y="63936"/>
                  <a:pt x="991380" y="63156"/>
                  <a:pt x="991274" y="62349"/>
                </a:cubicBezTo>
                <a:cubicBezTo>
                  <a:pt x="992351" y="56938"/>
                  <a:pt x="1006176" y="64340"/>
                  <a:pt x="1007930" y="59558"/>
                </a:cubicBezTo>
                <a:cubicBezTo>
                  <a:pt x="1009709" y="61704"/>
                  <a:pt x="1008093" y="63895"/>
                  <a:pt x="1014247" y="65960"/>
                </a:cubicBezTo>
                <a:cubicBezTo>
                  <a:pt x="1020751" y="65368"/>
                  <a:pt x="1022946" y="68543"/>
                  <a:pt x="1027941" y="70811"/>
                </a:cubicBezTo>
                <a:cubicBezTo>
                  <a:pt x="1030413" y="71897"/>
                  <a:pt x="1030862" y="71085"/>
                  <a:pt x="1033931" y="72607"/>
                </a:cubicBezTo>
                <a:cubicBezTo>
                  <a:pt x="1036355" y="73798"/>
                  <a:pt x="1036044" y="74733"/>
                  <a:pt x="1039203" y="76022"/>
                </a:cubicBezTo>
                <a:cubicBezTo>
                  <a:pt x="1048065" y="79695"/>
                  <a:pt x="1059434" y="81159"/>
                  <a:pt x="1066893" y="85460"/>
                </a:cubicBezTo>
                <a:cubicBezTo>
                  <a:pt x="1071153" y="87782"/>
                  <a:pt x="1072719" y="91773"/>
                  <a:pt x="1077118" y="92809"/>
                </a:cubicBezTo>
                <a:cubicBezTo>
                  <a:pt x="1082056" y="94723"/>
                  <a:pt x="1071838" y="86717"/>
                  <a:pt x="1080619" y="90646"/>
                </a:cubicBezTo>
                <a:cubicBezTo>
                  <a:pt x="1086993" y="94764"/>
                  <a:pt x="1089808" y="98375"/>
                  <a:pt x="1093146" y="102382"/>
                </a:cubicBezTo>
                <a:cubicBezTo>
                  <a:pt x="1097961" y="101019"/>
                  <a:pt x="1107713" y="108625"/>
                  <a:pt x="1114177" y="111628"/>
                </a:cubicBezTo>
                <a:cubicBezTo>
                  <a:pt x="1117204" y="113028"/>
                  <a:pt x="1119122" y="112673"/>
                  <a:pt x="1122264" y="114337"/>
                </a:cubicBezTo>
                <a:cubicBezTo>
                  <a:pt x="1132849" y="120258"/>
                  <a:pt x="1143034" y="127815"/>
                  <a:pt x="1153390" y="135062"/>
                </a:cubicBezTo>
                <a:cubicBezTo>
                  <a:pt x="1163558" y="142603"/>
                  <a:pt x="1173564" y="150356"/>
                  <a:pt x="1184197" y="156570"/>
                </a:cubicBezTo>
                <a:cubicBezTo>
                  <a:pt x="1189869" y="154571"/>
                  <a:pt x="1171556" y="146965"/>
                  <a:pt x="1174992" y="144431"/>
                </a:cubicBezTo>
                <a:cubicBezTo>
                  <a:pt x="1179692" y="149446"/>
                  <a:pt x="1188800" y="155277"/>
                  <a:pt x="1196218" y="161483"/>
                </a:cubicBezTo>
                <a:cubicBezTo>
                  <a:pt x="1199597" y="163707"/>
                  <a:pt x="1199637" y="159806"/>
                  <a:pt x="1204428" y="164625"/>
                </a:cubicBezTo>
                <a:cubicBezTo>
                  <a:pt x="1202331" y="167412"/>
                  <a:pt x="1213030" y="179910"/>
                  <a:pt x="1219028" y="179853"/>
                </a:cubicBezTo>
                <a:cubicBezTo>
                  <a:pt x="1219134" y="177748"/>
                  <a:pt x="1211291" y="173647"/>
                  <a:pt x="1212058" y="171859"/>
                </a:cubicBezTo>
                <a:cubicBezTo>
                  <a:pt x="1213340" y="169648"/>
                  <a:pt x="1214915" y="167959"/>
                  <a:pt x="1219803" y="172406"/>
                </a:cubicBezTo>
                <a:cubicBezTo>
                  <a:pt x="1217330" y="173235"/>
                  <a:pt x="1213642" y="173173"/>
                  <a:pt x="1220178" y="178494"/>
                </a:cubicBezTo>
                <a:cubicBezTo>
                  <a:pt x="1227254" y="183179"/>
                  <a:pt x="1218187" y="171170"/>
                  <a:pt x="1223027" y="175116"/>
                </a:cubicBezTo>
                <a:lnTo>
                  <a:pt x="1230959" y="182065"/>
                </a:lnTo>
                <a:lnTo>
                  <a:pt x="1228649" y="184737"/>
                </a:lnTo>
                <a:cubicBezTo>
                  <a:pt x="1231865" y="188989"/>
                  <a:pt x="1236353" y="189593"/>
                  <a:pt x="1240866" y="193135"/>
                </a:cubicBezTo>
                <a:cubicBezTo>
                  <a:pt x="1242931" y="194767"/>
                  <a:pt x="1245967" y="198827"/>
                  <a:pt x="1248129" y="200769"/>
                </a:cubicBezTo>
                <a:cubicBezTo>
                  <a:pt x="1254128" y="206462"/>
                  <a:pt x="1263692" y="212717"/>
                  <a:pt x="1271176" y="219360"/>
                </a:cubicBezTo>
                <a:cubicBezTo>
                  <a:pt x="1275974" y="223502"/>
                  <a:pt x="1279867" y="228582"/>
                  <a:pt x="1282993" y="231414"/>
                </a:cubicBezTo>
                <a:cubicBezTo>
                  <a:pt x="1286176" y="234266"/>
                  <a:pt x="1293055" y="233291"/>
                  <a:pt x="1292304" y="240044"/>
                </a:cubicBezTo>
                <a:cubicBezTo>
                  <a:pt x="1290076" y="240284"/>
                  <a:pt x="1285131" y="233237"/>
                  <a:pt x="1283164" y="234176"/>
                </a:cubicBezTo>
                <a:cubicBezTo>
                  <a:pt x="1289105" y="243271"/>
                  <a:pt x="1303232" y="251530"/>
                  <a:pt x="1308691" y="262188"/>
                </a:cubicBezTo>
                <a:cubicBezTo>
                  <a:pt x="1312347" y="264441"/>
                  <a:pt x="1309108" y="256941"/>
                  <a:pt x="1314779" y="262519"/>
                </a:cubicBezTo>
                <a:cubicBezTo>
                  <a:pt x="1320394" y="269766"/>
                  <a:pt x="1326711" y="274242"/>
                  <a:pt x="1332497" y="280881"/>
                </a:cubicBezTo>
                <a:cubicBezTo>
                  <a:pt x="1337720" y="287018"/>
                  <a:pt x="1342836" y="293905"/>
                  <a:pt x="1347725" y="300381"/>
                </a:cubicBezTo>
                <a:cubicBezTo>
                  <a:pt x="1350189" y="303601"/>
                  <a:pt x="1352589" y="306726"/>
                  <a:pt x="1354849" y="309672"/>
                </a:cubicBezTo>
                <a:cubicBezTo>
                  <a:pt x="1357061" y="312647"/>
                  <a:pt x="1359215" y="315377"/>
                  <a:pt x="1361313" y="317715"/>
                </a:cubicBezTo>
                <a:cubicBezTo>
                  <a:pt x="1364487" y="321240"/>
                  <a:pt x="1366870" y="321424"/>
                  <a:pt x="1369572" y="324937"/>
                </a:cubicBezTo>
                <a:cubicBezTo>
                  <a:pt x="1372738" y="329059"/>
                  <a:pt x="1373473" y="333678"/>
                  <a:pt x="1376606" y="338191"/>
                </a:cubicBezTo>
                <a:cubicBezTo>
                  <a:pt x="1378581" y="341133"/>
                  <a:pt x="1381544" y="343075"/>
                  <a:pt x="1383812" y="346225"/>
                </a:cubicBezTo>
                <a:cubicBezTo>
                  <a:pt x="1388064" y="352178"/>
                  <a:pt x="1390994" y="359621"/>
                  <a:pt x="1395882" y="363865"/>
                </a:cubicBezTo>
                <a:cubicBezTo>
                  <a:pt x="1395107" y="360629"/>
                  <a:pt x="1391483" y="355357"/>
                  <a:pt x="1394364" y="354745"/>
                </a:cubicBezTo>
                <a:cubicBezTo>
                  <a:pt x="1397457" y="359972"/>
                  <a:pt x="1402811" y="366868"/>
                  <a:pt x="1400787" y="368414"/>
                </a:cubicBezTo>
                <a:cubicBezTo>
                  <a:pt x="1400069" y="371532"/>
                  <a:pt x="1392569" y="361682"/>
                  <a:pt x="1397751" y="370222"/>
                </a:cubicBezTo>
                <a:cubicBezTo>
                  <a:pt x="1399196" y="372923"/>
                  <a:pt x="1400534" y="373825"/>
                  <a:pt x="1401709" y="375314"/>
                </a:cubicBezTo>
                <a:cubicBezTo>
                  <a:pt x="1403709" y="377946"/>
                  <a:pt x="1403570" y="379125"/>
                  <a:pt x="1404843" y="380896"/>
                </a:cubicBezTo>
                <a:cubicBezTo>
                  <a:pt x="1409486" y="387344"/>
                  <a:pt x="1415966" y="393199"/>
                  <a:pt x="1420699" y="403914"/>
                </a:cubicBezTo>
                <a:cubicBezTo>
                  <a:pt x="1430395" y="404167"/>
                  <a:pt x="1436401" y="435733"/>
                  <a:pt x="1444382" y="440173"/>
                </a:cubicBezTo>
                <a:cubicBezTo>
                  <a:pt x="1441167" y="442409"/>
                  <a:pt x="1445158" y="451537"/>
                  <a:pt x="1449752" y="461326"/>
                </a:cubicBezTo>
                <a:cubicBezTo>
                  <a:pt x="1452396" y="461877"/>
                  <a:pt x="1449320" y="451190"/>
                  <a:pt x="1453776" y="457262"/>
                </a:cubicBezTo>
                <a:cubicBezTo>
                  <a:pt x="1456869" y="463334"/>
                  <a:pt x="1455971" y="465504"/>
                  <a:pt x="1457277" y="469838"/>
                </a:cubicBezTo>
                <a:cubicBezTo>
                  <a:pt x="1455644" y="470470"/>
                  <a:pt x="1453914" y="464868"/>
                  <a:pt x="1452307" y="467239"/>
                </a:cubicBezTo>
                <a:cubicBezTo>
                  <a:pt x="1455293" y="471845"/>
                  <a:pt x="1457603" y="485005"/>
                  <a:pt x="1460378" y="482508"/>
                </a:cubicBezTo>
                <a:cubicBezTo>
                  <a:pt x="1464107" y="480602"/>
                  <a:pt x="1454836" y="472245"/>
                  <a:pt x="1458950" y="471478"/>
                </a:cubicBezTo>
                <a:cubicBezTo>
                  <a:pt x="1466621" y="477089"/>
                  <a:pt x="1465821" y="493419"/>
                  <a:pt x="1467274" y="498303"/>
                </a:cubicBezTo>
                <a:cubicBezTo>
                  <a:pt x="1468547" y="502828"/>
                  <a:pt x="1471991" y="507476"/>
                  <a:pt x="1473982" y="514200"/>
                </a:cubicBezTo>
                <a:cubicBezTo>
                  <a:pt x="1476275" y="521884"/>
                  <a:pt x="1476373" y="527213"/>
                  <a:pt x="1480103" y="530326"/>
                </a:cubicBezTo>
                <a:cubicBezTo>
                  <a:pt x="1481392" y="535255"/>
                  <a:pt x="1478397" y="535072"/>
                  <a:pt x="1480845" y="541384"/>
                </a:cubicBezTo>
                <a:cubicBezTo>
                  <a:pt x="1483041" y="540315"/>
                  <a:pt x="1484395" y="543575"/>
                  <a:pt x="1485464" y="547713"/>
                </a:cubicBezTo>
                <a:cubicBezTo>
                  <a:pt x="1486452" y="551879"/>
                  <a:pt x="1486941" y="556963"/>
                  <a:pt x="1487921" y="559469"/>
                </a:cubicBezTo>
                <a:cubicBezTo>
                  <a:pt x="1488508" y="561015"/>
                  <a:pt x="1490859" y="560603"/>
                  <a:pt x="1491593" y="562937"/>
                </a:cubicBezTo>
                <a:cubicBezTo>
                  <a:pt x="1492834" y="566809"/>
                  <a:pt x="1493201" y="572428"/>
                  <a:pt x="1494596" y="577757"/>
                </a:cubicBezTo>
                <a:cubicBezTo>
                  <a:pt x="1495641" y="581691"/>
                  <a:pt x="1496669" y="582144"/>
                  <a:pt x="1497640" y="585881"/>
                </a:cubicBezTo>
                <a:cubicBezTo>
                  <a:pt x="1499697" y="594577"/>
                  <a:pt x="1497812" y="591835"/>
                  <a:pt x="1500864" y="596209"/>
                </a:cubicBezTo>
                <a:cubicBezTo>
                  <a:pt x="1503924" y="600673"/>
                  <a:pt x="1504177" y="610360"/>
                  <a:pt x="1506201" y="617129"/>
                </a:cubicBezTo>
                <a:cubicBezTo>
                  <a:pt x="1508282" y="616428"/>
                  <a:pt x="1510314" y="615983"/>
                  <a:pt x="1511857" y="618223"/>
                </a:cubicBezTo>
                <a:cubicBezTo>
                  <a:pt x="1509514" y="628968"/>
                  <a:pt x="1513676" y="636859"/>
                  <a:pt x="1515880" y="646195"/>
                </a:cubicBezTo>
                <a:cubicBezTo>
                  <a:pt x="1517643" y="654234"/>
                  <a:pt x="1520997" y="668483"/>
                  <a:pt x="1520630" y="671845"/>
                </a:cubicBezTo>
                <a:cubicBezTo>
                  <a:pt x="1520475" y="674913"/>
                  <a:pt x="1517781" y="669821"/>
                  <a:pt x="1518475" y="676505"/>
                </a:cubicBezTo>
                <a:cubicBezTo>
                  <a:pt x="1519691" y="688918"/>
                  <a:pt x="1525151" y="701036"/>
                  <a:pt x="1523975" y="713074"/>
                </a:cubicBezTo>
                <a:cubicBezTo>
                  <a:pt x="1525755" y="715040"/>
                  <a:pt x="1526530" y="706317"/>
                  <a:pt x="1527509" y="712796"/>
                </a:cubicBezTo>
                <a:cubicBezTo>
                  <a:pt x="1527991" y="735288"/>
                  <a:pt x="1531067" y="750614"/>
                  <a:pt x="1532398" y="767409"/>
                </a:cubicBezTo>
                <a:cubicBezTo>
                  <a:pt x="1528252" y="768886"/>
                  <a:pt x="1528635" y="781103"/>
                  <a:pt x="1528031" y="791484"/>
                </a:cubicBezTo>
                <a:cubicBezTo>
                  <a:pt x="1529656" y="793605"/>
                  <a:pt x="1531124" y="784979"/>
                  <a:pt x="1531573" y="791549"/>
                </a:cubicBezTo>
                <a:cubicBezTo>
                  <a:pt x="1531288" y="801938"/>
                  <a:pt x="1533507" y="813551"/>
                  <a:pt x="1533018" y="820202"/>
                </a:cubicBezTo>
                <a:cubicBezTo>
                  <a:pt x="1532781" y="823295"/>
                  <a:pt x="1530945" y="825139"/>
                  <a:pt x="1530831" y="828885"/>
                </a:cubicBezTo>
                <a:cubicBezTo>
                  <a:pt x="1530725" y="832802"/>
                  <a:pt x="1531818" y="836417"/>
                  <a:pt x="1531696" y="839975"/>
                </a:cubicBezTo>
                <a:cubicBezTo>
                  <a:pt x="1531565" y="843077"/>
                  <a:pt x="1530080" y="847818"/>
                  <a:pt x="1529802" y="850870"/>
                </a:cubicBezTo>
                <a:cubicBezTo>
                  <a:pt x="1529215" y="857228"/>
                  <a:pt x="1529835" y="861928"/>
                  <a:pt x="1529215" y="866294"/>
                </a:cubicBezTo>
                <a:cubicBezTo>
                  <a:pt x="1528725" y="870138"/>
                  <a:pt x="1527028" y="873345"/>
                  <a:pt x="1526130" y="876993"/>
                </a:cubicBezTo>
                <a:cubicBezTo>
                  <a:pt x="1524579" y="883555"/>
                  <a:pt x="1522857" y="892115"/>
                  <a:pt x="1522139" y="898620"/>
                </a:cubicBezTo>
                <a:cubicBezTo>
                  <a:pt x="1521527" y="903679"/>
                  <a:pt x="1524645" y="907703"/>
                  <a:pt x="1523249" y="914403"/>
                </a:cubicBezTo>
                <a:cubicBezTo>
                  <a:pt x="1522547" y="917773"/>
                  <a:pt x="1520491" y="916769"/>
                  <a:pt x="1519846" y="922743"/>
                </a:cubicBezTo>
                <a:cubicBezTo>
                  <a:pt x="1523159" y="924889"/>
                  <a:pt x="1521437" y="927354"/>
                  <a:pt x="1521201" y="929721"/>
                </a:cubicBezTo>
                <a:cubicBezTo>
                  <a:pt x="1520515" y="936241"/>
                  <a:pt x="1517765" y="951943"/>
                  <a:pt x="1517235" y="953706"/>
                </a:cubicBezTo>
                <a:cubicBezTo>
                  <a:pt x="1516565" y="957166"/>
                  <a:pt x="1513954" y="962960"/>
                  <a:pt x="1513244" y="966371"/>
                </a:cubicBezTo>
                <a:cubicBezTo>
                  <a:pt x="1512615" y="969407"/>
                  <a:pt x="1513301" y="972614"/>
                  <a:pt x="1512844" y="975381"/>
                </a:cubicBezTo>
                <a:cubicBezTo>
                  <a:pt x="1512477" y="977666"/>
                  <a:pt x="1511155" y="978515"/>
                  <a:pt x="1510396" y="981583"/>
                </a:cubicBezTo>
                <a:cubicBezTo>
                  <a:pt x="1509931" y="983542"/>
                  <a:pt x="1509327" y="986096"/>
                  <a:pt x="1508641" y="988977"/>
                </a:cubicBezTo>
                <a:cubicBezTo>
                  <a:pt x="1507882" y="991825"/>
                  <a:pt x="1507034" y="994991"/>
                  <a:pt x="1506168" y="998207"/>
                </a:cubicBezTo>
                <a:cubicBezTo>
                  <a:pt x="1504471" y="1004638"/>
                  <a:pt x="1502725" y="1011232"/>
                  <a:pt x="1501517" y="1015802"/>
                </a:cubicBezTo>
                <a:cubicBezTo>
                  <a:pt x="1500823" y="1018478"/>
                  <a:pt x="1499917" y="1027423"/>
                  <a:pt x="1499999" y="1026941"/>
                </a:cubicBezTo>
                <a:cubicBezTo>
                  <a:pt x="1499615" y="1029047"/>
                  <a:pt x="1498195" y="1029226"/>
                  <a:pt x="1497763" y="1030867"/>
                </a:cubicBezTo>
                <a:cubicBezTo>
                  <a:pt x="1494515" y="1042422"/>
                  <a:pt x="1491716" y="1056565"/>
                  <a:pt x="1487700" y="1067256"/>
                </a:cubicBezTo>
                <a:cubicBezTo>
                  <a:pt x="1486501" y="1070161"/>
                  <a:pt x="1484950" y="1070529"/>
                  <a:pt x="1483555" y="1075156"/>
                </a:cubicBezTo>
                <a:cubicBezTo>
                  <a:pt x="1483367" y="1075792"/>
                  <a:pt x="1483808" y="1078918"/>
                  <a:pt x="1483538" y="1079922"/>
                </a:cubicBezTo>
                <a:cubicBezTo>
                  <a:pt x="1482877" y="1082346"/>
                  <a:pt x="1480625" y="1085838"/>
                  <a:pt x="1480192" y="1088140"/>
                </a:cubicBezTo>
                <a:cubicBezTo>
                  <a:pt x="1479695" y="1090841"/>
                  <a:pt x="1480372" y="1092889"/>
                  <a:pt x="1480119" y="1095346"/>
                </a:cubicBezTo>
                <a:cubicBezTo>
                  <a:pt x="1479311" y="1103042"/>
                  <a:pt x="1477499" y="1105229"/>
                  <a:pt x="1472921" y="1114075"/>
                </a:cubicBezTo>
                <a:cubicBezTo>
                  <a:pt x="1469053" y="1121640"/>
                  <a:pt x="1465282" y="1131139"/>
                  <a:pt x="1462573" y="1136313"/>
                </a:cubicBezTo>
                <a:cubicBezTo>
                  <a:pt x="1460859" y="1136028"/>
                  <a:pt x="1461879" y="1133180"/>
                  <a:pt x="1460337" y="1132755"/>
                </a:cubicBezTo>
                <a:cubicBezTo>
                  <a:pt x="1456844" y="1137921"/>
                  <a:pt x="1458966" y="1140231"/>
                  <a:pt x="1456044" y="1145494"/>
                </a:cubicBezTo>
                <a:cubicBezTo>
                  <a:pt x="1453694" y="1149779"/>
                  <a:pt x="1451523" y="1149861"/>
                  <a:pt x="1449336" y="1154529"/>
                </a:cubicBezTo>
                <a:cubicBezTo>
                  <a:pt x="1447369" y="1158731"/>
                  <a:pt x="1448438" y="1158601"/>
                  <a:pt x="1446774" y="1163228"/>
                </a:cubicBezTo>
                <a:cubicBezTo>
                  <a:pt x="1445908" y="1165627"/>
                  <a:pt x="1439576" y="1174115"/>
                  <a:pt x="1443134" y="1173911"/>
                </a:cubicBezTo>
                <a:cubicBezTo>
                  <a:pt x="1447214" y="1166215"/>
                  <a:pt x="1451572" y="1158585"/>
                  <a:pt x="1456101" y="1153027"/>
                </a:cubicBezTo>
                <a:cubicBezTo>
                  <a:pt x="1457970" y="1150742"/>
                  <a:pt x="1462132" y="1143275"/>
                  <a:pt x="1462606" y="1146286"/>
                </a:cubicBezTo>
                <a:cubicBezTo>
                  <a:pt x="1460484" y="1150505"/>
                  <a:pt x="1458582" y="1152994"/>
                  <a:pt x="1456648" y="1155810"/>
                </a:cubicBezTo>
                <a:cubicBezTo>
                  <a:pt x="1451115" y="1163897"/>
                  <a:pt x="1451197" y="1163938"/>
                  <a:pt x="1447541" y="1171250"/>
                </a:cubicBezTo>
                <a:cubicBezTo>
                  <a:pt x="1447296" y="1171740"/>
                  <a:pt x="1445892" y="1172254"/>
                  <a:pt x="1444684" y="1174759"/>
                </a:cubicBezTo>
                <a:cubicBezTo>
                  <a:pt x="1442261" y="1179786"/>
                  <a:pt x="1441110" y="1182806"/>
                  <a:pt x="1437266" y="1185956"/>
                </a:cubicBezTo>
                <a:cubicBezTo>
                  <a:pt x="1436507" y="1189335"/>
                  <a:pt x="1438409" y="1190624"/>
                  <a:pt x="1437715" y="1193954"/>
                </a:cubicBezTo>
                <a:cubicBezTo>
                  <a:pt x="1430501" y="1201127"/>
                  <a:pt x="1430093" y="1208341"/>
                  <a:pt x="1427081" y="1213736"/>
                </a:cubicBezTo>
                <a:cubicBezTo>
                  <a:pt x="1425139" y="1216918"/>
                  <a:pt x="1422846" y="1217824"/>
                  <a:pt x="1421450" y="1220803"/>
                </a:cubicBezTo>
                <a:cubicBezTo>
                  <a:pt x="1419100" y="1225814"/>
                  <a:pt x="1420863" y="1228719"/>
                  <a:pt x="1417068" y="1234007"/>
                </a:cubicBezTo>
                <a:cubicBezTo>
                  <a:pt x="1411380" y="1241491"/>
                  <a:pt x="1405977" y="1240773"/>
                  <a:pt x="1409935" y="1231992"/>
                </a:cubicBezTo>
                <a:cubicBezTo>
                  <a:pt x="1417362" y="1223480"/>
                  <a:pt x="1424119" y="1215148"/>
                  <a:pt x="1424837" y="1207093"/>
                </a:cubicBezTo>
                <a:cubicBezTo>
                  <a:pt x="1416782" y="1217000"/>
                  <a:pt x="1408858" y="1230074"/>
                  <a:pt x="1406753" y="1235223"/>
                </a:cubicBezTo>
                <a:cubicBezTo>
                  <a:pt x="1403513" y="1242748"/>
                  <a:pt x="1406565" y="1241385"/>
                  <a:pt x="1403676" y="1249374"/>
                </a:cubicBezTo>
                <a:cubicBezTo>
                  <a:pt x="1403105" y="1250892"/>
                  <a:pt x="1399636" y="1256319"/>
                  <a:pt x="1399171" y="1257168"/>
                </a:cubicBezTo>
                <a:cubicBezTo>
                  <a:pt x="1398747" y="1257943"/>
                  <a:pt x="1397457" y="1262832"/>
                  <a:pt x="1395221" y="1262644"/>
                </a:cubicBezTo>
                <a:cubicBezTo>
                  <a:pt x="1394470" y="1260767"/>
                  <a:pt x="1402378" y="1248379"/>
                  <a:pt x="1396862" y="1252802"/>
                </a:cubicBezTo>
                <a:cubicBezTo>
                  <a:pt x="1391475" y="1260840"/>
                  <a:pt x="1392561" y="1263762"/>
                  <a:pt x="1389248" y="1269393"/>
                </a:cubicBezTo>
                <a:cubicBezTo>
                  <a:pt x="1383086" y="1280304"/>
                  <a:pt x="1372371" y="1290840"/>
                  <a:pt x="1364520" y="1301335"/>
                </a:cubicBezTo>
                <a:cubicBezTo>
                  <a:pt x="1362692" y="1303759"/>
                  <a:pt x="1362186" y="1306835"/>
                  <a:pt x="1360252" y="1309471"/>
                </a:cubicBezTo>
                <a:cubicBezTo>
                  <a:pt x="1358350" y="1312205"/>
                  <a:pt x="1353535" y="1315559"/>
                  <a:pt x="1350810" y="1319142"/>
                </a:cubicBezTo>
                <a:cubicBezTo>
                  <a:pt x="1347039" y="1324030"/>
                  <a:pt x="1342298" y="1329800"/>
                  <a:pt x="1344567" y="1331620"/>
                </a:cubicBezTo>
                <a:cubicBezTo>
                  <a:pt x="1347382" y="1332003"/>
                  <a:pt x="1351993" y="1324854"/>
                  <a:pt x="1354841" y="1322594"/>
                </a:cubicBezTo>
                <a:cubicBezTo>
                  <a:pt x="1355339" y="1322202"/>
                  <a:pt x="1357061" y="1322757"/>
                  <a:pt x="1357673" y="1322047"/>
                </a:cubicBezTo>
                <a:cubicBezTo>
                  <a:pt x="1361941" y="1317069"/>
                  <a:pt x="1360048" y="1315486"/>
                  <a:pt x="1364389" y="1309969"/>
                </a:cubicBezTo>
                <a:cubicBezTo>
                  <a:pt x="1373317" y="1306656"/>
                  <a:pt x="1376035" y="1297279"/>
                  <a:pt x="1382009" y="1289330"/>
                </a:cubicBezTo>
                <a:cubicBezTo>
                  <a:pt x="1384335" y="1286294"/>
                  <a:pt x="1388807" y="1282157"/>
                  <a:pt x="1390945" y="1279088"/>
                </a:cubicBezTo>
                <a:cubicBezTo>
                  <a:pt x="1395295" y="1273057"/>
                  <a:pt x="1399555" y="1266406"/>
                  <a:pt x="1403872" y="1259641"/>
                </a:cubicBezTo>
                <a:cubicBezTo>
                  <a:pt x="1406034" y="1256262"/>
                  <a:pt x="1408213" y="1252851"/>
                  <a:pt x="1410392" y="1249456"/>
                </a:cubicBezTo>
                <a:cubicBezTo>
                  <a:pt x="1412482" y="1245996"/>
                  <a:pt x="1414612" y="1242576"/>
                  <a:pt x="1416799" y="1239247"/>
                </a:cubicBezTo>
                <a:cubicBezTo>
                  <a:pt x="1419018" y="1235901"/>
                  <a:pt x="1421467" y="1234024"/>
                  <a:pt x="1423727" y="1230270"/>
                </a:cubicBezTo>
                <a:cubicBezTo>
                  <a:pt x="1426698" y="1225332"/>
                  <a:pt x="1428265" y="1220558"/>
                  <a:pt x="1430827" y="1216062"/>
                </a:cubicBezTo>
                <a:cubicBezTo>
                  <a:pt x="1433463" y="1211002"/>
                  <a:pt x="1437144" y="1205958"/>
                  <a:pt x="1440000" y="1200523"/>
                </a:cubicBezTo>
                <a:cubicBezTo>
                  <a:pt x="1444317" y="1192118"/>
                  <a:pt x="1446529" y="1183426"/>
                  <a:pt x="1450372" y="1175331"/>
                </a:cubicBezTo>
                <a:cubicBezTo>
                  <a:pt x="1451409" y="1173168"/>
                  <a:pt x="1453351" y="1171389"/>
                  <a:pt x="1455342" y="1167806"/>
                </a:cubicBezTo>
                <a:cubicBezTo>
                  <a:pt x="1459137" y="1160935"/>
                  <a:pt x="1463903" y="1152521"/>
                  <a:pt x="1468449" y="1143724"/>
                </a:cubicBezTo>
                <a:cubicBezTo>
                  <a:pt x="1472741" y="1134796"/>
                  <a:pt x="1476936" y="1125549"/>
                  <a:pt x="1480160" y="1117339"/>
                </a:cubicBezTo>
                <a:cubicBezTo>
                  <a:pt x="1482347" y="1111717"/>
                  <a:pt x="1483057" y="1107457"/>
                  <a:pt x="1484917" y="1102250"/>
                </a:cubicBezTo>
                <a:cubicBezTo>
                  <a:pt x="1487537" y="1095264"/>
                  <a:pt x="1490361" y="1087756"/>
                  <a:pt x="1493087" y="1080493"/>
                </a:cubicBezTo>
                <a:cubicBezTo>
                  <a:pt x="1494482" y="1076870"/>
                  <a:pt x="1495845" y="1073311"/>
                  <a:pt x="1497151" y="1069908"/>
                </a:cubicBezTo>
                <a:cubicBezTo>
                  <a:pt x="1498367" y="1066464"/>
                  <a:pt x="1499526" y="1063184"/>
                  <a:pt x="1500586" y="1060148"/>
                </a:cubicBezTo>
                <a:cubicBezTo>
                  <a:pt x="1501713" y="1057022"/>
                  <a:pt x="1504145" y="1053195"/>
                  <a:pt x="1505156" y="1049865"/>
                </a:cubicBezTo>
                <a:cubicBezTo>
                  <a:pt x="1506552" y="1045311"/>
                  <a:pt x="1505695" y="1041198"/>
                  <a:pt x="1507099" y="1036285"/>
                </a:cubicBezTo>
                <a:cubicBezTo>
                  <a:pt x="1507384" y="1035265"/>
                  <a:pt x="1508315" y="1033258"/>
                  <a:pt x="1509319" y="1030932"/>
                </a:cubicBezTo>
                <a:cubicBezTo>
                  <a:pt x="1510265" y="1028590"/>
                  <a:pt x="1511326" y="1025954"/>
                  <a:pt x="1512044" y="1023759"/>
                </a:cubicBezTo>
                <a:cubicBezTo>
                  <a:pt x="1515651" y="1012652"/>
                  <a:pt x="1517235" y="1003316"/>
                  <a:pt x="1518875" y="997725"/>
                </a:cubicBezTo>
                <a:cubicBezTo>
                  <a:pt x="1519748" y="994649"/>
                  <a:pt x="1521136" y="994126"/>
                  <a:pt x="1522123" y="989303"/>
                </a:cubicBezTo>
                <a:cubicBezTo>
                  <a:pt x="1523445" y="983150"/>
                  <a:pt x="1523502" y="977193"/>
                  <a:pt x="1524734" y="971455"/>
                </a:cubicBezTo>
                <a:cubicBezTo>
                  <a:pt x="1526301" y="963833"/>
                  <a:pt x="1529492" y="957068"/>
                  <a:pt x="1530757" y="949845"/>
                </a:cubicBezTo>
                <a:cubicBezTo>
                  <a:pt x="1531369" y="946255"/>
                  <a:pt x="1530643" y="942607"/>
                  <a:pt x="1531182" y="938494"/>
                </a:cubicBezTo>
                <a:cubicBezTo>
                  <a:pt x="1532748" y="926505"/>
                  <a:pt x="1537335" y="911824"/>
                  <a:pt x="1537865" y="901043"/>
                </a:cubicBezTo>
                <a:cubicBezTo>
                  <a:pt x="1538184" y="896555"/>
                  <a:pt x="1537245" y="894156"/>
                  <a:pt x="1537718" y="889716"/>
                </a:cubicBezTo>
                <a:cubicBezTo>
                  <a:pt x="1538665" y="880543"/>
                  <a:pt x="1541154" y="872872"/>
                  <a:pt x="1541938" y="863234"/>
                </a:cubicBezTo>
                <a:cubicBezTo>
                  <a:pt x="1542582" y="856542"/>
                  <a:pt x="1542860" y="849034"/>
                  <a:pt x="1543039" y="842212"/>
                </a:cubicBezTo>
                <a:cubicBezTo>
                  <a:pt x="1543129" y="838800"/>
                  <a:pt x="1543219" y="835560"/>
                  <a:pt x="1543292" y="832671"/>
                </a:cubicBezTo>
                <a:cubicBezTo>
                  <a:pt x="1543349" y="829791"/>
                  <a:pt x="1543292" y="827253"/>
                  <a:pt x="1543390" y="825261"/>
                </a:cubicBezTo>
                <a:cubicBezTo>
                  <a:pt x="1543513" y="822193"/>
                  <a:pt x="1544810" y="817256"/>
                  <a:pt x="1544778" y="814163"/>
                </a:cubicBezTo>
                <a:cubicBezTo>
                  <a:pt x="1544753" y="811347"/>
                  <a:pt x="1542803" y="811633"/>
                  <a:pt x="1542419" y="807356"/>
                </a:cubicBezTo>
                <a:cubicBezTo>
                  <a:pt x="1542460" y="807764"/>
                  <a:pt x="1542778" y="798763"/>
                  <a:pt x="1542794" y="798453"/>
                </a:cubicBezTo>
                <a:cubicBezTo>
                  <a:pt x="1543088" y="793516"/>
                  <a:pt x="1544166" y="790382"/>
                  <a:pt x="1543978" y="785118"/>
                </a:cubicBezTo>
                <a:cubicBezTo>
                  <a:pt x="1543611" y="771089"/>
                  <a:pt x="1541481" y="756645"/>
                  <a:pt x="1540966" y="747349"/>
                </a:cubicBezTo>
                <a:cubicBezTo>
                  <a:pt x="1540036" y="735639"/>
                  <a:pt x="1540877" y="729844"/>
                  <a:pt x="1539742" y="725201"/>
                </a:cubicBezTo>
                <a:cubicBezTo>
                  <a:pt x="1537637" y="716803"/>
                  <a:pt x="1538975" y="708104"/>
                  <a:pt x="1537759" y="698686"/>
                </a:cubicBezTo>
                <a:cubicBezTo>
                  <a:pt x="1537106" y="692851"/>
                  <a:pt x="1534462" y="685384"/>
                  <a:pt x="1533875" y="679067"/>
                </a:cubicBezTo>
                <a:cubicBezTo>
                  <a:pt x="1533589" y="675876"/>
                  <a:pt x="1534405" y="674962"/>
                  <a:pt x="1533777" y="670156"/>
                </a:cubicBezTo>
                <a:cubicBezTo>
                  <a:pt x="1532855" y="662770"/>
                  <a:pt x="1530202" y="655221"/>
                  <a:pt x="1529664" y="648456"/>
                </a:cubicBezTo>
                <a:cubicBezTo>
                  <a:pt x="1529386" y="645322"/>
                  <a:pt x="1530153" y="639675"/>
                  <a:pt x="1529664" y="637259"/>
                </a:cubicBezTo>
                <a:cubicBezTo>
                  <a:pt x="1529729" y="637553"/>
                  <a:pt x="1526530" y="631840"/>
                  <a:pt x="1525640" y="629000"/>
                </a:cubicBezTo>
                <a:cubicBezTo>
                  <a:pt x="1524277" y="624259"/>
                  <a:pt x="1522890" y="617431"/>
                  <a:pt x="1521813" y="614028"/>
                </a:cubicBezTo>
                <a:cubicBezTo>
                  <a:pt x="1520703" y="610727"/>
                  <a:pt x="1519267" y="609446"/>
                  <a:pt x="1518271" y="605782"/>
                </a:cubicBezTo>
                <a:cubicBezTo>
                  <a:pt x="1516867" y="600628"/>
                  <a:pt x="1515276" y="594259"/>
                  <a:pt x="1513734" y="587828"/>
                </a:cubicBezTo>
                <a:cubicBezTo>
                  <a:pt x="1512216" y="581393"/>
                  <a:pt x="1510249" y="574991"/>
                  <a:pt x="1508919" y="569609"/>
                </a:cubicBezTo>
                <a:cubicBezTo>
                  <a:pt x="1507776" y="565230"/>
                  <a:pt x="1508380" y="563198"/>
                  <a:pt x="1506952" y="558759"/>
                </a:cubicBezTo>
                <a:cubicBezTo>
                  <a:pt x="1504561" y="551565"/>
                  <a:pt x="1501182" y="545473"/>
                  <a:pt x="1498424" y="538336"/>
                </a:cubicBezTo>
                <a:cubicBezTo>
                  <a:pt x="1496277" y="532489"/>
                  <a:pt x="1495788" y="527229"/>
                  <a:pt x="1493927" y="521317"/>
                </a:cubicBezTo>
                <a:cubicBezTo>
                  <a:pt x="1492262" y="516016"/>
                  <a:pt x="1490410" y="510744"/>
                  <a:pt x="1488459" y="505521"/>
                </a:cubicBezTo>
                <a:cubicBezTo>
                  <a:pt x="1486321" y="500359"/>
                  <a:pt x="1484044" y="495255"/>
                  <a:pt x="1481800" y="490187"/>
                </a:cubicBezTo>
                <a:cubicBezTo>
                  <a:pt x="1479548" y="485127"/>
                  <a:pt x="1477312" y="480092"/>
                  <a:pt x="1475100" y="475126"/>
                </a:cubicBezTo>
                <a:cubicBezTo>
                  <a:pt x="1474031" y="472633"/>
                  <a:pt x="1472978" y="470152"/>
                  <a:pt x="1471917" y="467696"/>
                </a:cubicBezTo>
                <a:cubicBezTo>
                  <a:pt x="1470816" y="465251"/>
                  <a:pt x="1469714" y="462832"/>
                  <a:pt x="1468628" y="460432"/>
                </a:cubicBezTo>
                <a:cubicBezTo>
                  <a:pt x="1471591" y="460314"/>
                  <a:pt x="1471517" y="457148"/>
                  <a:pt x="1468392" y="450982"/>
                </a:cubicBezTo>
                <a:cubicBezTo>
                  <a:pt x="1464425" y="446216"/>
                  <a:pt x="1467396" y="459796"/>
                  <a:pt x="1462638" y="451068"/>
                </a:cubicBezTo>
                <a:cubicBezTo>
                  <a:pt x="1460060" y="439451"/>
                  <a:pt x="1457081" y="434819"/>
                  <a:pt x="1451915" y="427079"/>
                </a:cubicBezTo>
                <a:cubicBezTo>
                  <a:pt x="1446268" y="418579"/>
                  <a:pt x="1440889" y="407007"/>
                  <a:pt x="1435756" y="398471"/>
                </a:cubicBezTo>
                <a:cubicBezTo>
                  <a:pt x="1433961" y="395386"/>
                  <a:pt x="1431692" y="394472"/>
                  <a:pt x="1430044" y="391612"/>
                </a:cubicBezTo>
                <a:cubicBezTo>
                  <a:pt x="1427930" y="388049"/>
                  <a:pt x="1427343" y="384406"/>
                  <a:pt x="1425514" y="381647"/>
                </a:cubicBezTo>
                <a:cubicBezTo>
                  <a:pt x="1423939" y="379281"/>
                  <a:pt x="1421295" y="377538"/>
                  <a:pt x="1419712" y="374906"/>
                </a:cubicBezTo>
                <a:cubicBezTo>
                  <a:pt x="1418006" y="372079"/>
                  <a:pt x="1418863" y="369749"/>
                  <a:pt x="1416970" y="366419"/>
                </a:cubicBezTo>
                <a:cubicBezTo>
                  <a:pt x="1414840" y="362600"/>
                  <a:pt x="1411053" y="363008"/>
                  <a:pt x="1409886" y="357948"/>
                </a:cubicBezTo>
                <a:cubicBezTo>
                  <a:pt x="1406793" y="350624"/>
                  <a:pt x="1409805" y="349191"/>
                  <a:pt x="1404402" y="340798"/>
                </a:cubicBezTo>
                <a:cubicBezTo>
                  <a:pt x="1398796" y="336644"/>
                  <a:pt x="1406002" y="346262"/>
                  <a:pt x="1402966" y="346853"/>
                </a:cubicBezTo>
                <a:cubicBezTo>
                  <a:pt x="1397017" y="337933"/>
                  <a:pt x="1391720" y="327900"/>
                  <a:pt x="1385143" y="319486"/>
                </a:cubicBezTo>
                <a:cubicBezTo>
                  <a:pt x="1382980" y="316613"/>
                  <a:pt x="1379813" y="314520"/>
                  <a:pt x="1377480" y="311562"/>
                </a:cubicBezTo>
                <a:cubicBezTo>
                  <a:pt x="1373252" y="306330"/>
                  <a:pt x="1369384" y="298957"/>
                  <a:pt x="1364846" y="293901"/>
                </a:cubicBezTo>
                <a:cubicBezTo>
                  <a:pt x="1359191" y="287332"/>
                  <a:pt x="1353601" y="283407"/>
                  <a:pt x="1349504" y="278326"/>
                </a:cubicBezTo>
                <a:cubicBezTo>
                  <a:pt x="1347545" y="275935"/>
                  <a:pt x="1344346" y="269749"/>
                  <a:pt x="1342192" y="267529"/>
                </a:cubicBezTo>
                <a:cubicBezTo>
                  <a:pt x="1338103" y="263396"/>
                  <a:pt x="1334439" y="262196"/>
                  <a:pt x="1330367" y="257675"/>
                </a:cubicBezTo>
                <a:cubicBezTo>
                  <a:pt x="1327363" y="254337"/>
                  <a:pt x="1324891" y="248625"/>
                  <a:pt x="1321896" y="245010"/>
                </a:cubicBezTo>
                <a:cubicBezTo>
                  <a:pt x="1320288" y="243141"/>
                  <a:pt x="1316379" y="240925"/>
                  <a:pt x="1313433" y="238073"/>
                </a:cubicBezTo>
                <a:cubicBezTo>
                  <a:pt x="1310658" y="235274"/>
                  <a:pt x="1308463" y="231193"/>
                  <a:pt x="1306716" y="229581"/>
                </a:cubicBezTo>
                <a:cubicBezTo>
                  <a:pt x="1304546" y="227574"/>
                  <a:pt x="1303101" y="227664"/>
                  <a:pt x="1301004" y="226072"/>
                </a:cubicBezTo>
                <a:cubicBezTo>
                  <a:pt x="1297715" y="223571"/>
                  <a:pt x="1293496" y="219756"/>
                  <a:pt x="1289285" y="215696"/>
                </a:cubicBezTo>
                <a:cubicBezTo>
                  <a:pt x="1285033" y="211672"/>
                  <a:pt x="1280544" y="207629"/>
                  <a:pt x="1277141" y="204226"/>
                </a:cubicBezTo>
                <a:cubicBezTo>
                  <a:pt x="1274342" y="201475"/>
                  <a:pt x="1274350" y="200051"/>
                  <a:pt x="1271576" y="197611"/>
                </a:cubicBezTo>
                <a:cubicBezTo>
                  <a:pt x="1269332" y="195628"/>
                  <a:pt x="1265471" y="193882"/>
                  <a:pt x="1262631" y="191433"/>
                </a:cubicBezTo>
                <a:cubicBezTo>
                  <a:pt x="1260053" y="189136"/>
                  <a:pt x="1257474" y="186141"/>
                  <a:pt x="1254723" y="184166"/>
                </a:cubicBezTo>
                <a:cubicBezTo>
                  <a:pt x="1251239" y="181628"/>
                  <a:pt x="1248562" y="180828"/>
                  <a:pt x="1245494" y="178384"/>
                </a:cubicBezTo>
                <a:cubicBezTo>
                  <a:pt x="1242196" y="175671"/>
                  <a:pt x="1236516" y="171015"/>
                  <a:pt x="1231400" y="166816"/>
                </a:cubicBezTo>
                <a:cubicBezTo>
                  <a:pt x="1226315" y="162597"/>
                  <a:pt x="1221525" y="159149"/>
                  <a:pt x="1220472" y="158239"/>
                </a:cubicBezTo>
                <a:cubicBezTo>
                  <a:pt x="1219118" y="157149"/>
                  <a:pt x="1218718" y="155530"/>
                  <a:pt x="1217681" y="154868"/>
                </a:cubicBezTo>
                <a:cubicBezTo>
                  <a:pt x="1212262" y="151404"/>
                  <a:pt x="1209855" y="151935"/>
                  <a:pt x="1206003" y="148948"/>
                </a:cubicBezTo>
                <a:cubicBezTo>
                  <a:pt x="1202967" y="146650"/>
                  <a:pt x="1200250" y="141705"/>
                  <a:pt x="1196969" y="139648"/>
                </a:cubicBezTo>
                <a:cubicBezTo>
                  <a:pt x="1193223" y="137253"/>
                  <a:pt x="1190057" y="136915"/>
                  <a:pt x="1185013" y="134254"/>
                </a:cubicBezTo>
                <a:cubicBezTo>
                  <a:pt x="1175261" y="129113"/>
                  <a:pt x="1166463" y="123261"/>
                  <a:pt x="1167965" y="117643"/>
                </a:cubicBezTo>
                <a:cubicBezTo>
                  <a:pt x="1162612" y="114729"/>
                  <a:pt x="1157201" y="109755"/>
                  <a:pt x="1151839" y="107070"/>
                </a:cubicBezTo>
                <a:cubicBezTo>
                  <a:pt x="1147775" y="105038"/>
                  <a:pt x="1145931" y="106238"/>
                  <a:pt x="1142756" y="105385"/>
                </a:cubicBezTo>
                <a:cubicBezTo>
                  <a:pt x="1133763" y="102631"/>
                  <a:pt x="1115613" y="92540"/>
                  <a:pt x="1104465" y="86497"/>
                </a:cubicBezTo>
                <a:cubicBezTo>
                  <a:pt x="1102099" y="85272"/>
                  <a:pt x="1102515" y="83828"/>
                  <a:pt x="1099357" y="82567"/>
                </a:cubicBezTo>
                <a:cubicBezTo>
                  <a:pt x="1098165" y="82106"/>
                  <a:pt x="1096941" y="83424"/>
                  <a:pt x="1094746" y="82135"/>
                </a:cubicBezTo>
                <a:cubicBezTo>
                  <a:pt x="1094680" y="82098"/>
                  <a:pt x="1094028" y="79837"/>
                  <a:pt x="1093709" y="79588"/>
                </a:cubicBezTo>
                <a:cubicBezTo>
                  <a:pt x="1087205" y="74333"/>
                  <a:pt x="1076620" y="73553"/>
                  <a:pt x="1071805" y="71105"/>
                </a:cubicBezTo>
                <a:cubicBezTo>
                  <a:pt x="1066517" y="68330"/>
                  <a:pt x="1063906" y="63238"/>
                  <a:pt x="1059262" y="62969"/>
                </a:cubicBezTo>
                <a:cubicBezTo>
                  <a:pt x="1055916" y="62761"/>
                  <a:pt x="1053925" y="57815"/>
                  <a:pt x="1051183" y="60178"/>
                </a:cubicBezTo>
                <a:cubicBezTo>
                  <a:pt x="1053484" y="61357"/>
                  <a:pt x="1055622" y="62536"/>
                  <a:pt x="1054268" y="63565"/>
                </a:cubicBezTo>
                <a:cubicBezTo>
                  <a:pt x="1048131" y="62100"/>
                  <a:pt x="1044181" y="62271"/>
                  <a:pt x="1040092" y="58941"/>
                </a:cubicBezTo>
                <a:cubicBezTo>
                  <a:pt x="1035889" y="55498"/>
                  <a:pt x="1033743" y="55901"/>
                  <a:pt x="1030503" y="54514"/>
                </a:cubicBezTo>
                <a:cubicBezTo>
                  <a:pt x="1027981" y="53531"/>
                  <a:pt x="1028292" y="52294"/>
                  <a:pt x="1024995" y="51282"/>
                </a:cubicBezTo>
                <a:cubicBezTo>
                  <a:pt x="1021624" y="50242"/>
                  <a:pt x="1020571" y="51217"/>
                  <a:pt x="1016483" y="49707"/>
                </a:cubicBezTo>
                <a:cubicBezTo>
                  <a:pt x="1012672" y="48300"/>
                  <a:pt x="1007579" y="44811"/>
                  <a:pt x="1003107" y="43326"/>
                </a:cubicBezTo>
                <a:cubicBezTo>
                  <a:pt x="1000496" y="42444"/>
                  <a:pt x="1000112" y="43093"/>
                  <a:pt x="996921" y="41767"/>
                </a:cubicBezTo>
                <a:cubicBezTo>
                  <a:pt x="992694" y="40041"/>
                  <a:pt x="989552" y="37841"/>
                  <a:pt x="985316" y="36625"/>
                </a:cubicBezTo>
                <a:cubicBezTo>
                  <a:pt x="979081" y="34871"/>
                  <a:pt x="975270" y="37846"/>
                  <a:pt x="968791" y="32672"/>
                </a:cubicBezTo>
                <a:cubicBezTo>
                  <a:pt x="968913" y="30227"/>
                  <a:pt x="979669" y="37372"/>
                  <a:pt x="977645" y="32969"/>
                </a:cubicBezTo>
                <a:cubicBezTo>
                  <a:pt x="971565" y="29309"/>
                  <a:pt x="969933" y="30472"/>
                  <a:pt x="961650" y="27371"/>
                </a:cubicBezTo>
                <a:cubicBezTo>
                  <a:pt x="962188" y="30868"/>
                  <a:pt x="956770" y="28726"/>
                  <a:pt x="954525" y="28824"/>
                </a:cubicBezTo>
                <a:cubicBezTo>
                  <a:pt x="949058" y="28922"/>
                  <a:pt x="946870" y="29305"/>
                  <a:pt x="941656" y="27730"/>
                </a:cubicBezTo>
                <a:cubicBezTo>
                  <a:pt x="938310" y="26726"/>
                  <a:pt x="934727" y="24547"/>
                  <a:pt x="931830" y="23886"/>
                </a:cubicBezTo>
                <a:cubicBezTo>
                  <a:pt x="926476" y="22634"/>
                  <a:pt x="919997" y="22968"/>
                  <a:pt x="914945" y="21956"/>
                </a:cubicBezTo>
                <a:cubicBezTo>
                  <a:pt x="909983" y="20846"/>
                  <a:pt x="907151" y="18276"/>
                  <a:pt x="903161" y="17215"/>
                </a:cubicBezTo>
                <a:cubicBezTo>
                  <a:pt x="899872" y="16338"/>
                  <a:pt x="891376" y="14738"/>
                  <a:pt x="888683" y="14583"/>
                </a:cubicBezTo>
                <a:cubicBezTo>
                  <a:pt x="884864" y="14338"/>
                  <a:pt x="884187" y="15876"/>
                  <a:pt x="879927" y="15370"/>
                </a:cubicBezTo>
                <a:cubicBezTo>
                  <a:pt x="873308" y="14550"/>
                  <a:pt x="866665" y="12832"/>
                  <a:pt x="860071" y="11449"/>
                </a:cubicBezTo>
                <a:cubicBezTo>
                  <a:pt x="853477" y="10103"/>
                  <a:pt x="846965" y="8891"/>
                  <a:pt x="840583" y="9809"/>
                </a:cubicBezTo>
                <a:cubicBezTo>
                  <a:pt x="838698" y="8352"/>
                  <a:pt x="839147" y="6275"/>
                  <a:pt x="834919" y="5418"/>
                </a:cubicBezTo>
                <a:cubicBezTo>
                  <a:pt x="828407" y="9213"/>
                  <a:pt x="816639" y="7667"/>
                  <a:pt x="805328" y="5814"/>
                </a:cubicBezTo>
                <a:cubicBezTo>
                  <a:pt x="802513" y="5394"/>
                  <a:pt x="795551" y="3913"/>
                  <a:pt x="792973" y="3745"/>
                </a:cubicBezTo>
                <a:cubicBezTo>
                  <a:pt x="792622" y="3725"/>
                  <a:pt x="787831" y="4859"/>
                  <a:pt x="786583" y="4925"/>
                </a:cubicBezTo>
                <a:cubicBezTo>
                  <a:pt x="782208" y="5149"/>
                  <a:pt x="777516" y="4839"/>
                  <a:pt x="772897" y="4435"/>
                </a:cubicBezTo>
                <a:cubicBezTo>
                  <a:pt x="768261" y="4035"/>
                  <a:pt x="763675" y="3872"/>
                  <a:pt x="759537" y="3839"/>
                </a:cubicBezTo>
                <a:cubicBezTo>
                  <a:pt x="752005" y="3860"/>
                  <a:pt x="746578" y="7801"/>
                  <a:pt x="740841" y="3031"/>
                </a:cubicBezTo>
                <a:cubicBezTo>
                  <a:pt x="744489" y="2358"/>
                  <a:pt x="751989" y="3533"/>
                  <a:pt x="751344" y="820"/>
                </a:cubicBezTo>
                <a:cubicBezTo>
                  <a:pt x="744415" y="856"/>
                  <a:pt x="737576" y="244"/>
                  <a:pt x="730925" y="16"/>
                </a:cubicBezTo>
                <a:cubicBezTo>
                  <a:pt x="724282" y="-50"/>
                  <a:pt x="717827" y="52"/>
                  <a:pt x="711723" y="1015"/>
                </a:cubicBezTo>
                <a:cubicBezTo>
                  <a:pt x="707479" y="1689"/>
                  <a:pt x="705716" y="3431"/>
                  <a:pt x="701359" y="3753"/>
                </a:cubicBezTo>
                <a:cubicBezTo>
                  <a:pt x="697825" y="4023"/>
                  <a:pt x="696372" y="3068"/>
                  <a:pt x="693026" y="2974"/>
                </a:cubicBezTo>
                <a:cubicBezTo>
                  <a:pt x="680377" y="2958"/>
                  <a:pt x="677741" y="5133"/>
                  <a:pt x="670323" y="6010"/>
                </a:cubicBezTo>
                <a:cubicBezTo>
                  <a:pt x="667915" y="6296"/>
                  <a:pt x="667254" y="5251"/>
                  <a:pt x="664055" y="5492"/>
                </a:cubicBezTo>
                <a:cubicBezTo>
                  <a:pt x="656922" y="5859"/>
                  <a:pt x="646901" y="7299"/>
                  <a:pt x="643473" y="8128"/>
                </a:cubicBezTo>
                <a:cubicBezTo>
                  <a:pt x="642421" y="8372"/>
                  <a:pt x="643392" y="10339"/>
                  <a:pt x="641678" y="10984"/>
                </a:cubicBezTo>
                <a:cubicBezTo>
                  <a:pt x="636602" y="12914"/>
                  <a:pt x="629029" y="11368"/>
                  <a:pt x="629575" y="14073"/>
                </a:cubicBezTo>
                <a:cubicBezTo>
                  <a:pt x="626605" y="12665"/>
                  <a:pt x="623455" y="11217"/>
                  <a:pt x="614894" y="13081"/>
                </a:cubicBezTo>
                <a:cubicBezTo>
                  <a:pt x="614257" y="15901"/>
                  <a:pt x="622255" y="14538"/>
                  <a:pt x="617522" y="17178"/>
                </a:cubicBezTo>
                <a:cubicBezTo>
                  <a:pt x="609059" y="19251"/>
                  <a:pt x="601077" y="20940"/>
                  <a:pt x="592909" y="22446"/>
                </a:cubicBezTo>
                <a:cubicBezTo>
                  <a:pt x="588820" y="23180"/>
                  <a:pt x="584690" y="23915"/>
                  <a:pt x="580439" y="24678"/>
                </a:cubicBezTo>
                <a:cubicBezTo>
                  <a:pt x="576179" y="25429"/>
                  <a:pt x="571853" y="26510"/>
                  <a:pt x="567300" y="27489"/>
                </a:cubicBezTo>
                <a:cubicBezTo>
                  <a:pt x="562305" y="28611"/>
                  <a:pt x="556095" y="30839"/>
                  <a:pt x="553467" y="31321"/>
                </a:cubicBezTo>
                <a:cubicBezTo>
                  <a:pt x="553434" y="31313"/>
                  <a:pt x="552455" y="31076"/>
                  <a:pt x="551427" y="30831"/>
                </a:cubicBezTo>
                <a:cubicBezTo>
                  <a:pt x="550390" y="30595"/>
                  <a:pt x="549313" y="30374"/>
                  <a:pt x="549076" y="30452"/>
                </a:cubicBezTo>
                <a:cubicBezTo>
                  <a:pt x="541650" y="32786"/>
                  <a:pt x="541903" y="35597"/>
                  <a:pt x="535937" y="37107"/>
                </a:cubicBezTo>
                <a:cubicBezTo>
                  <a:pt x="532844" y="35760"/>
                  <a:pt x="520685" y="41534"/>
                  <a:pt x="519452" y="38715"/>
                </a:cubicBezTo>
                <a:cubicBezTo>
                  <a:pt x="518677" y="41673"/>
                  <a:pt x="513185" y="43770"/>
                  <a:pt x="506313" y="45704"/>
                </a:cubicBezTo>
                <a:cubicBezTo>
                  <a:pt x="499458" y="47696"/>
                  <a:pt x="491330" y="50009"/>
                  <a:pt x="485128" y="52490"/>
                </a:cubicBezTo>
                <a:cubicBezTo>
                  <a:pt x="478844" y="55073"/>
                  <a:pt x="474527" y="58329"/>
                  <a:pt x="470438" y="60006"/>
                </a:cubicBezTo>
                <a:cubicBezTo>
                  <a:pt x="468120" y="60920"/>
                  <a:pt x="466350" y="60178"/>
                  <a:pt x="462481" y="61908"/>
                </a:cubicBezTo>
                <a:cubicBezTo>
                  <a:pt x="459307" y="63324"/>
                  <a:pt x="456728" y="65670"/>
                  <a:pt x="453553" y="67147"/>
                </a:cubicBezTo>
                <a:cubicBezTo>
                  <a:pt x="450166" y="68722"/>
                  <a:pt x="447359" y="68473"/>
                  <a:pt x="445621" y="69191"/>
                </a:cubicBezTo>
                <a:cubicBezTo>
                  <a:pt x="443189" y="70175"/>
                  <a:pt x="439394" y="73321"/>
                  <a:pt x="436758" y="74427"/>
                </a:cubicBezTo>
                <a:cubicBezTo>
                  <a:pt x="429764" y="77385"/>
                  <a:pt x="422697" y="79980"/>
                  <a:pt x="416185" y="83155"/>
                </a:cubicBezTo>
                <a:cubicBezTo>
                  <a:pt x="408407" y="87121"/>
                  <a:pt x="403241" y="91054"/>
                  <a:pt x="396533" y="93841"/>
                </a:cubicBezTo>
                <a:cubicBezTo>
                  <a:pt x="393293" y="95188"/>
                  <a:pt x="389654" y="95221"/>
                  <a:pt x="386658" y="96734"/>
                </a:cubicBezTo>
                <a:cubicBezTo>
                  <a:pt x="388127" y="98318"/>
                  <a:pt x="392200" y="98252"/>
                  <a:pt x="386781" y="101611"/>
                </a:cubicBezTo>
                <a:cubicBezTo>
                  <a:pt x="381191" y="102827"/>
                  <a:pt x="379183" y="99730"/>
                  <a:pt x="370280" y="104867"/>
                </a:cubicBezTo>
                <a:cubicBezTo>
                  <a:pt x="365799" y="107882"/>
                  <a:pt x="376237" y="106536"/>
                  <a:pt x="368696" y="110592"/>
                </a:cubicBezTo>
                <a:cubicBezTo>
                  <a:pt x="360544" y="113652"/>
                  <a:pt x="353705" y="117981"/>
                  <a:pt x="347299" y="122225"/>
                </a:cubicBezTo>
                <a:cubicBezTo>
                  <a:pt x="340884" y="126477"/>
                  <a:pt x="334918" y="130692"/>
                  <a:pt x="328773" y="134311"/>
                </a:cubicBezTo>
                <a:cubicBezTo>
                  <a:pt x="326023" y="135870"/>
                  <a:pt x="326031" y="133299"/>
                  <a:pt x="323958" y="134185"/>
                </a:cubicBezTo>
                <a:cubicBezTo>
                  <a:pt x="321616" y="135189"/>
                  <a:pt x="319796" y="138008"/>
                  <a:pt x="315855" y="140297"/>
                </a:cubicBezTo>
                <a:cubicBezTo>
                  <a:pt x="308624" y="144504"/>
                  <a:pt x="311627" y="140314"/>
                  <a:pt x="306315" y="144194"/>
                </a:cubicBezTo>
                <a:cubicBezTo>
                  <a:pt x="300586" y="148348"/>
                  <a:pt x="302234" y="150878"/>
                  <a:pt x="294892" y="156203"/>
                </a:cubicBezTo>
                <a:cubicBezTo>
                  <a:pt x="292191" y="157806"/>
                  <a:pt x="292517" y="155195"/>
                  <a:pt x="290061" y="156321"/>
                </a:cubicBezTo>
                <a:cubicBezTo>
                  <a:pt x="290681" y="156036"/>
                  <a:pt x="279198" y="164882"/>
                  <a:pt x="278954" y="165139"/>
                </a:cubicBezTo>
                <a:cubicBezTo>
                  <a:pt x="274751" y="169558"/>
                  <a:pt x="279374" y="171549"/>
                  <a:pt x="273408" y="174626"/>
                </a:cubicBezTo>
                <a:cubicBezTo>
                  <a:pt x="267235" y="180828"/>
                  <a:pt x="268908" y="172769"/>
                  <a:pt x="263297" y="177939"/>
                </a:cubicBezTo>
                <a:cubicBezTo>
                  <a:pt x="261934" y="181840"/>
                  <a:pt x="267002" y="178996"/>
                  <a:pt x="264391" y="182677"/>
                </a:cubicBezTo>
                <a:cubicBezTo>
                  <a:pt x="259131" y="185921"/>
                  <a:pt x="260653" y="187483"/>
                  <a:pt x="255405" y="190731"/>
                </a:cubicBezTo>
                <a:lnTo>
                  <a:pt x="253210" y="187961"/>
                </a:lnTo>
                <a:cubicBezTo>
                  <a:pt x="247277" y="193620"/>
                  <a:pt x="243111" y="195526"/>
                  <a:pt x="234554" y="203312"/>
                </a:cubicBezTo>
                <a:cubicBezTo>
                  <a:pt x="243519" y="204258"/>
                  <a:pt x="226736" y="212599"/>
                  <a:pt x="226402" y="218405"/>
                </a:cubicBezTo>
                <a:cubicBezTo>
                  <a:pt x="221632" y="221416"/>
                  <a:pt x="219918" y="218262"/>
                  <a:pt x="214544" y="223195"/>
                </a:cubicBezTo>
                <a:cubicBezTo>
                  <a:pt x="212304" y="227464"/>
                  <a:pt x="211018" y="231103"/>
                  <a:pt x="206726" y="235372"/>
                </a:cubicBezTo>
                <a:cubicBezTo>
                  <a:pt x="203690" y="238383"/>
                  <a:pt x="200658" y="238403"/>
                  <a:pt x="196125" y="241696"/>
                </a:cubicBezTo>
                <a:cubicBezTo>
                  <a:pt x="191159" y="245450"/>
                  <a:pt x="185136" y="252607"/>
                  <a:pt x="184895" y="253154"/>
                </a:cubicBezTo>
                <a:cubicBezTo>
                  <a:pt x="183879" y="255762"/>
                  <a:pt x="181700" y="260099"/>
                  <a:pt x="179848" y="262184"/>
                </a:cubicBezTo>
                <a:cubicBezTo>
                  <a:pt x="177787" y="264494"/>
                  <a:pt x="174927" y="266481"/>
                  <a:pt x="172193" y="268623"/>
                </a:cubicBezTo>
                <a:cubicBezTo>
                  <a:pt x="169467" y="270773"/>
                  <a:pt x="167035" y="273242"/>
                  <a:pt x="165587" y="276229"/>
                </a:cubicBezTo>
                <a:cubicBezTo>
                  <a:pt x="161873" y="280024"/>
                  <a:pt x="170504" y="278139"/>
                  <a:pt x="164269" y="283080"/>
                </a:cubicBezTo>
                <a:cubicBezTo>
                  <a:pt x="161523" y="286418"/>
                  <a:pt x="161319" y="281685"/>
                  <a:pt x="159633" y="281648"/>
                </a:cubicBezTo>
                <a:cubicBezTo>
                  <a:pt x="152297" y="287740"/>
                  <a:pt x="152195" y="293351"/>
                  <a:pt x="148490" y="298435"/>
                </a:cubicBezTo>
                <a:cubicBezTo>
                  <a:pt x="146927" y="300720"/>
                  <a:pt x="143654" y="303042"/>
                  <a:pt x="141569" y="305657"/>
                </a:cubicBezTo>
                <a:cubicBezTo>
                  <a:pt x="137991" y="310146"/>
                  <a:pt x="136460" y="314936"/>
                  <a:pt x="131054" y="320257"/>
                </a:cubicBezTo>
                <a:cubicBezTo>
                  <a:pt x="131176" y="322754"/>
                  <a:pt x="137097" y="317413"/>
                  <a:pt x="133845" y="322424"/>
                </a:cubicBezTo>
                <a:cubicBezTo>
                  <a:pt x="132609" y="324464"/>
                  <a:pt x="131274" y="326186"/>
                  <a:pt x="129879" y="327749"/>
                </a:cubicBezTo>
                <a:cubicBezTo>
                  <a:pt x="128544" y="329360"/>
                  <a:pt x="127165" y="330813"/>
                  <a:pt x="125733" y="332262"/>
                </a:cubicBezTo>
                <a:cubicBezTo>
                  <a:pt x="122881" y="335155"/>
                  <a:pt x="119882" y="338027"/>
                  <a:pt x="117017" y="342120"/>
                </a:cubicBezTo>
                <a:cubicBezTo>
                  <a:pt x="114365" y="345915"/>
                  <a:pt x="113630" y="350901"/>
                  <a:pt x="111047" y="354937"/>
                </a:cubicBezTo>
                <a:cubicBezTo>
                  <a:pt x="106673" y="362041"/>
                  <a:pt x="98170" y="369985"/>
                  <a:pt x="95697" y="373360"/>
                </a:cubicBezTo>
                <a:cubicBezTo>
                  <a:pt x="93236" y="376783"/>
                  <a:pt x="90988" y="380664"/>
                  <a:pt x="88805" y="384512"/>
                </a:cubicBezTo>
                <a:cubicBezTo>
                  <a:pt x="86720" y="388417"/>
                  <a:pt x="84822" y="392371"/>
                  <a:pt x="82786" y="395786"/>
                </a:cubicBezTo>
                <a:cubicBezTo>
                  <a:pt x="80428" y="399785"/>
                  <a:pt x="77082" y="403437"/>
                  <a:pt x="74980" y="407354"/>
                </a:cubicBezTo>
                <a:cubicBezTo>
                  <a:pt x="74054" y="409076"/>
                  <a:pt x="73116" y="413834"/>
                  <a:pt x="72508" y="415086"/>
                </a:cubicBezTo>
                <a:cubicBezTo>
                  <a:pt x="70312" y="419787"/>
                  <a:pt x="67052" y="425643"/>
                  <a:pt x="63437" y="431959"/>
                </a:cubicBezTo>
                <a:cubicBezTo>
                  <a:pt x="59932" y="438325"/>
                  <a:pt x="55864" y="445074"/>
                  <a:pt x="53256" y="452088"/>
                </a:cubicBezTo>
                <a:cubicBezTo>
                  <a:pt x="51742" y="456066"/>
                  <a:pt x="51408" y="459849"/>
                  <a:pt x="49829" y="463644"/>
                </a:cubicBezTo>
                <a:cubicBezTo>
                  <a:pt x="48303" y="467247"/>
                  <a:pt x="46646" y="471156"/>
                  <a:pt x="44953" y="475151"/>
                </a:cubicBezTo>
                <a:cubicBezTo>
                  <a:pt x="44083" y="477134"/>
                  <a:pt x="43206" y="479145"/>
                  <a:pt x="42333" y="481149"/>
                </a:cubicBezTo>
                <a:cubicBezTo>
                  <a:pt x="41529" y="483181"/>
                  <a:pt x="40729" y="485209"/>
                  <a:pt x="39938" y="487196"/>
                </a:cubicBezTo>
                <a:cubicBezTo>
                  <a:pt x="36743" y="495145"/>
                  <a:pt x="33588" y="502473"/>
                  <a:pt x="31046" y="507345"/>
                </a:cubicBezTo>
                <a:cubicBezTo>
                  <a:pt x="29732" y="509912"/>
                  <a:pt x="27782" y="511136"/>
                  <a:pt x="26452" y="514082"/>
                </a:cubicBezTo>
                <a:cubicBezTo>
                  <a:pt x="24979" y="517518"/>
                  <a:pt x="25950" y="518579"/>
                  <a:pt x="24636" y="521880"/>
                </a:cubicBezTo>
                <a:cubicBezTo>
                  <a:pt x="22710" y="526699"/>
                  <a:pt x="18450" y="532338"/>
                  <a:pt x="17507" y="534117"/>
                </a:cubicBezTo>
                <a:cubicBezTo>
                  <a:pt x="14423" y="539985"/>
                  <a:pt x="12619" y="547121"/>
                  <a:pt x="10962" y="550847"/>
                </a:cubicBezTo>
                <a:cubicBezTo>
                  <a:pt x="6564" y="559995"/>
                  <a:pt x="-1279" y="568478"/>
                  <a:pt x="178" y="580993"/>
                </a:cubicBezTo>
                <a:cubicBezTo>
                  <a:pt x="1145" y="578647"/>
                  <a:pt x="2410" y="577370"/>
                  <a:pt x="3822" y="577851"/>
                </a:cubicBezTo>
                <a:cubicBezTo>
                  <a:pt x="4621" y="582283"/>
                  <a:pt x="680" y="585171"/>
                  <a:pt x="1679" y="589644"/>
                </a:cubicBezTo>
                <a:cubicBezTo>
                  <a:pt x="5976" y="590790"/>
                  <a:pt x="8975" y="584796"/>
                  <a:pt x="13753" y="588726"/>
                </a:cubicBezTo>
                <a:cubicBezTo>
                  <a:pt x="14015" y="592741"/>
                  <a:pt x="15377" y="595364"/>
                  <a:pt x="14366" y="600983"/>
                </a:cubicBezTo>
                <a:cubicBezTo>
                  <a:pt x="17536" y="603346"/>
                  <a:pt x="18205" y="592349"/>
                  <a:pt x="21376" y="594744"/>
                </a:cubicBezTo>
                <a:cubicBezTo>
                  <a:pt x="18956" y="600698"/>
                  <a:pt x="17373" y="607149"/>
                  <a:pt x="16748" y="613543"/>
                </a:cubicBezTo>
                <a:cubicBezTo>
                  <a:pt x="19340" y="615106"/>
                  <a:pt x="23375" y="611311"/>
                  <a:pt x="21865" y="622586"/>
                </a:cubicBezTo>
                <a:cubicBezTo>
                  <a:pt x="24546" y="623467"/>
                  <a:pt x="27676" y="615142"/>
                  <a:pt x="28769" y="620206"/>
                </a:cubicBezTo>
                <a:cubicBezTo>
                  <a:pt x="24473" y="628086"/>
                  <a:pt x="28223" y="628796"/>
                  <a:pt x="27460" y="635439"/>
                </a:cubicBezTo>
                <a:cubicBezTo>
                  <a:pt x="26950" y="640205"/>
                  <a:pt x="26215" y="644955"/>
                  <a:pt x="25334" y="649680"/>
                </a:cubicBezTo>
                <a:lnTo>
                  <a:pt x="23918" y="656739"/>
                </a:lnTo>
                <a:lnTo>
                  <a:pt x="22657" y="663815"/>
                </a:lnTo>
                <a:cubicBezTo>
                  <a:pt x="20943" y="673216"/>
                  <a:pt x="18956" y="682479"/>
                  <a:pt x="17426" y="691439"/>
                </a:cubicBezTo>
                <a:cubicBezTo>
                  <a:pt x="16655" y="697544"/>
                  <a:pt x="16744" y="703069"/>
                  <a:pt x="15818" y="708438"/>
                </a:cubicBezTo>
                <a:cubicBezTo>
                  <a:pt x="15382" y="710952"/>
                  <a:pt x="13978" y="712111"/>
                  <a:pt x="13521" y="713955"/>
                </a:cubicBezTo>
                <a:cubicBezTo>
                  <a:pt x="12652" y="717619"/>
                  <a:pt x="12040" y="723275"/>
                  <a:pt x="11485" y="727168"/>
                </a:cubicBezTo>
                <a:cubicBezTo>
                  <a:pt x="10008" y="738430"/>
                  <a:pt x="9718" y="741890"/>
                  <a:pt x="10567" y="748100"/>
                </a:cubicBezTo>
                <a:cubicBezTo>
                  <a:pt x="11317" y="753658"/>
                  <a:pt x="11758" y="756800"/>
                  <a:pt x="12733" y="759574"/>
                </a:cubicBezTo>
                <a:cubicBezTo>
                  <a:pt x="13513" y="761835"/>
                  <a:pt x="13476" y="763075"/>
                  <a:pt x="15349" y="763410"/>
                </a:cubicBezTo>
                <a:cubicBezTo>
                  <a:pt x="18377" y="763932"/>
                  <a:pt x="18356" y="758718"/>
                  <a:pt x="20776" y="757861"/>
                </a:cubicBezTo>
                <a:cubicBezTo>
                  <a:pt x="22188" y="757926"/>
                  <a:pt x="21078" y="763059"/>
                  <a:pt x="22424" y="763516"/>
                </a:cubicBezTo>
                <a:cubicBezTo>
                  <a:pt x="23351" y="754572"/>
                  <a:pt x="27415" y="761500"/>
                  <a:pt x="29532" y="759917"/>
                </a:cubicBezTo>
                <a:cubicBezTo>
                  <a:pt x="30969" y="758864"/>
                  <a:pt x="33907" y="752107"/>
                  <a:pt x="35237" y="750842"/>
                </a:cubicBezTo>
                <a:cubicBezTo>
                  <a:pt x="36261" y="749863"/>
                  <a:pt x="37342" y="750867"/>
                  <a:pt x="37967" y="749104"/>
                </a:cubicBezTo>
                <a:cubicBezTo>
                  <a:pt x="40072" y="743342"/>
                  <a:pt x="39538" y="733370"/>
                  <a:pt x="40876" y="725462"/>
                </a:cubicBezTo>
                <a:cubicBezTo>
                  <a:pt x="41329" y="723128"/>
                  <a:pt x="42753" y="721863"/>
                  <a:pt x="43153" y="720149"/>
                </a:cubicBezTo>
                <a:cubicBezTo>
                  <a:pt x="45103" y="711752"/>
                  <a:pt x="44365" y="707655"/>
                  <a:pt x="48025" y="706006"/>
                </a:cubicBezTo>
                <a:cubicBezTo>
                  <a:pt x="50249" y="706961"/>
                  <a:pt x="50180" y="711637"/>
                  <a:pt x="52807" y="711907"/>
                </a:cubicBezTo>
                <a:cubicBezTo>
                  <a:pt x="54872" y="708463"/>
                  <a:pt x="56721" y="705354"/>
                  <a:pt x="58169" y="701853"/>
                </a:cubicBezTo>
                <a:cubicBezTo>
                  <a:pt x="58895" y="700098"/>
                  <a:pt x="59516" y="698254"/>
                  <a:pt x="60022" y="696213"/>
                </a:cubicBezTo>
                <a:cubicBezTo>
                  <a:pt x="60625" y="694189"/>
                  <a:pt x="61115" y="691978"/>
                  <a:pt x="61470" y="689489"/>
                </a:cubicBezTo>
                <a:cubicBezTo>
                  <a:pt x="66040" y="686690"/>
                  <a:pt x="67970" y="689317"/>
                  <a:pt x="68215" y="693790"/>
                </a:cubicBezTo>
                <a:cubicBezTo>
                  <a:pt x="68342" y="698254"/>
                  <a:pt x="67472" y="704676"/>
                  <a:pt x="65465" y="709556"/>
                </a:cubicBezTo>
                <a:cubicBezTo>
                  <a:pt x="68529" y="712127"/>
                  <a:pt x="67640" y="720965"/>
                  <a:pt x="68231" y="727429"/>
                </a:cubicBezTo>
                <a:cubicBezTo>
                  <a:pt x="69513" y="731925"/>
                  <a:pt x="73083" y="724107"/>
                  <a:pt x="73275" y="731273"/>
                </a:cubicBezTo>
                <a:cubicBezTo>
                  <a:pt x="70447" y="739344"/>
                  <a:pt x="71369" y="746607"/>
                  <a:pt x="71406" y="753797"/>
                </a:cubicBezTo>
                <a:cubicBezTo>
                  <a:pt x="71435" y="756734"/>
                  <a:pt x="71014" y="759648"/>
                  <a:pt x="70692" y="762553"/>
                </a:cubicBezTo>
                <a:cubicBezTo>
                  <a:pt x="70447" y="765458"/>
                  <a:pt x="70174" y="768339"/>
                  <a:pt x="70231" y="771179"/>
                </a:cubicBezTo>
                <a:cubicBezTo>
                  <a:pt x="70312" y="775382"/>
                  <a:pt x="71953" y="779177"/>
                  <a:pt x="72087" y="783339"/>
                </a:cubicBezTo>
                <a:cubicBezTo>
                  <a:pt x="72157" y="785697"/>
                  <a:pt x="71275" y="789370"/>
                  <a:pt x="71251" y="792055"/>
                </a:cubicBezTo>
                <a:cubicBezTo>
                  <a:pt x="71165" y="795213"/>
                  <a:pt x="72365" y="797319"/>
                  <a:pt x="72430" y="798967"/>
                </a:cubicBezTo>
                <a:cubicBezTo>
                  <a:pt x="72622" y="801872"/>
                  <a:pt x="71814" y="804720"/>
                  <a:pt x="72038" y="807691"/>
                </a:cubicBezTo>
                <a:cubicBezTo>
                  <a:pt x="72642" y="814922"/>
                  <a:pt x="73426" y="827677"/>
                  <a:pt x="75136" y="837095"/>
                </a:cubicBezTo>
                <a:cubicBezTo>
                  <a:pt x="75503" y="839527"/>
                  <a:pt x="76702" y="842954"/>
                  <a:pt x="76755" y="843909"/>
                </a:cubicBezTo>
                <a:cubicBezTo>
                  <a:pt x="76968" y="847532"/>
                  <a:pt x="75564" y="849613"/>
                  <a:pt x="75927" y="852747"/>
                </a:cubicBezTo>
                <a:cubicBezTo>
                  <a:pt x="76135" y="854486"/>
                  <a:pt x="78049" y="856558"/>
                  <a:pt x="78437" y="859439"/>
                </a:cubicBezTo>
                <a:cubicBezTo>
                  <a:pt x="78914" y="862100"/>
                  <a:pt x="78433" y="865797"/>
                  <a:pt x="78934" y="868139"/>
                </a:cubicBezTo>
                <a:cubicBezTo>
                  <a:pt x="80697" y="876479"/>
                  <a:pt x="83729" y="883816"/>
                  <a:pt x="84492" y="891846"/>
                </a:cubicBezTo>
                <a:cubicBezTo>
                  <a:pt x="90380" y="885782"/>
                  <a:pt x="82754" y="872929"/>
                  <a:pt x="81876" y="864205"/>
                </a:cubicBezTo>
                <a:cubicBezTo>
                  <a:pt x="81481" y="860263"/>
                  <a:pt x="82913" y="858501"/>
                  <a:pt x="83313" y="855310"/>
                </a:cubicBezTo>
                <a:cubicBezTo>
                  <a:pt x="84072" y="848422"/>
                  <a:pt x="83101" y="840800"/>
                  <a:pt x="83741" y="834524"/>
                </a:cubicBezTo>
                <a:cubicBezTo>
                  <a:pt x="83305" y="831227"/>
                  <a:pt x="80624" y="837813"/>
                  <a:pt x="79848" y="831431"/>
                </a:cubicBezTo>
                <a:cubicBezTo>
                  <a:pt x="79240" y="825490"/>
                  <a:pt x="79277" y="822005"/>
                  <a:pt x="79049" y="818537"/>
                </a:cubicBezTo>
                <a:cubicBezTo>
                  <a:pt x="78849" y="815068"/>
                  <a:pt x="78592" y="811608"/>
                  <a:pt x="78118" y="805651"/>
                </a:cubicBezTo>
                <a:lnTo>
                  <a:pt x="81652" y="805471"/>
                </a:lnTo>
                <a:cubicBezTo>
                  <a:pt x="82264" y="798339"/>
                  <a:pt x="79387" y="798894"/>
                  <a:pt x="79212" y="793556"/>
                </a:cubicBezTo>
                <a:cubicBezTo>
                  <a:pt x="83109" y="790765"/>
                  <a:pt x="80750" y="784522"/>
                  <a:pt x="80885" y="778075"/>
                </a:cubicBezTo>
                <a:cubicBezTo>
                  <a:pt x="80958" y="774517"/>
                  <a:pt x="81187" y="769514"/>
                  <a:pt x="81477" y="765132"/>
                </a:cubicBezTo>
                <a:cubicBezTo>
                  <a:pt x="81681" y="760750"/>
                  <a:pt x="82472" y="756987"/>
                  <a:pt x="82811" y="755869"/>
                </a:cubicBezTo>
                <a:cubicBezTo>
                  <a:pt x="85084" y="749683"/>
                  <a:pt x="82807" y="747757"/>
                  <a:pt x="82525" y="742167"/>
                </a:cubicBezTo>
                <a:cubicBezTo>
                  <a:pt x="82284" y="737295"/>
                  <a:pt x="83203" y="734382"/>
                  <a:pt x="83056" y="730212"/>
                </a:cubicBezTo>
                <a:cubicBezTo>
                  <a:pt x="86875" y="731991"/>
                  <a:pt x="86255" y="726833"/>
                  <a:pt x="87226" y="723675"/>
                </a:cubicBezTo>
                <a:cubicBezTo>
                  <a:pt x="87385" y="723152"/>
                  <a:pt x="88911" y="721341"/>
                  <a:pt x="89315" y="720443"/>
                </a:cubicBezTo>
                <a:cubicBezTo>
                  <a:pt x="90662" y="717350"/>
                  <a:pt x="91992" y="714837"/>
                  <a:pt x="92734" y="712266"/>
                </a:cubicBezTo>
                <a:cubicBezTo>
                  <a:pt x="93730" y="708863"/>
                  <a:pt x="93053" y="705247"/>
                  <a:pt x="93673" y="702163"/>
                </a:cubicBezTo>
                <a:cubicBezTo>
                  <a:pt x="94077" y="700041"/>
                  <a:pt x="95285" y="699062"/>
                  <a:pt x="96056" y="697356"/>
                </a:cubicBezTo>
                <a:cubicBezTo>
                  <a:pt x="97386" y="694500"/>
                  <a:pt x="96925" y="694345"/>
                  <a:pt x="98537" y="692590"/>
                </a:cubicBezTo>
                <a:cubicBezTo>
                  <a:pt x="99149" y="691921"/>
                  <a:pt x="99606" y="694573"/>
                  <a:pt x="100051" y="694475"/>
                </a:cubicBezTo>
                <a:cubicBezTo>
                  <a:pt x="100332" y="694418"/>
                  <a:pt x="101524" y="691660"/>
                  <a:pt x="102283" y="691407"/>
                </a:cubicBezTo>
                <a:cubicBezTo>
                  <a:pt x="104364" y="690680"/>
                  <a:pt x="106143" y="692125"/>
                  <a:pt x="107779" y="690468"/>
                </a:cubicBezTo>
                <a:cubicBezTo>
                  <a:pt x="109391" y="688844"/>
                  <a:pt x="109224" y="684037"/>
                  <a:pt x="112051" y="679418"/>
                </a:cubicBezTo>
                <a:cubicBezTo>
                  <a:pt x="113524" y="676994"/>
                  <a:pt x="116936" y="676154"/>
                  <a:pt x="119086" y="673918"/>
                </a:cubicBezTo>
                <a:cubicBezTo>
                  <a:pt x="120065" y="672890"/>
                  <a:pt x="121000" y="668891"/>
                  <a:pt x="122057" y="667813"/>
                </a:cubicBezTo>
                <a:cubicBezTo>
                  <a:pt x="122713" y="667161"/>
                  <a:pt x="123015" y="669862"/>
                  <a:pt x="123489" y="669715"/>
                </a:cubicBezTo>
                <a:cubicBezTo>
                  <a:pt x="125590" y="669070"/>
                  <a:pt x="123823" y="665284"/>
                  <a:pt x="124737" y="663349"/>
                </a:cubicBezTo>
                <a:cubicBezTo>
                  <a:pt x="125007" y="662778"/>
                  <a:pt x="126002" y="665406"/>
                  <a:pt x="126174" y="665267"/>
                </a:cubicBezTo>
                <a:cubicBezTo>
                  <a:pt x="126329" y="665137"/>
                  <a:pt x="127724" y="660991"/>
                  <a:pt x="127965" y="660673"/>
                </a:cubicBezTo>
                <a:cubicBezTo>
                  <a:pt x="128569" y="659889"/>
                  <a:pt x="128826" y="658380"/>
                  <a:pt x="129446" y="657678"/>
                </a:cubicBezTo>
                <a:cubicBezTo>
                  <a:pt x="129756" y="657327"/>
                  <a:pt x="132213" y="656919"/>
                  <a:pt x="132356" y="656617"/>
                </a:cubicBezTo>
                <a:cubicBezTo>
                  <a:pt x="133482" y="654160"/>
                  <a:pt x="132364" y="651263"/>
                  <a:pt x="132706" y="650129"/>
                </a:cubicBezTo>
                <a:cubicBezTo>
                  <a:pt x="133163" y="648684"/>
                  <a:pt x="134914" y="649264"/>
                  <a:pt x="135387" y="645787"/>
                </a:cubicBezTo>
                <a:cubicBezTo>
                  <a:pt x="135718" y="643853"/>
                  <a:pt x="134286" y="642001"/>
                  <a:pt x="135208" y="639161"/>
                </a:cubicBezTo>
                <a:cubicBezTo>
                  <a:pt x="135293" y="638908"/>
                  <a:pt x="137268" y="637455"/>
                  <a:pt x="137701" y="636451"/>
                </a:cubicBezTo>
                <a:cubicBezTo>
                  <a:pt x="138680" y="634166"/>
                  <a:pt x="138639" y="630959"/>
                  <a:pt x="139615" y="628674"/>
                </a:cubicBezTo>
                <a:cubicBezTo>
                  <a:pt x="141035" y="625361"/>
                  <a:pt x="142381" y="625997"/>
                  <a:pt x="142850" y="622896"/>
                </a:cubicBezTo>
                <a:cubicBezTo>
                  <a:pt x="142875" y="622757"/>
                  <a:pt x="141528" y="621247"/>
                  <a:pt x="141520" y="620888"/>
                </a:cubicBezTo>
                <a:cubicBezTo>
                  <a:pt x="141414" y="619219"/>
                  <a:pt x="143361" y="616220"/>
                  <a:pt x="143242" y="614714"/>
                </a:cubicBezTo>
                <a:cubicBezTo>
                  <a:pt x="143083" y="612837"/>
                  <a:pt x="139868" y="613074"/>
                  <a:pt x="140374" y="608883"/>
                </a:cubicBezTo>
                <a:cubicBezTo>
                  <a:pt x="141169" y="602305"/>
                  <a:pt x="141353" y="606276"/>
                  <a:pt x="139219" y="603476"/>
                </a:cubicBezTo>
                <a:cubicBezTo>
                  <a:pt x="138986" y="603170"/>
                  <a:pt x="139125" y="599967"/>
                  <a:pt x="139300" y="600118"/>
                </a:cubicBezTo>
                <a:cubicBezTo>
                  <a:pt x="138056" y="599102"/>
                  <a:pt x="136424" y="600008"/>
                  <a:pt x="135453" y="600657"/>
                </a:cubicBezTo>
                <a:cubicBezTo>
                  <a:pt x="135938" y="596136"/>
                  <a:pt x="134853" y="593173"/>
                  <a:pt x="135342" y="588611"/>
                </a:cubicBezTo>
                <a:cubicBezTo>
                  <a:pt x="132829" y="587510"/>
                  <a:pt x="129471" y="590847"/>
                  <a:pt x="128610" y="586453"/>
                </a:cubicBezTo>
                <a:cubicBezTo>
                  <a:pt x="131654" y="584111"/>
                  <a:pt x="133543" y="576823"/>
                  <a:pt x="135428" y="574734"/>
                </a:cubicBezTo>
                <a:cubicBezTo>
                  <a:pt x="135983" y="574142"/>
                  <a:pt x="138080" y="574603"/>
                  <a:pt x="138484" y="574040"/>
                </a:cubicBezTo>
                <a:cubicBezTo>
                  <a:pt x="139496" y="572628"/>
                  <a:pt x="139762" y="569425"/>
                  <a:pt x="140676" y="567817"/>
                </a:cubicBezTo>
                <a:cubicBezTo>
                  <a:pt x="141447" y="566450"/>
                  <a:pt x="142618" y="566471"/>
                  <a:pt x="143968" y="563761"/>
                </a:cubicBezTo>
                <a:cubicBezTo>
                  <a:pt x="144617" y="562403"/>
                  <a:pt x="145662" y="560203"/>
                  <a:pt x="146727" y="557959"/>
                </a:cubicBezTo>
                <a:cubicBezTo>
                  <a:pt x="147849" y="555727"/>
                  <a:pt x="148926" y="553426"/>
                  <a:pt x="149502" y="551806"/>
                </a:cubicBezTo>
                <a:cubicBezTo>
                  <a:pt x="149742" y="551128"/>
                  <a:pt x="147988" y="549064"/>
                  <a:pt x="148282" y="547778"/>
                </a:cubicBezTo>
                <a:cubicBezTo>
                  <a:pt x="148657" y="546146"/>
                  <a:pt x="152386" y="543196"/>
                  <a:pt x="152203" y="540487"/>
                </a:cubicBezTo>
                <a:cubicBezTo>
                  <a:pt x="152113" y="536737"/>
                  <a:pt x="149828" y="534639"/>
                  <a:pt x="149616" y="530400"/>
                </a:cubicBezTo>
                <a:cubicBezTo>
                  <a:pt x="149530" y="529371"/>
                  <a:pt x="151403" y="526927"/>
                  <a:pt x="151619" y="525834"/>
                </a:cubicBezTo>
                <a:cubicBezTo>
                  <a:pt x="152305" y="521680"/>
                  <a:pt x="149595" y="523141"/>
                  <a:pt x="151207" y="518334"/>
                </a:cubicBezTo>
                <a:cubicBezTo>
                  <a:pt x="152431" y="514686"/>
                  <a:pt x="155810" y="512091"/>
                  <a:pt x="157740" y="508475"/>
                </a:cubicBezTo>
                <a:cubicBezTo>
                  <a:pt x="158927" y="506309"/>
                  <a:pt x="159601" y="502404"/>
                  <a:pt x="161208" y="499025"/>
                </a:cubicBezTo>
                <a:cubicBezTo>
                  <a:pt x="164203" y="492998"/>
                  <a:pt x="169410" y="483797"/>
                  <a:pt x="171307" y="481683"/>
                </a:cubicBezTo>
                <a:cubicBezTo>
                  <a:pt x="172736" y="480096"/>
                  <a:pt x="172560" y="479153"/>
                  <a:pt x="172854" y="478725"/>
                </a:cubicBezTo>
                <a:cubicBezTo>
                  <a:pt x="175412" y="475000"/>
                  <a:pt x="176641" y="474787"/>
                  <a:pt x="178399" y="472270"/>
                </a:cubicBezTo>
                <a:cubicBezTo>
                  <a:pt x="180154" y="469711"/>
                  <a:pt x="179493" y="468634"/>
                  <a:pt x="181007" y="466092"/>
                </a:cubicBezTo>
                <a:cubicBezTo>
                  <a:pt x="183879" y="461257"/>
                  <a:pt x="188213" y="454785"/>
                  <a:pt x="191024" y="450737"/>
                </a:cubicBezTo>
                <a:cubicBezTo>
                  <a:pt x="192289" y="448852"/>
                  <a:pt x="194570" y="447767"/>
                  <a:pt x="196104" y="446069"/>
                </a:cubicBezTo>
                <a:cubicBezTo>
                  <a:pt x="201780" y="439949"/>
                  <a:pt x="203139" y="434354"/>
                  <a:pt x="206815" y="431274"/>
                </a:cubicBezTo>
                <a:cubicBezTo>
                  <a:pt x="206873" y="431212"/>
                  <a:pt x="208619" y="429339"/>
                  <a:pt x="210341" y="427499"/>
                </a:cubicBezTo>
                <a:cubicBezTo>
                  <a:pt x="212071" y="425667"/>
                  <a:pt x="213919" y="423986"/>
                  <a:pt x="213838" y="424055"/>
                </a:cubicBezTo>
                <a:cubicBezTo>
                  <a:pt x="215454" y="421689"/>
                  <a:pt x="214829" y="418836"/>
                  <a:pt x="218220" y="414993"/>
                </a:cubicBezTo>
                <a:cubicBezTo>
                  <a:pt x="224370" y="408146"/>
                  <a:pt x="229939" y="406265"/>
                  <a:pt x="234220" y="402225"/>
                </a:cubicBezTo>
                <a:cubicBezTo>
                  <a:pt x="236166" y="400311"/>
                  <a:pt x="236762" y="397626"/>
                  <a:pt x="238655" y="395260"/>
                </a:cubicBezTo>
                <a:cubicBezTo>
                  <a:pt x="241467" y="391738"/>
                  <a:pt x="245049" y="389139"/>
                  <a:pt x="247542" y="385528"/>
                </a:cubicBezTo>
                <a:cubicBezTo>
                  <a:pt x="250035" y="381623"/>
                  <a:pt x="252965" y="373792"/>
                  <a:pt x="257584" y="372499"/>
                </a:cubicBezTo>
                <a:cubicBezTo>
                  <a:pt x="261648" y="371511"/>
                  <a:pt x="266125" y="360902"/>
                  <a:pt x="270075" y="357156"/>
                </a:cubicBezTo>
                <a:cubicBezTo>
                  <a:pt x="272474" y="354867"/>
                  <a:pt x="273396" y="355394"/>
                  <a:pt x="275946" y="353651"/>
                </a:cubicBezTo>
                <a:cubicBezTo>
                  <a:pt x="282504" y="349163"/>
                  <a:pt x="282442" y="346327"/>
                  <a:pt x="285592" y="342406"/>
                </a:cubicBezTo>
                <a:cubicBezTo>
                  <a:pt x="286759" y="340957"/>
                  <a:pt x="287898" y="339684"/>
                  <a:pt x="289024" y="338558"/>
                </a:cubicBezTo>
                <a:cubicBezTo>
                  <a:pt x="290195" y="337489"/>
                  <a:pt x="291350" y="336558"/>
                  <a:pt x="292472" y="335730"/>
                </a:cubicBezTo>
                <a:cubicBezTo>
                  <a:pt x="294725" y="334073"/>
                  <a:pt x="296867" y="332825"/>
                  <a:pt x="298936" y="331674"/>
                </a:cubicBezTo>
                <a:cubicBezTo>
                  <a:pt x="303067" y="329373"/>
                  <a:pt x="306870" y="327475"/>
                  <a:pt x="310583" y="323472"/>
                </a:cubicBezTo>
                <a:cubicBezTo>
                  <a:pt x="313276" y="320428"/>
                  <a:pt x="314590" y="316368"/>
                  <a:pt x="317454" y="313940"/>
                </a:cubicBezTo>
                <a:cubicBezTo>
                  <a:pt x="320106" y="311749"/>
                  <a:pt x="323885" y="311207"/>
                  <a:pt x="326668" y="309583"/>
                </a:cubicBezTo>
                <a:cubicBezTo>
                  <a:pt x="328822" y="308330"/>
                  <a:pt x="331654" y="306090"/>
                  <a:pt x="334682" y="303723"/>
                </a:cubicBezTo>
                <a:cubicBezTo>
                  <a:pt x="337734" y="301397"/>
                  <a:pt x="341178" y="299177"/>
                  <a:pt x="344238" y="297570"/>
                </a:cubicBezTo>
                <a:cubicBezTo>
                  <a:pt x="347902" y="295705"/>
                  <a:pt x="350832" y="295562"/>
                  <a:pt x="353591" y="293722"/>
                </a:cubicBezTo>
                <a:cubicBezTo>
                  <a:pt x="355810" y="292228"/>
                  <a:pt x="357712" y="289556"/>
                  <a:pt x="360764" y="287050"/>
                </a:cubicBezTo>
                <a:cubicBezTo>
                  <a:pt x="363106" y="285337"/>
                  <a:pt x="368052" y="283288"/>
                  <a:pt x="369284" y="282219"/>
                </a:cubicBezTo>
                <a:cubicBezTo>
                  <a:pt x="372459" y="279469"/>
                  <a:pt x="368615" y="279828"/>
                  <a:pt x="372271" y="277988"/>
                </a:cubicBezTo>
                <a:cubicBezTo>
                  <a:pt x="375682" y="276319"/>
                  <a:pt x="380774" y="267746"/>
                  <a:pt x="383721" y="265795"/>
                </a:cubicBezTo>
                <a:cubicBezTo>
                  <a:pt x="384161" y="265502"/>
                  <a:pt x="391628" y="265444"/>
                  <a:pt x="391131" y="262209"/>
                </a:cubicBezTo>
                <a:cubicBezTo>
                  <a:pt x="391343" y="263490"/>
                  <a:pt x="390070" y="264853"/>
                  <a:pt x="391661" y="266052"/>
                </a:cubicBezTo>
                <a:cubicBezTo>
                  <a:pt x="393848" y="264551"/>
                  <a:pt x="396974" y="265375"/>
                  <a:pt x="399953" y="264008"/>
                </a:cubicBezTo>
                <a:cubicBezTo>
                  <a:pt x="402262" y="262935"/>
                  <a:pt x="406114" y="258920"/>
                  <a:pt x="410456" y="256369"/>
                </a:cubicBezTo>
                <a:cubicBezTo>
                  <a:pt x="414046" y="254476"/>
                  <a:pt x="416976" y="254631"/>
                  <a:pt x="417082" y="251652"/>
                </a:cubicBezTo>
                <a:cubicBezTo>
                  <a:pt x="420559" y="250028"/>
                  <a:pt x="421236" y="252856"/>
                  <a:pt x="425455" y="250020"/>
                </a:cubicBezTo>
                <a:cubicBezTo>
                  <a:pt x="424207" y="248180"/>
                  <a:pt x="421399" y="249110"/>
                  <a:pt x="425145" y="246140"/>
                </a:cubicBezTo>
                <a:cubicBezTo>
                  <a:pt x="428320" y="246907"/>
                  <a:pt x="431641" y="245499"/>
                  <a:pt x="434914" y="243504"/>
                </a:cubicBezTo>
                <a:cubicBezTo>
                  <a:pt x="438178" y="241488"/>
                  <a:pt x="441589" y="239244"/>
                  <a:pt x="444584" y="237812"/>
                </a:cubicBezTo>
                <a:cubicBezTo>
                  <a:pt x="453227" y="233947"/>
                  <a:pt x="463722" y="231564"/>
                  <a:pt x="474576" y="225587"/>
                </a:cubicBezTo>
                <a:cubicBezTo>
                  <a:pt x="477350" y="222416"/>
                  <a:pt x="480403" y="216149"/>
                  <a:pt x="486213" y="215692"/>
                </a:cubicBezTo>
                <a:cubicBezTo>
                  <a:pt x="486613" y="217042"/>
                  <a:pt x="482679" y="217989"/>
                  <a:pt x="484254" y="219441"/>
                </a:cubicBezTo>
                <a:cubicBezTo>
                  <a:pt x="491452" y="217258"/>
                  <a:pt x="494048" y="215541"/>
                  <a:pt x="495786" y="213672"/>
                </a:cubicBezTo>
                <a:cubicBezTo>
                  <a:pt x="497524" y="211827"/>
                  <a:pt x="498454" y="210016"/>
                  <a:pt x="502584" y="208404"/>
                </a:cubicBezTo>
                <a:cubicBezTo>
                  <a:pt x="504510" y="209481"/>
                  <a:pt x="500029" y="211326"/>
                  <a:pt x="500478" y="212031"/>
                </a:cubicBezTo>
                <a:cubicBezTo>
                  <a:pt x="500927" y="212713"/>
                  <a:pt x="505734" y="210085"/>
                  <a:pt x="505979" y="212799"/>
                </a:cubicBezTo>
                <a:cubicBezTo>
                  <a:pt x="500641" y="215414"/>
                  <a:pt x="489910" y="220686"/>
                  <a:pt x="487094" y="222065"/>
                </a:cubicBezTo>
                <a:cubicBezTo>
                  <a:pt x="485234" y="222877"/>
                  <a:pt x="484565" y="221861"/>
                  <a:pt x="482320" y="223179"/>
                </a:cubicBezTo>
                <a:cubicBezTo>
                  <a:pt x="480313" y="224358"/>
                  <a:pt x="479358" y="226264"/>
                  <a:pt x="477114" y="227370"/>
                </a:cubicBezTo>
                <a:cubicBezTo>
                  <a:pt x="473498" y="229157"/>
                  <a:pt x="469410" y="230691"/>
                  <a:pt x="465313" y="232295"/>
                </a:cubicBezTo>
                <a:cubicBezTo>
                  <a:pt x="461298" y="234066"/>
                  <a:pt x="457307" y="235984"/>
                  <a:pt x="453790" y="238183"/>
                </a:cubicBezTo>
                <a:cubicBezTo>
                  <a:pt x="451333" y="239742"/>
                  <a:pt x="449873" y="241986"/>
                  <a:pt x="447392" y="243332"/>
                </a:cubicBezTo>
                <a:cubicBezTo>
                  <a:pt x="443148" y="245642"/>
                  <a:pt x="438301" y="246336"/>
                  <a:pt x="434179" y="249192"/>
                </a:cubicBezTo>
                <a:cubicBezTo>
                  <a:pt x="426386" y="254460"/>
                  <a:pt x="413328" y="260601"/>
                  <a:pt x="405469" y="266807"/>
                </a:cubicBezTo>
                <a:cubicBezTo>
                  <a:pt x="404066" y="267848"/>
                  <a:pt x="402588" y="270239"/>
                  <a:pt x="400981" y="271712"/>
                </a:cubicBezTo>
                <a:cubicBezTo>
                  <a:pt x="397888" y="274519"/>
                  <a:pt x="394142" y="276311"/>
                  <a:pt x="391971" y="278367"/>
                </a:cubicBezTo>
                <a:cubicBezTo>
                  <a:pt x="389629" y="280583"/>
                  <a:pt x="389270" y="283202"/>
                  <a:pt x="386871" y="285071"/>
                </a:cubicBezTo>
                <a:cubicBezTo>
                  <a:pt x="387026" y="284945"/>
                  <a:pt x="384708" y="284451"/>
                  <a:pt x="384569" y="284512"/>
                </a:cubicBezTo>
                <a:cubicBezTo>
                  <a:pt x="383231" y="285165"/>
                  <a:pt x="383443" y="286402"/>
                  <a:pt x="382456" y="287067"/>
                </a:cubicBezTo>
                <a:cubicBezTo>
                  <a:pt x="390315" y="288425"/>
                  <a:pt x="380456" y="296003"/>
                  <a:pt x="383851" y="300100"/>
                </a:cubicBezTo>
                <a:cubicBezTo>
                  <a:pt x="389751" y="296101"/>
                  <a:pt x="394224" y="295521"/>
                  <a:pt x="400222" y="290935"/>
                </a:cubicBezTo>
                <a:cubicBezTo>
                  <a:pt x="403413" y="288658"/>
                  <a:pt x="404947" y="285802"/>
                  <a:pt x="408513" y="283684"/>
                </a:cubicBezTo>
                <a:cubicBezTo>
                  <a:pt x="410782" y="282337"/>
                  <a:pt x="413336" y="282101"/>
                  <a:pt x="416046" y="281060"/>
                </a:cubicBezTo>
                <a:cubicBezTo>
                  <a:pt x="420893" y="279220"/>
                  <a:pt x="421620" y="277580"/>
                  <a:pt x="423978" y="276151"/>
                </a:cubicBezTo>
                <a:cubicBezTo>
                  <a:pt x="425676" y="275131"/>
                  <a:pt x="426337" y="275968"/>
                  <a:pt x="428491" y="274654"/>
                </a:cubicBezTo>
                <a:cubicBezTo>
                  <a:pt x="431682" y="272708"/>
                  <a:pt x="436154" y="269651"/>
                  <a:pt x="438913" y="267827"/>
                </a:cubicBezTo>
                <a:cubicBezTo>
                  <a:pt x="441189" y="266387"/>
                  <a:pt x="445148" y="263376"/>
                  <a:pt x="449187" y="260931"/>
                </a:cubicBezTo>
                <a:cubicBezTo>
                  <a:pt x="453219" y="258479"/>
                  <a:pt x="457103" y="256178"/>
                  <a:pt x="458793" y="255455"/>
                </a:cubicBezTo>
                <a:cubicBezTo>
                  <a:pt x="461175" y="254431"/>
                  <a:pt x="465542" y="254133"/>
                  <a:pt x="467933" y="252889"/>
                </a:cubicBezTo>
                <a:cubicBezTo>
                  <a:pt x="469720" y="251999"/>
                  <a:pt x="472389" y="248825"/>
                  <a:pt x="474192" y="247915"/>
                </a:cubicBezTo>
                <a:cubicBezTo>
                  <a:pt x="478607" y="245450"/>
                  <a:pt x="485536" y="241986"/>
                  <a:pt x="489584" y="240272"/>
                </a:cubicBezTo>
                <a:cubicBezTo>
                  <a:pt x="492268" y="239134"/>
                  <a:pt x="494839" y="239085"/>
                  <a:pt x="497075" y="237963"/>
                </a:cubicBezTo>
                <a:cubicBezTo>
                  <a:pt x="499344" y="236751"/>
                  <a:pt x="501090" y="234817"/>
                  <a:pt x="503694" y="233490"/>
                </a:cubicBezTo>
                <a:cubicBezTo>
                  <a:pt x="508778" y="231014"/>
                  <a:pt x="515764" y="228614"/>
                  <a:pt x="523280" y="226019"/>
                </a:cubicBezTo>
                <a:cubicBezTo>
                  <a:pt x="530861" y="223624"/>
                  <a:pt x="539120" y="221461"/>
                  <a:pt x="546547" y="218556"/>
                </a:cubicBezTo>
                <a:cubicBezTo>
                  <a:pt x="549150" y="217601"/>
                  <a:pt x="551598" y="216238"/>
                  <a:pt x="554038" y="215153"/>
                </a:cubicBezTo>
                <a:cubicBezTo>
                  <a:pt x="556487" y="214088"/>
                  <a:pt x="558853" y="213088"/>
                  <a:pt x="561122" y="212501"/>
                </a:cubicBezTo>
                <a:cubicBezTo>
                  <a:pt x="567446" y="210873"/>
                  <a:pt x="575159" y="209575"/>
                  <a:pt x="581083" y="208102"/>
                </a:cubicBezTo>
                <a:cubicBezTo>
                  <a:pt x="587122" y="206898"/>
                  <a:pt x="591505" y="203328"/>
                  <a:pt x="597454" y="201916"/>
                </a:cubicBezTo>
                <a:cubicBezTo>
                  <a:pt x="602408" y="200855"/>
                  <a:pt x="608667" y="200814"/>
                  <a:pt x="614788" y="200243"/>
                </a:cubicBezTo>
                <a:cubicBezTo>
                  <a:pt x="621504" y="199500"/>
                  <a:pt x="628825" y="198362"/>
                  <a:pt x="634994" y="197024"/>
                </a:cubicBezTo>
                <a:cubicBezTo>
                  <a:pt x="637140" y="196562"/>
                  <a:pt x="639066" y="196179"/>
                  <a:pt x="640837" y="195893"/>
                </a:cubicBezTo>
                <a:cubicBezTo>
                  <a:pt x="642633" y="195710"/>
                  <a:pt x="644265" y="195550"/>
                  <a:pt x="645832" y="195391"/>
                </a:cubicBezTo>
                <a:cubicBezTo>
                  <a:pt x="648990" y="195118"/>
                  <a:pt x="651903" y="194922"/>
                  <a:pt x="655282" y="194555"/>
                </a:cubicBezTo>
                <a:cubicBezTo>
                  <a:pt x="660366" y="194020"/>
                  <a:pt x="665908" y="192139"/>
                  <a:pt x="670845" y="192001"/>
                </a:cubicBezTo>
                <a:cubicBezTo>
                  <a:pt x="673693" y="192033"/>
                  <a:pt x="677545" y="193465"/>
                  <a:pt x="680385" y="193249"/>
                </a:cubicBezTo>
                <a:cubicBezTo>
                  <a:pt x="683127" y="193033"/>
                  <a:pt x="686873" y="190050"/>
                  <a:pt x="691223" y="189973"/>
                </a:cubicBezTo>
                <a:cubicBezTo>
                  <a:pt x="691622" y="189964"/>
                  <a:pt x="693679" y="191568"/>
                  <a:pt x="695972" y="190576"/>
                </a:cubicBezTo>
                <a:cubicBezTo>
                  <a:pt x="699473" y="192209"/>
                  <a:pt x="694707" y="193514"/>
                  <a:pt x="697702" y="194906"/>
                </a:cubicBezTo>
                <a:cubicBezTo>
                  <a:pt x="704427" y="195502"/>
                  <a:pt x="700306" y="190487"/>
                  <a:pt x="705406" y="190340"/>
                </a:cubicBezTo>
                <a:cubicBezTo>
                  <a:pt x="709193" y="192021"/>
                  <a:pt x="712637" y="189748"/>
                  <a:pt x="714840" y="190283"/>
                </a:cubicBezTo>
                <a:cubicBezTo>
                  <a:pt x="716938" y="190801"/>
                  <a:pt x="715297" y="193751"/>
                  <a:pt x="719549" y="192902"/>
                </a:cubicBezTo>
                <a:cubicBezTo>
                  <a:pt x="725735" y="192572"/>
                  <a:pt x="718398" y="190177"/>
                  <a:pt x="722707" y="189336"/>
                </a:cubicBezTo>
                <a:cubicBezTo>
                  <a:pt x="727220" y="191478"/>
                  <a:pt x="734663" y="189316"/>
                  <a:pt x="741543" y="190748"/>
                </a:cubicBezTo>
                <a:cubicBezTo>
                  <a:pt x="744676" y="191393"/>
                  <a:pt x="745599" y="193306"/>
                  <a:pt x="749255" y="193731"/>
                </a:cubicBezTo>
                <a:cubicBezTo>
                  <a:pt x="751026" y="193939"/>
                  <a:pt x="751646" y="192964"/>
                  <a:pt x="753996" y="193041"/>
                </a:cubicBezTo>
                <a:cubicBezTo>
                  <a:pt x="756338" y="193057"/>
                  <a:pt x="760190" y="194343"/>
                  <a:pt x="761749" y="194477"/>
                </a:cubicBezTo>
                <a:cubicBezTo>
                  <a:pt x="765348" y="194702"/>
                  <a:pt x="767690" y="193927"/>
                  <a:pt x="771167" y="194486"/>
                </a:cubicBezTo>
                <a:cubicBezTo>
                  <a:pt x="773411" y="194836"/>
                  <a:pt x="771550" y="195546"/>
                  <a:pt x="772562" y="196391"/>
                </a:cubicBezTo>
                <a:cubicBezTo>
                  <a:pt x="775867" y="199158"/>
                  <a:pt x="781327" y="198782"/>
                  <a:pt x="786411" y="198023"/>
                </a:cubicBezTo>
                <a:cubicBezTo>
                  <a:pt x="791455" y="197501"/>
                  <a:pt x="796123" y="196501"/>
                  <a:pt x="797616" y="197530"/>
                </a:cubicBezTo>
                <a:cubicBezTo>
                  <a:pt x="798555" y="198178"/>
                  <a:pt x="793944" y="198325"/>
                  <a:pt x="794286" y="198835"/>
                </a:cubicBezTo>
                <a:cubicBezTo>
                  <a:pt x="798914" y="199431"/>
                  <a:pt x="804210" y="194889"/>
                  <a:pt x="806789" y="199737"/>
                </a:cubicBezTo>
                <a:cubicBezTo>
                  <a:pt x="804447" y="199558"/>
                  <a:pt x="801125" y="198607"/>
                  <a:pt x="800472" y="199729"/>
                </a:cubicBezTo>
                <a:cubicBezTo>
                  <a:pt x="807956" y="203324"/>
                  <a:pt x="810461" y="198203"/>
                  <a:pt x="816517" y="198533"/>
                </a:cubicBezTo>
                <a:cubicBezTo>
                  <a:pt x="820189" y="198815"/>
                  <a:pt x="826244" y="200251"/>
                  <a:pt x="831933" y="201553"/>
                </a:cubicBezTo>
                <a:cubicBezTo>
                  <a:pt x="835123" y="202255"/>
                  <a:pt x="838992" y="203116"/>
                  <a:pt x="842631" y="203919"/>
                </a:cubicBezTo>
                <a:cubicBezTo>
                  <a:pt x="846222" y="204931"/>
                  <a:pt x="849552" y="205931"/>
                  <a:pt x="851690" y="206759"/>
                </a:cubicBezTo>
                <a:cubicBezTo>
                  <a:pt x="854481" y="207849"/>
                  <a:pt x="855762" y="210828"/>
                  <a:pt x="858447" y="212072"/>
                </a:cubicBezTo>
                <a:cubicBezTo>
                  <a:pt x="860341" y="212950"/>
                  <a:pt x="864054" y="214088"/>
                  <a:pt x="867490" y="215047"/>
                </a:cubicBezTo>
                <a:cubicBezTo>
                  <a:pt x="870925" y="216034"/>
                  <a:pt x="874010" y="217116"/>
                  <a:pt x="874785" y="217307"/>
                </a:cubicBezTo>
                <a:cubicBezTo>
                  <a:pt x="876924" y="217932"/>
                  <a:pt x="877748" y="216512"/>
                  <a:pt x="879764" y="216948"/>
                </a:cubicBezTo>
                <a:cubicBezTo>
                  <a:pt x="879845" y="216965"/>
                  <a:pt x="881020" y="219270"/>
                  <a:pt x="882253" y="219544"/>
                </a:cubicBezTo>
                <a:cubicBezTo>
                  <a:pt x="882938" y="219682"/>
                  <a:pt x="884138" y="218234"/>
                  <a:pt x="885745" y="218736"/>
                </a:cubicBezTo>
                <a:cubicBezTo>
                  <a:pt x="887778" y="219364"/>
                  <a:pt x="888177" y="220972"/>
                  <a:pt x="891474" y="221359"/>
                </a:cubicBezTo>
                <a:cubicBezTo>
                  <a:pt x="895645" y="218666"/>
                  <a:pt x="901708" y="222722"/>
                  <a:pt x="912750" y="226737"/>
                </a:cubicBezTo>
                <a:cubicBezTo>
                  <a:pt x="923587" y="230357"/>
                  <a:pt x="934662" y="235225"/>
                  <a:pt x="944896" y="239285"/>
                </a:cubicBezTo>
                <a:cubicBezTo>
                  <a:pt x="950045" y="241235"/>
                  <a:pt x="954672" y="243753"/>
                  <a:pt x="958957" y="245801"/>
                </a:cubicBezTo>
                <a:cubicBezTo>
                  <a:pt x="963225" y="247927"/>
                  <a:pt x="967020" y="249906"/>
                  <a:pt x="970121" y="251697"/>
                </a:cubicBezTo>
                <a:cubicBezTo>
                  <a:pt x="969648" y="253011"/>
                  <a:pt x="968595" y="254374"/>
                  <a:pt x="971786" y="255394"/>
                </a:cubicBezTo>
                <a:cubicBezTo>
                  <a:pt x="974307" y="255329"/>
                  <a:pt x="972047" y="253387"/>
                  <a:pt x="974373" y="253680"/>
                </a:cubicBezTo>
                <a:cubicBezTo>
                  <a:pt x="976152" y="253970"/>
                  <a:pt x="983219" y="257255"/>
                  <a:pt x="985855" y="258724"/>
                </a:cubicBezTo>
                <a:cubicBezTo>
                  <a:pt x="987805" y="259809"/>
                  <a:pt x="985839" y="259919"/>
                  <a:pt x="986426" y="261021"/>
                </a:cubicBezTo>
                <a:cubicBezTo>
                  <a:pt x="988450" y="264808"/>
                  <a:pt x="1001891" y="269007"/>
                  <a:pt x="1002911" y="269933"/>
                </a:cubicBezTo>
                <a:cubicBezTo>
                  <a:pt x="1003270" y="270161"/>
                  <a:pt x="1005147" y="273136"/>
                  <a:pt x="1006061" y="273846"/>
                </a:cubicBezTo>
                <a:cubicBezTo>
                  <a:pt x="1013324" y="279457"/>
                  <a:pt x="1018058" y="278820"/>
                  <a:pt x="1023109" y="281815"/>
                </a:cubicBezTo>
                <a:cubicBezTo>
                  <a:pt x="1024929" y="282994"/>
                  <a:pt x="1026594" y="285953"/>
                  <a:pt x="1028683" y="287593"/>
                </a:cubicBezTo>
                <a:cubicBezTo>
                  <a:pt x="1029981" y="288597"/>
                  <a:pt x="1033180" y="289556"/>
                  <a:pt x="1035694" y="291114"/>
                </a:cubicBezTo>
                <a:cubicBezTo>
                  <a:pt x="1037350" y="292126"/>
                  <a:pt x="1037048" y="293053"/>
                  <a:pt x="1039129" y="294399"/>
                </a:cubicBezTo>
                <a:cubicBezTo>
                  <a:pt x="1040884" y="295529"/>
                  <a:pt x="1042124" y="295321"/>
                  <a:pt x="1044850" y="297060"/>
                </a:cubicBezTo>
                <a:cubicBezTo>
                  <a:pt x="1047282" y="298733"/>
                  <a:pt x="1047119" y="299830"/>
                  <a:pt x="1049404" y="301434"/>
                </a:cubicBezTo>
                <a:cubicBezTo>
                  <a:pt x="1051256" y="302731"/>
                  <a:pt x="1052317" y="302152"/>
                  <a:pt x="1054961" y="304376"/>
                </a:cubicBezTo>
                <a:cubicBezTo>
                  <a:pt x="1058462" y="307285"/>
                  <a:pt x="1059711" y="309770"/>
                  <a:pt x="1062763" y="312178"/>
                </a:cubicBezTo>
                <a:cubicBezTo>
                  <a:pt x="1064681" y="313683"/>
                  <a:pt x="1067896" y="314434"/>
                  <a:pt x="1069520" y="316140"/>
                </a:cubicBezTo>
                <a:cubicBezTo>
                  <a:pt x="1071316" y="317915"/>
                  <a:pt x="1072311" y="321265"/>
                  <a:pt x="1073960" y="323089"/>
                </a:cubicBezTo>
                <a:cubicBezTo>
                  <a:pt x="1075535" y="324843"/>
                  <a:pt x="1078220" y="326296"/>
                  <a:pt x="1080015" y="327928"/>
                </a:cubicBezTo>
                <a:cubicBezTo>
                  <a:pt x="1083190" y="330838"/>
                  <a:pt x="1086740" y="335167"/>
                  <a:pt x="1089629" y="338146"/>
                </a:cubicBezTo>
                <a:cubicBezTo>
                  <a:pt x="1091734" y="340190"/>
                  <a:pt x="1092787" y="339700"/>
                  <a:pt x="1094844" y="341573"/>
                </a:cubicBezTo>
                <a:cubicBezTo>
                  <a:pt x="1099536" y="345980"/>
                  <a:pt x="1106424" y="352423"/>
                  <a:pt x="1112577" y="358846"/>
                </a:cubicBezTo>
                <a:cubicBezTo>
                  <a:pt x="1116911" y="363155"/>
                  <a:pt x="1120632" y="367912"/>
                  <a:pt x="1124166" y="371283"/>
                </a:cubicBezTo>
                <a:cubicBezTo>
                  <a:pt x="1128940" y="375967"/>
                  <a:pt x="1132384" y="377808"/>
                  <a:pt x="1134383" y="380725"/>
                </a:cubicBezTo>
                <a:cubicBezTo>
                  <a:pt x="1136431" y="383834"/>
                  <a:pt x="1135738" y="386931"/>
                  <a:pt x="1138121" y="389869"/>
                </a:cubicBezTo>
                <a:cubicBezTo>
                  <a:pt x="1139843" y="392036"/>
                  <a:pt x="1144388" y="394178"/>
                  <a:pt x="1146665" y="396651"/>
                </a:cubicBezTo>
                <a:cubicBezTo>
                  <a:pt x="1147914" y="397928"/>
                  <a:pt x="1147465" y="398973"/>
                  <a:pt x="1148975" y="400752"/>
                </a:cubicBezTo>
                <a:cubicBezTo>
                  <a:pt x="1150330" y="402339"/>
                  <a:pt x="1151994" y="402033"/>
                  <a:pt x="1153635" y="404865"/>
                </a:cubicBezTo>
                <a:cubicBezTo>
                  <a:pt x="1154769" y="406819"/>
                  <a:pt x="1153145" y="405669"/>
                  <a:pt x="1153284" y="407174"/>
                </a:cubicBezTo>
                <a:cubicBezTo>
                  <a:pt x="1153537" y="410537"/>
                  <a:pt x="1161028" y="415931"/>
                  <a:pt x="1163093" y="418971"/>
                </a:cubicBezTo>
                <a:cubicBezTo>
                  <a:pt x="1169442" y="427556"/>
                  <a:pt x="1175995" y="438806"/>
                  <a:pt x="1180264" y="446273"/>
                </a:cubicBezTo>
                <a:cubicBezTo>
                  <a:pt x="1181529" y="448318"/>
                  <a:pt x="1183552" y="450427"/>
                  <a:pt x="1184613" y="452537"/>
                </a:cubicBezTo>
                <a:cubicBezTo>
                  <a:pt x="1185576" y="454467"/>
                  <a:pt x="1185405" y="456364"/>
                  <a:pt x="1186645" y="458531"/>
                </a:cubicBezTo>
                <a:cubicBezTo>
                  <a:pt x="1189673" y="463546"/>
                  <a:pt x="1193297" y="468548"/>
                  <a:pt x="1194920" y="471282"/>
                </a:cubicBezTo>
                <a:cubicBezTo>
                  <a:pt x="1195271" y="471902"/>
                  <a:pt x="1195125" y="473486"/>
                  <a:pt x="1196585" y="475624"/>
                </a:cubicBezTo>
                <a:cubicBezTo>
                  <a:pt x="1198218" y="478003"/>
                  <a:pt x="1199939" y="479051"/>
                  <a:pt x="1201376" y="481594"/>
                </a:cubicBezTo>
                <a:cubicBezTo>
                  <a:pt x="1202861" y="484230"/>
                  <a:pt x="1202722" y="488000"/>
                  <a:pt x="1203783" y="490758"/>
                </a:cubicBezTo>
                <a:cubicBezTo>
                  <a:pt x="1205040" y="493790"/>
                  <a:pt x="1207904" y="494035"/>
                  <a:pt x="1208965" y="498262"/>
                </a:cubicBezTo>
                <a:cubicBezTo>
                  <a:pt x="1210467" y="504195"/>
                  <a:pt x="1213364" y="504595"/>
                  <a:pt x="1215682" y="508418"/>
                </a:cubicBezTo>
                <a:cubicBezTo>
                  <a:pt x="1216824" y="510242"/>
                  <a:pt x="1215943" y="512070"/>
                  <a:pt x="1216939" y="514613"/>
                </a:cubicBezTo>
                <a:cubicBezTo>
                  <a:pt x="1217779" y="516702"/>
                  <a:pt x="1219901" y="518917"/>
                  <a:pt x="1221076" y="521007"/>
                </a:cubicBezTo>
                <a:cubicBezTo>
                  <a:pt x="1226560" y="530812"/>
                  <a:pt x="1224626" y="532313"/>
                  <a:pt x="1226715" y="538434"/>
                </a:cubicBezTo>
                <a:cubicBezTo>
                  <a:pt x="1227115" y="539756"/>
                  <a:pt x="1228829" y="541246"/>
                  <a:pt x="1229914" y="543616"/>
                </a:cubicBezTo>
                <a:cubicBezTo>
                  <a:pt x="1231400" y="546893"/>
                  <a:pt x="1231677" y="550463"/>
                  <a:pt x="1232714" y="552291"/>
                </a:cubicBezTo>
                <a:cubicBezTo>
                  <a:pt x="1233954" y="554474"/>
                  <a:pt x="1235619" y="554633"/>
                  <a:pt x="1236753" y="557143"/>
                </a:cubicBezTo>
                <a:cubicBezTo>
                  <a:pt x="1237463" y="558702"/>
                  <a:pt x="1238181" y="560530"/>
                  <a:pt x="1238867" y="562533"/>
                </a:cubicBezTo>
                <a:cubicBezTo>
                  <a:pt x="1239438" y="564578"/>
                  <a:pt x="1240042" y="566777"/>
                  <a:pt x="1240646" y="569001"/>
                </a:cubicBezTo>
                <a:cubicBezTo>
                  <a:pt x="1241846" y="573465"/>
                  <a:pt x="1243070" y="578039"/>
                  <a:pt x="1244424" y="581744"/>
                </a:cubicBezTo>
                <a:cubicBezTo>
                  <a:pt x="1246644" y="587889"/>
                  <a:pt x="1246710" y="585788"/>
                  <a:pt x="1246750" y="590525"/>
                </a:cubicBezTo>
                <a:cubicBezTo>
                  <a:pt x="1246595" y="598457"/>
                  <a:pt x="1247966" y="606227"/>
                  <a:pt x="1252324" y="610911"/>
                </a:cubicBezTo>
                <a:cubicBezTo>
                  <a:pt x="1252234" y="614649"/>
                  <a:pt x="1250733" y="616154"/>
                  <a:pt x="1251157" y="619080"/>
                </a:cubicBezTo>
                <a:cubicBezTo>
                  <a:pt x="1252406" y="627654"/>
                  <a:pt x="1263864" y="636729"/>
                  <a:pt x="1259024" y="641837"/>
                </a:cubicBezTo>
                <a:cubicBezTo>
                  <a:pt x="1257506" y="638704"/>
                  <a:pt x="1257531" y="630110"/>
                  <a:pt x="1254593" y="632126"/>
                </a:cubicBezTo>
                <a:cubicBezTo>
                  <a:pt x="1255695" y="636631"/>
                  <a:pt x="1256911" y="640923"/>
                  <a:pt x="1258135" y="645020"/>
                </a:cubicBezTo>
                <a:cubicBezTo>
                  <a:pt x="1259130" y="649182"/>
                  <a:pt x="1260085" y="653157"/>
                  <a:pt x="1260991" y="656943"/>
                </a:cubicBezTo>
                <a:cubicBezTo>
                  <a:pt x="1261881" y="660730"/>
                  <a:pt x="1262656" y="664337"/>
                  <a:pt x="1263211" y="667789"/>
                </a:cubicBezTo>
                <a:cubicBezTo>
                  <a:pt x="1263488" y="669511"/>
                  <a:pt x="1263709" y="671192"/>
                  <a:pt x="1263856" y="672824"/>
                </a:cubicBezTo>
                <a:cubicBezTo>
                  <a:pt x="1263953" y="674473"/>
                  <a:pt x="1263904" y="676097"/>
                  <a:pt x="1263807" y="677672"/>
                </a:cubicBezTo>
                <a:cubicBezTo>
                  <a:pt x="1261832" y="678627"/>
                  <a:pt x="1263219" y="670849"/>
                  <a:pt x="1260501" y="673714"/>
                </a:cubicBezTo>
                <a:cubicBezTo>
                  <a:pt x="1259457" y="678855"/>
                  <a:pt x="1263064" y="689554"/>
                  <a:pt x="1260909" y="693267"/>
                </a:cubicBezTo>
                <a:cubicBezTo>
                  <a:pt x="1266834" y="694508"/>
                  <a:pt x="1262419" y="704497"/>
                  <a:pt x="1264729" y="707745"/>
                </a:cubicBezTo>
                <a:cubicBezTo>
                  <a:pt x="1267479" y="702660"/>
                  <a:pt x="1265039" y="716330"/>
                  <a:pt x="1267756" y="719390"/>
                </a:cubicBezTo>
                <a:cubicBezTo>
                  <a:pt x="1265643" y="719137"/>
                  <a:pt x="1263798" y="716893"/>
                  <a:pt x="1262468" y="719929"/>
                </a:cubicBezTo>
                <a:cubicBezTo>
                  <a:pt x="1263407" y="723054"/>
                  <a:pt x="1264092" y="726376"/>
                  <a:pt x="1264778" y="729436"/>
                </a:cubicBezTo>
                <a:cubicBezTo>
                  <a:pt x="1265373" y="732505"/>
                  <a:pt x="1265814" y="735312"/>
                  <a:pt x="1266663" y="737401"/>
                </a:cubicBezTo>
                <a:cubicBezTo>
                  <a:pt x="1267340" y="739123"/>
                  <a:pt x="1269225" y="737238"/>
                  <a:pt x="1269552" y="741678"/>
                </a:cubicBezTo>
                <a:cubicBezTo>
                  <a:pt x="1269225" y="745448"/>
                  <a:pt x="1268426" y="745987"/>
                  <a:pt x="1268303" y="750679"/>
                </a:cubicBezTo>
                <a:cubicBezTo>
                  <a:pt x="1268205" y="753331"/>
                  <a:pt x="1268997" y="756392"/>
                  <a:pt x="1269217" y="758946"/>
                </a:cubicBezTo>
                <a:cubicBezTo>
                  <a:pt x="1269421" y="761492"/>
                  <a:pt x="1269323" y="763516"/>
                  <a:pt x="1267871" y="764055"/>
                </a:cubicBezTo>
                <a:cubicBezTo>
                  <a:pt x="1265594" y="763957"/>
                  <a:pt x="1266589" y="758301"/>
                  <a:pt x="1264321" y="758228"/>
                </a:cubicBezTo>
                <a:cubicBezTo>
                  <a:pt x="1263056" y="762904"/>
                  <a:pt x="1261366" y="770951"/>
                  <a:pt x="1261750" y="775888"/>
                </a:cubicBezTo>
                <a:cubicBezTo>
                  <a:pt x="1261954" y="778475"/>
                  <a:pt x="1264647" y="779063"/>
                  <a:pt x="1265349" y="781780"/>
                </a:cubicBezTo>
                <a:cubicBezTo>
                  <a:pt x="1265520" y="782474"/>
                  <a:pt x="1265675" y="783788"/>
                  <a:pt x="1265798" y="785355"/>
                </a:cubicBezTo>
                <a:cubicBezTo>
                  <a:pt x="1265806" y="786922"/>
                  <a:pt x="1265814" y="788741"/>
                  <a:pt x="1265814" y="790455"/>
                </a:cubicBezTo>
                <a:cubicBezTo>
                  <a:pt x="1265781" y="793883"/>
                  <a:pt x="1265708" y="796878"/>
                  <a:pt x="1265741" y="796551"/>
                </a:cubicBezTo>
                <a:cubicBezTo>
                  <a:pt x="1265708" y="796821"/>
                  <a:pt x="1263390" y="793352"/>
                  <a:pt x="1263227" y="793507"/>
                </a:cubicBezTo>
                <a:cubicBezTo>
                  <a:pt x="1260624" y="795947"/>
                  <a:pt x="1264435" y="797408"/>
                  <a:pt x="1263847" y="799416"/>
                </a:cubicBezTo>
                <a:cubicBezTo>
                  <a:pt x="1263627" y="800158"/>
                  <a:pt x="1260705" y="800036"/>
                  <a:pt x="1260248" y="800713"/>
                </a:cubicBezTo>
                <a:cubicBezTo>
                  <a:pt x="1259465" y="801897"/>
                  <a:pt x="1259783" y="805088"/>
                  <a:pt x="1259122" y="806500"/>
                </a:cubicBezTo>
                <a:cubicBezTo>
                  <a:pt x="1258698" y="810906"/>
                  <a:pt x="1264566" y="812979"/>
                  <a:pt x="1262134" y="815493"/>
                </a:cubicBezTo>
                <a:cubicBezTo>
                  <a:pt x="1260958" y="815395"/>
                  <a:pt x="1261570" y="812881"/>
                  <a:pt x="1260648" y="812465"/>
                </a:cubicBezTo>
                <a:cubicBezTo>
                  <a:pt x="1258510" y="818561"/>
                  <a:pt x="1256241" y="824323"/>
                  <a:pt x="1255948" y="834018"/>
                </a:cubicBezTo>
                <a:cubicBezTo>
                  <a:pt x="1259098" y="836515"/>
                  <a:pt x="1256715" y="827538"/>
                  <a:pt x="1259865" y="830027"/>
                </a:cubicBezTo>
                <a:cubicBezTo>
                  <a:pt x="1260534" y="836703"/>
                  <a:pt x="1256951" y="834238"/>
                  <a:pt x="1257123" y="840024"/>
                </a:cubicBezTo>
                <a:cubicBezTo>
                  <a:pt x="1255246" y="842326"/>
                  <a:pt x="1253973" y="837495"/>
                  <a:pt x="1252969" y="843909"/>
                </a:cubicBezTo>
                <a:cubicBezTo>
                  <a:pt x="1252210" y="847182"/>
                  <a:pt x="1255262" y="845835"/>
                  <a:pt x="1254960" y="848585"/>
                </a:cubicBezTo>
                <a:cubicBezTo>
                  <a:pt x="1252210" y="849205"/>
                  <a:pt x="1254373" y="852445"/>
                  <a:pt x="1254128" y="854355"/>
                </a:cubicBezTo>
                <a:cubicBezTo>
                  <a:pt x="1253834" y="856738"/>
                  <a:pt x="1252373" y="859194"/>
                  <a:pt x="1252234" y="861439"/>
                </a:cubicBezTo>
                <a:cubicBezTo>
                  <a:pt x="1252226" y="861716"/>
                  <a:pt x="1253557" y="863544"/>
                  <a:pt x="1253581" y="864605"/>
                </a:cubicBezTo>
                <a:cubicBezTo>
                  <a:pt x="1253581" y="866604"/>
                  <a:pt x="1252471" y="870048"/>
                  <a:pt x="1251606" y="870195"/>
                </a:cubicBezTo>
                <a:cubicBezTo>
                  <a:pt x="1249713" y="869657"/>
                  <a:pt x="1252504" y="864075"/>
                  <a:pt x="1252234" y="861439"/>
                </a:cubicBezTo>
                <a:cubicBezTo>
                  <a:pt x="1250708" y="861985"/>
                  <a:pt x="1249713" y="863136"/>
                  <a:pt x="1249003" y="864654"/>
                </a:cubicBezTo>
                <a:cubicBezTo>
                  <a:pt x="1248219" y="866164"/>
                  <a:pt x="1247730" y="868049"/>
                  <a:pt x="1247387" y="870089"/>
                </a:cubicBezTo>
                <a:cubicBezTo>
                  <a:pt x="1246693" y="874161"/>
                  <a:pt x="1246563" y="878870"/>
                  <a:pt x="1245624" y="882371"/>
                </a:cubicBezTo>
                <a:cubicBezTo>
                  <a:pt x="1244653" y="885774"/>
                  <a:pt x="1242156" y="888288"/>
                  <a:pt x="1241013" y="891732"/>
                </a:cubicBezTo>
                <a:cubicBezTo>
                  <a:pt x="1240230" y="894164"/>
                  <a:pt x="1240883" y="895159"/>
                  <a:pt x="1240475" y="897526"/>
                </a:cubicBezTo>
                <a:cubicBezTo>
                  <a:pt x="1239177" y="905173"/>
                  <a:pt x="1238981" y="906691"/>
                  <a:pt x="1238745" y="912012"/>
                </a:cubicBezTo>
                <a:cubicBezTo>
                  <a:pt x="1234109" y="912501"/>
                  <a:pt x="1233824" y="923796"/>
                  <a:pt x="1231824" y="929615"/>
                </a:cubicBezTo>
                <a:cubicBezTo>
                  <a:pt x="1231465" y="930643"/>
                  <a:pt x="1229213" y="932961"/>
                  <a:pt x="1228494" y="934625"/>
                </a:cubicBezTo>
                <a:cubicBezTo>
                  <a:pt x="1227784" y="936249"/>
                  <a:pt x="1227385" y="937988"/>
                  <a:pt x="1227001" y="939653"/>
                </a:cubicBezTo>
                <a:cubicBezTo>
                  <a:pt x="1226519" y="941293"/>
                  <a:pt x="1226071" y="942876"/>
                  <a:pt x="1225385" y="944214"/>
                </a:cubicBezTo>
                <a:cubicBezTo>
                  <a:pt x="1224863" y="945243"/>
                  <a:pt x="1222594" y="947748"/>
                  <a:pt x="1221778" y="949070"/>
                </a:cubicBezTo>
                <a:cubicBezTo>
                  <a:pt x="1216979" y="956929"/>
                  <a:pt x="1218334" y="960161"/>
                  <a:pt x="1215029" y="960357"/>
                </a:cubicBezTo>
                <a:cubicBezTo>
                  <a:pt x="1212997" y="960504"/>
                  <a:pt x="1211863" y="968199"/>
                  <a:pt x="1211332" y="969652"/>
                </a:cubicBezTo>
                <a:cubicBezTo>
                  <a:pt x="1210369" y="972174"/>
                  <a:pt x="1209210" y="972206"/>
                  <a:pt x="1208353" y="974614"/>
                </a:cubicBezTo>
                <a:cubicBezTo>
                  <a:pt x="1207733" y="976360"/>
                  <a:pt x="1208590" y="976817"/>
                  <a:pt x="1207562" y="978923"/>
                </a:cubicBezTo>
                <a:cubicBezTo>
                  <a:pt x="1206672" y="980759"/>
                  <a:pt x="1205097" y="981069"/>
                  <a:pt x="1203800" y="983542"/>
                </a:cubicBezTo>
                <a:cubicBezTo>
                  <a:pt x="1203726" y="983623"/>
                  <a:pt x="1204346" y="985101"/>
                  <a:pt x="1203506" y="986512"/>
                </a:cubicBezTo>
                <a:cubicBezTo>
                  <a:pt x="1200364" y="991784"/>
                  <a:pt x="1196128" y="1000280"/>
                  <a:pt x="1192285" y="1006474"/>
                </a:cubicBezTo>
                <a:cubicBezTo>
                  <a:pt x="1191893" y="1008130"/>
                  <a:pt x="1197328" y="1007069"/>
                  <a:pt x="1192864" y="1013149"/>
                </a:cubicBezTo>
                <a:cubicBezTo>
                  <a:pt x="1188604" y="1015761"/>
                  <a:pt x="1193174" y="1009289"/>
                  <a:pt x="1190253" y="1008645"/>
                </a:cubicBezTo>
                <a:cubicBezTo>
                  <a:pt x="1187494" y="1016169"/>
                  <a:pt x="1183430" y="1018625"/>
                  <a:pt x="1181406" y="1021661"/>
                </a:cubicBezTo>
                <a:cubicBezTo>
                  <a:pt x="1180427" y="1023122"/>
                  <a:pt x="1181512" y="1023946"/>
                  <a:pt x="1180215" y="1025856"/>
                </a:cubicBezTo>
                <a:cubicBezTo>
                  <a:pt x="1179121" y="1027390"/>
                  <a:pt x="1177317" y="1028320"/>
                  <a:pt x="1176004" y="1030002"/>
                </a:cubicBezTo>
                <a:cubicBezTo>
                  <a:pt x="1171442" y="1035886"/>
                  <a:pt x="1165378" y="1043932"/>
                  <a:pt x="1162326" y="1049824"/>
                </a:cubicBezTo>
                <a:cubicBezTo>
                  <a:pt x="1160114" y="1053513"/>
                  <a:pt x="1159535" y="1058344"/>
                  <a:pt x="1157568" y="1061894"/>
                </a:cubicBezTo>
                <a:cubicBezTo>
                  <a:pt x="1155324" y="1065910"/>
                  <a:pt x="1152704" y="1069231"/>
                  <a:pt x="1149962" y="1072593"/>
                </a:cubicBezTo>
                <a:cubicBezTo>
                  <a:pt x="1147065" y="1075850"/>
                  <a:pt x="1144143" y="1079204"/>
                  <a:pt x="1141565" y="1083545"/>
                </a:cubicBezTo>
                <a:lnTo>
                  <a:pt x="1137982" y="1080950"/>
                </a:lnTo>
                <a:cubicBezTo>
                  <a:pt x="1134179" y="1084622"/>
                  <a:pt x="1136848" y="1085732"/>
                  <a:pt x="1136015" y="1088230"/>
                </a:cubicBezTo>
                <a:cubicBezTo>
                  <a:pt x="1130686" y="1086140"/>
                  <a:pt x="1129593" y="1092792"/>
                  <a:pt x="1125251" y="1097704"/>
                </a:cubicBezTo>
                <a:cubicBezTo>
                  <a:pt x="1125463" y="1097468"/>
                  <a:pt x="1122770" y="1099712"/>
                  <a:pt x="1121938" y="1100446"/>
                </a:cubicBezTo>
                <a:cubicBezTo>
                  <a:pt x="1118804" y="1103148"/>
                  <a:pt x="1115711" y="1107097"/>
                  <a:pt x="1114022" y="1110248"/>
                </a:cubicBezTo>
                <a:cubicBezTo>
                  <a:pt x="1109982" y="1111700"/>
                  <a:pt x="1114666" y="1105955"/>
                  <a:pt x="1110643" y="1107399"/>
                </a:cubicBezTo>
                <a:cubicBezTo>
                  <a:pt x="1107664" y="1112059"/>
                  <a:pt x="1103282" y="1115291"/>
                  <a:pt x="1099618" y="1119902"/>
                </a:cubicBezTo>
                <a:cubicBezTo>
                  <a:pt x="1097928" y="1121934"/>
                  <a:pt x="1097365" y="1124545"/>
                  <a:pt x="1094689" y="1126692"/>
                </a:cubicBezTo>
                <a:cubicBezTo>
                  <a:pt x="1091481" y="1129401"/>
                  <a:pt x="1086552" y="1130617"/>
                  <a:pt x="1083435" y="1133196"/>
                </a:cubicBezTo>
                <a:cubicBezTo>
                  <a:pt x="1081346" y="1134926"/>
                  <a:pt x="1079460" y="1138737"/>
                  <a:pt x="1077363" y="1140794"/>
                </a:cubicBezTo>
                <a:cubicBezTo>
                  <a:pt x="1071756" y="1145658"/>
                  <a:pt x="1063392" y="1150024"/>
                  <a:pt x="1055810" y="1156087"/>
                </a:cubicBezTo>
                <a:cubicBezTo>
                  <a:pt x="1049126" y="1160878"/>
                  <a:pt x="1042679" y="1167276"/>
                  <a:pt x="1036395" y="1171364"/>
                </a:cubicBezTo>
                <a:cubicBezTo>
                  <a:pt x="1030699" y="1174759"/>
                  <a:pt x="1024056" y="1176538"/>
                  <a:pt x="1019094" y="1180211"/>
                </a:cubicBezTo>
                <a:cubicBezTo>
                  <a:pt x="1017340" y="1181517"/>
                  <a:pt x="1016556" y="1184308"/>
                  <a:pt x="1014679" y="1185703"/>
                </a:cubicBezTo>
                <a:cubicBezTo>
                  <a:pt x="1009979" y="1189384"/>
                  <a:pt x="1005735" y="1191195"/>
                  <a:pt x="1001703" y="1192656"/>
                </a:cubicBezTo>
                <a:cubicBezTo>
                  <a:pt x="997680" y="1194133"/>
                  <a:pt x="993885" y="1195284"/>
                  <a:pt x="989748" y="1197332"/>
                </a:cubicBezTo>
                <a:cubicBezTo>
                  <a:pt x="987781" y="1198353"/>
                  <a:pt x="985994" y="1199936"/>
                  <a:pt x="984011" y="1200899"/>
                </a:cubicBezTo>
                <a:cubicBezTo>
                  <a:pt x="982419" y="1201666"/>
                  <a:pt x="979808" y="1201445"/>
                  <a:pt x="979653" y="1201543"/>
                </a:cubicBezTo>
                <a:cubicBezTo>
                  <a:pt x="977417" y="1202914"/>
                  <a:pt x="975997" y="1206040"/>
                  <a:pt x="973720" y="1207387"/>
                </a:cubicBezTo>
                <a:cubicBezTo>
                  <a:pt x="970684" y="1207664"/>
                  <a:pt x="969443" y="1206464"/>
                  <a:pt x="966065" y="1207599"/>
                </a:cubicBezTo>
                <a:cubicBezTo>
                  <a:pt x="963918" y="1208309"/>
                  <a:pt x="961503" y="1211222"/>
                  <a:pt x="959463" y="1212283"/>
                </a:cubicBezTo>
                <a:cubicBezTo>
                  <a:pt x="955121" y="1214487"/>
                  <a:pt x="949360" y="1215417"/>
                  <a:pt x="946446" y="1216355"/>
                </a:cubicBezTo>
                <a:cubicBezTo>
                  <a:pt x="945173" y="1216821"/>
                  <a:pt x="945434" y="1217873"/>
                  <a:pt x="944447" y="1218314"/>
                </a:cubicBezTo>
                <a:cubicBezTo>
                  <a:pt x="942684" y="1219089"/>
                  <a:pt x="936212" y="1221742"/>
                  <a:pt x="933266" y="1222860"/>
                </a:cubicBezTo>
                <a:cubicBezTo>
                  <a:pt x="931430" y="1223553"/>
                  <a:pt x="929373" y="1223937"/>
                  <a:pt x="927325" y="1224320"/>
                </a:cubicBezTo>
                <a:cubicBezTo>
                  <a:pt x="925244" y="1224639"/>
                  <a:pt x="923139" y="1224892"/>
                  <a:pt x="921286" y="1225528"/>
                </a:cubicBezTo>
                <a:cubicBezTo>
                  <a:pt x="918201" y="1226573"/>
                  <a:pt x="915010" y="1228572"/>
                  <a:pt x="912750" y="1229225"/>
                </a:cubicBezTo>
                <a:cubicBezTo>
                  <a:pt x="910775" y="1229796"/>
                  <a:pt x="908857" y="1229176"/>
                  <a:pt x="907209" y="1229731"/>
                </a:cubicBezTo>
                <a:cubicBezTo>
                  <a:pt x="905291" y="1230359"/>
                  <a:pt x="903357" y="1232579"/>
                  <a:pt x="902663" y="1232628"/>
                </a:cubicBezTo>
                <a:cubicBezTo>
                  <a:pt x="901953" y="1232759"/>
                  <a:pt x="898574" y="1232791"/>
                  <a:pt x="897040" y="1232832"/>
                </a:cubicBezTo>
                <a:cubicBezTo>
                  <a:pt x="896673" y="1232840"/>
                  <a:pt x="895000" y="1232963"/>
                  <a:pt x="894233" y="1232930"/>
                </a:cubicBezTo>
                <a:cubicBezTo>
                  <a:pt x="894339" y="1232930"/>
                  <a:pt x="891572" y="1231910"/>
                  <a:pt x="892364" y="1231739"/>
                </a:cubicBezTo>
                <a:cubicBezTo>
                  <a:pt x="890781" y="1232081"/>
                  <a:pt x="889532" y="1233779"/>
                  <a:pt x="886521" y="1234881"/>
                </a:cubicBezTo>
                <a:cubicBezTo>
                  <a:pt x="883885" y="1235860"/>
                  <a:pt x="881624" y="1235640"/>
                  <a:pt x="880057" y="1236415"/>
                </a:cubicBezTo>
                <a:cubicBezTo>
                  <a:pt x="877609" y="1237582"/>
                  <a:pt x="875708" y="1239940"/>
                  <a:pt x="873096" y="1240520"/>
                </a:cubicBezTo>
                <a:cubicBezTo>
                  <a:pt x="867392" y="1241719"/>
                  <a:pt x="862601" y="1239075"/>
                  <a:pt x="858953" y="1239483"/>
                </a:cubicBezTo>
                <a:cubicBezTo>
                  <a:pt x="855493" y="1239973"/>
                  <a:pt x="851682" y="1240977"/>
                  <a:pt x="847471" y="1242234"/>
                </a:cubicBezTo>
                <a:cubicBezTo>
                  <a:pt x="843276" y="1243515"/>
                  <a:pt x="838698" y="1245098"/>
                  <a:pt x="833663" y="1246445"/>
                </a:cubicBezTo>
                <a:cubicBezTo>
                  <a:pt x="829084" y="1247791"/>
                  <a:pt x="824008" y="1248020"/>
                  <a:pt x="819136" y="1248681"/>
                </a:cubicBezTo>
                <a:cubicBezTo>
                  <a:pt x="814240" y="1249227"/>
                  <a:pt x="809449" y="1249880"/>
                  <a:pt x="805059" y="1250851"/>
                </a:cubicBezTo>
                <a:cubicBezTo>
                  <a:pt x="799705" y="1251741"/>
                  <a:pt x="793185" y="1254418"/>
                  <a:pt x="788476" y="1255242"/>
                </a:cubicBezTo>
                <a:cubicBezTo>
                  <a:pt x="786379" y="1255609"/>
                  <a:pt x="784175" y="1255895"/>
                  <a:pt x="781906" y="1256140"/>
                </a:cubicBezTo>
                <a:cubicBezTo>
                  <a:pt x="779629" y="1256352"/>
                  <a:pt x="777271" y="1256303"/>
                  <a:pt x="774913" y="1256352"/>
                </a:cubicBezTo>
                <a:cubicBezTo>
                  <a:pt x="770187" y="1256401"/>
                  <a:pt x="765405" y="1256385"/>
                  <a:pt x="760925" y="1256572"/>
                </a:cubicBezTo>
                <a:cubicBezTo>
                  <a:pt x="756453" y="1256874"/>
                  <a:pt x="752258" y="1256850"/>
                  <a:pt x="748692" y="1257437"/>
                </a:cubicBezTo>
                <a:cubicBezTo>
                  <a:pt x="745142" y="1258017"/>
                  <a:pt x="742212" y="1259070"/>
                  <a:pt x="740245" y="1260889"/>
                </a:cubicBezTo>
                <a:cubicBezTo>
                  <a:pt x="741265" y="1259951"/>
                  <a:pt x="740514" y="1264260"/>
                  <a:pt x="740416" y="1264423"/>
                </a:cubicBezTo>
                <a:cubicBezTo>
                  <a:pt x="739119" y="1266920"/>
                  <a:pt x="738140" y="1266569"/>
                  <a:pt x="737936" y="1268120"/>
                </a:cubicBezTo>
                <a:cubicBezTo>
                  <a:pt x="737829" y="1268920"/>
                  <a:pt x="739225" y="1270372"/>
                  <a:pt x="739470" y="1272461"/>
                </a:cubicBezTo>
                <a:cubicBezTo>
                  <a:pt x="740114" y="1277913"/>
                  <a:pt x="737413" y="1275824"/>
                  <a:pt x="742514" y="1279366"/>
                </a:cubicBezTo>
                <a:cubicBezTo>
                  <a:pt x="747761" y="1282981"/>
                  <a:pt x="746904" y="1281789"/>
                  <a:pt x="755155" y="1283985"/>
                </a:cubicBezTo>
                <a:cubicBezTo>
                  <a:pt x="759007" y="1285086"/>
                  <a:pt x="761072" y="1286221"/>
                  <a:pt x="762165" y="1285168"/>
                </a:cubicBezTo>
                <a:cubicBezTo>
                  <a:pt x="762851" y="1284499"/>
                  <a:pt x="763904" y="1285886"/>
                  <a:pt x="763626" y="1285902"/>
                </a:cubicBezTo>
                <a:cubicBezTo>
                  <a:pt x="765625" y="1285837"/>
                  <a:pt x="769143" y="1284850"/>
                  <a:pt x="771885" y="1284988"/>
                </a:cubicBezTo>
                <a:cubicBezTo>
                  <a:pt x="773852" y="1285086"/>
                  <a:pt x="776047" y="1286139"/>
                  <a:pt x="777606" y="1286164"/>
                </a:cubicBezTo>
                <a:cubicBezTo>
                  <a:pt x="777377" y="1286156"/>
                  <a:pt x="781033" y="1284744"/>
                  <a:pt x="783016" y="1284711"/>
                </a:cubicBezTo>
                <a:cubicBezTo>
                  <a:pt x="786338" y="1284678"/>
                  <a:pt x="789708" y="1285894"/>
                  <a:pt x="793038" y="1285870"/>
                </a:cubicBezTo>
                <a:cubicBezTo>
                  <a:pt x="795527" y="1285813"/>
                  <a:pt x="798930" y="1284621"/>
                  <a:pt x="801321" y="1284540"/>
                </a:cubicBezTo>
                <a:cubicBezTo>
                  <a:pt x="804569" y="1284425"/>
                  <a:pt x="807809" y="1284825"/>
                  <a:pt x="810951" y="1285152"/>
                </a:cubicBezTo>
                <a:cubicBezTo>
                  <a:pt x="814085" y="1285405"/>
                  <a:pt x="817088" y="1285364"/>
                  <a:pt x="819895" y="1284768"/>
                </a:cubicBezTo>
                <a:cubicBezTo>
                  <a:pt x="821862" y="1284319"/>
                  <a:pt x="822131" y="1282973"/>
                  <a:pt x="825224" y="1282728"/>
                </a:cubicBezTo>
                <a:cubicBezTo>
                  <a:pt x="828701" y="1282450"/>
                  <a:pt x="832822" y="1283903"/>
                  <a:pt x="838421" y="1283585"/>
                </a:cubicBezTo>
                <a:cubicBezTo>
                  <a:pt x="841881" y="1283267"/>
                  <a:pt x="846263" y="1280908"/>
                  <a:pt x="850703" y="1280329"/>
                </a:cubicBezTo>
                <a:cubicBezTo>
                  <a:pt x="853657" y="1279929"/>
                  <a:pt x="855966" y="1280688"/>
                  <a:pt x="857990" y="1280231"/>
                </a:cubicBezTo>
                <a:cubicBezTo>
                  <a:pt x="861638" y="1279398"/>
                  <a:pt x="863948" y="1277432"/>
                  <a:pt x="865947" y="1277203"/>
                </a:cubicBezTo>
                <a:cubicBezTo>
                  <a:pt x="867318" y="1277023"/>
                  <a:pt x="870240" y="1278598"/>
                  <a:pt x="872353" y="1278835"/>
                </a:cubicBezTo>
                <a:cubicBezTo>
                  <a:pt x="876426" y="1276460"/>
                  <a:pt x="881453" y="1274779"/>
                  <a:pt x="885607" y="1273669"/>
                </a:cubicBezTo>
                <a:cubicBezTo>
                  <a:pt x="887304" y="1273212"/>
                  <a:pt x="890193" y="1273930"/>
                  <a:pt x="891597" y="1273637"/>
                </a:cubicBezTo>
                <a:cubicBezTo>
                  <a:pt x="894200" y="1272943"/>
                  <a:pt x="894192" y="1271490"/>
                  <a:pt x="896624" y="1270788"/>
                </a:cubicBezTo>
                <a:cubicBezTo>
                  <a:pt x="899823" y="1269858"/>
                  <a:pt x="899684" y="1272086"/>
                  <a:pt x="902851" y="1271262"/>
                </a:cubicBezTo>
                <a:cubicBezTo>
                  <a:pt x="906417" y="1265998"/>
                  <a:pt x="910147" y="1267704"/>
                  <a:pt x="914872" y="1266765"/>
                </a:cubicBezTo>
                <a:cubicBezTo>
                  <a:pt x="916520" y="1266529"/>
                  <a:pt x="920429" y="1262930"/>
                  <a:pt x="920494" y="1265419"/>
                </a:cubicBezTo>
                <a:cubicBezTo>
                  <a:pt x="917124" y="1266390"/>
                  <a:pt x="913003" y="1266455"/>
                  <a:pt x="914513" y="1269728"/>
                </a:cubicBezTo>
                <a:cubicBezTo>
                  <a:pt x="918014" y="1268691"/>
                  <a:pt x="920233" y="1267181"/>
                  <a:pt x="921955" y="1265639"/>
                </a:cubicBezTo>
                <a:cubicBezTo>
                  <a:pt x="923693" y="1264097"/>
                  <a:pt x="924926" y="1262497"/>
                  <a:pt x="926330" y="1260930"/>
                </a:cubicBezTo>
                <a:cubicBezTo>
                  <a:pt x="928060" y="1263256"/>
                  <a:pt x="932116" y="1258931"/>
                  <a:pt x="936188" y="1258588"/>
                </a:cubicBezTo>
                <a:cubicBezTo>
                  <a:pt x="939493" y="1258302"/>
                  <a:pt x="939142" y="1260718"/>
                  <a:pt x="942929" y="1259535"/>
                </a:cubicBezTo>
                <a:cubicBezTo>
                  <a:pt x="949262" y="1257176"/>
                  <a:pt x="954166" y="1250109"/>
                  <a:pt x="959659" y="1251227"/>
                </a:cubicBezTo>
                <a:cubicBezTo>
                  <a:pt x="961128" y="1252867"/>
                  <a:pt x="953579" y="1253691"/>
                  <a:pt x="956982" y="1255511"/>
                </a:cubicBezTo>
                <a:cubicBezTo>
                  <a:pt x="960320" y="1254002"/>
                  <a:pt x="960075" y="1251341"/>
                  <a:pt x="963535" y="1249325"/>
                </a:cubicBezTo>
                <a:cubicBezTo>
                  <a:pt x="965485" y="1248281"/>
                  <a:pt x="969378" y="1248052"/>
                  <a:pt x="971982" y="1246836"/>
                </a:cubicBezTo>
                <a:cubicBezTo>
                  <a:pt x="974063" y="1245898"/>
                  <a:pt x="975972" y="1243450"/>
                  <a:pt x="977841" y="1242536"/>
                </a:cubicBezTo>
                <a:cubicBezTo>
                  <a:pt x="978159" y="1242380"/>
                  <a:pt x="981522" y="1242307"/>
                  <a:pt x="982485" y="1241972"/>
                </a:cubicBezTo>
                <a:cubicBezTo>
                  <a:pt x="984468" y="1241271"/>
                  <a:pt x="986973" y="1238937"/>
                  <a:pt x="987985" y="1239924"/>
                </a:cubicBezTo>
                <a:cubicBezTo>
                  <a:pt x="988548" y="1241695"/>
                  <a:pt x="983676" y="1243262"/>
                  <a:pt x="984231" y="1245049"/>
                </a:cubicBezTo>
                <a:cubicBezTo>
                  <a:pt x="987446" y="1242764"/>
                  <a:pt x="991674" y="1241034"/>
                  <a:pt x="995012" y="1239157"/>
                </a:cubicBezTo>
                <a:cubicBezTo>
                  <a:pt x="998382" y="1237321"/>
                  <a:pt x="1001132" y="1235819"/>
                  <a:pt x="1001736" y="1234668"/>
                </a:cubicBezTo>
                <a:cubicBezTo>
                  <a:pt x="1002462" y="1233281"/>
                  <a:pt x="1002111" y="1233950"/>
                  <a:pt x="1003719" y="1232375"/>
                </a:cubicBezTo>
                <a:cubicBezTo>
                  <a:pt x="1007122" y="1229062"/>
                  <a:pt x="1009203" y="1228278"/>
                  <a:pt x="1011382" y="1227748"/>
                </a:cubicBezTo>
                <a:cubicBezTo>
                  <a:pt x="1013553" y="1227218"/>
                  <a:pt x="1015830" y="1226973"/>
                  <a:pt x="1019372" y="1224426"/>
                </a:cubicBezTo>
                <a:cubicBezTo>
                  <a:pt x="1021673" y="1222835"/>
                  <a:pt x="1023142" y="1220346"/>
                  <a:pt x="1024840" y="1219538"/>
                </a:cubicBezTo>
                <a:cubicBezTo>
                  <a:pt x="1028153" y="1217939"/>
                  <a:pt x="1033457" y="1220052"/>
                  <a:pt x="1035963" y="1215058"/>
                </a:cubicBezTo>
                <a:cubicBezTo>
                  <a:pt x="1034739" y="1215882"/>
                  <a:pt x="1033547" y="1214837"/>
                  <a:pt x="1034918" y="1213613"/>
                </a:cubicBezTo>
                <a:cubicBezTo>
                  <a:pt x="1038060" y="1212658"/>
                  <a:pt x="1041178" y="1213695"/>
                  <a:pt x="1044581" y="1211916"/>
                </a:cubicBezTo>
                <a:cubicBezTo>
                  <a:pt x="1049436" y="1209362"/>
                  <a:pt x="1052203" y="1204367"/>
                  <a:pt x="1056830" y="1201372"/>
                </a:cubicBezTo>
                <a:cubicBezTo>
                  <a:pt x="1060062" y="1199299"/>
                  <a:pt x="1062225" y="1201192"/>
                  <a:pt x="1065921" y="1198548"/>
                </a:cubicBezTo>
                <a:cubicBezTo>
                  <a:pt x="1066525" y="1198124"/>
                  <a:pt x="1069880" y="1194158"/>
                  <a:pt x="1070965" y="1193081"/>
                </a:cubicBezTo>
                <a:cubicBezTo>
                  <a:pt x="1071977" y="1192069"/>
                  <a:pt x="1072785" y="1188339"/>
                  <a:pt x="1075461" y="1189253"/>
                </a:cubicBezTo>
                <a:cubicBezTo>
                  <a:pt x="1077534" y="1190698"/>
                  <a:pt x="1071797" y="1193448"/>
                  <a:pt x="1072670" y="1195104"/>
                </a:cubicBezTo>
                <a:cubicBezTo>
                  <a:pt x="1076571" y="1192673"/>
                  <a:pt x="1080840" y="1189376"/>
                  <a:pt x="1084757" y="1186413"/>
                </a:cubicBezTo>
                <a:cubicBezTo>
                  <a:pt x="1088503" y="1183247"/>
                  <a:pt x="1091938" y="1180456"/>
                  <a:pt x="1094419" y="1179313"/>
                </a:cubicBezTo>
                <a:cubicBezTo>
                  <a:pt x="1095953" y="1176130"/>
                  <a:pt x="1091587" y="1179019"/>
                  <a:pt x="1093685" y="1176359"/>
                </a:cubicBezTo>
                <a:cubicBezTo>
                  <a:pt x="1096598" y="1172801"/>
                  <a:pt x="1106669" y="1166786"/>
                  <a:pt x="1107762" y="1165285"/>
                </a:cubicBezTo>
                <a:cubicBezTo>
                  <a:pt x="1108285" y="1164713"/>
                  <a:pt x="1107444" y="1163905"/>
                  <a:pt x="1109207" y="1162518"/>
                </a:cubicBezTo>
                <a:cubicBezTo>
                  <a:pt x="1110994" y="1161090"/>
                  <a:pt x="1112667" y="1161261"/>
                  <a:pt x="1114609" y="1159474"/>
                </a:cubicBezTo>
                <a:cubicBezTo>
                  <a:pt x="1118788" y="1155508"/>
                  <a:pt x="1122835" y="1150309"/>
                  <a:pt x="1126883" y="1146474"/>
                </a:cubicBezTo>
                <a:cubicBezTo>
                  <a:pt x="1128695" y="1144858"/>
                  <a:pt x="1128825" y="1146572"/>
                  <a:pt x="1131151" y="1144278"/>
                </a:cubicBezTo>
                <a:cubicBezTo>
                  <a:pt x="1135917" y="1139431"/>
                  <a:pt x="1140226" y="1131629"/>
                  <a:pt x="1146216" y="1129581"/>
                </a:cubicBezTo>
                <a:cubicBezTo>
                  <a:pt x="1147114" y="1130340"/>
                  <a:pt x="1145204" y="1132160"/>
                  <a:pt x="1145710" y="1133074"/>
                </a:cubicBezTo>
                <a:cubicBezTo>
                  <a:pt x="1152092" y="1129091"/>
                  <a:pt x="1159649" y="1122432"/>
                  <a:pt x="1163787" y="1114679"/>
                </a:cubicBezTo>
                <a:cubicBezTo>
                  <a:pt x="1164472" y="1113341"/>
                  <a:pt x="1163436" y="1110803"/>
                  <a:pt x="1164342" y="1109415"/>
                </a:cubicBezTo>
                <a:cubicBezTo>
                  <a:pt x="1165452" y="1107644"/>
                  <a:pt x="1168626" y="1104747"/>
                  <a:pt x="1170332" y="1102609"/>
                </a:cubicBezTo>
                <a:cubicBezTo>
                  <a:pt x="1172625" y="1099720"/>
                  <a:pt x="1173735" y="1096431"/>
                  <a:pt x="1176371" y="1095786"/>
                </a:cubicBezTo>
                <a:cubicBezTo>
                  <a:pt x="1179668" y="1097353"/>
                  <a:pt x="1174804" y="1102568"/>
                  <a:pt x="1176248" y="1105000"/>
                </a:cubicBezTo>
                <a:cubicBezTo>
                  <a:pt x="1181920" y="1097745"/>
                  <a:pt x="1178778" y="1096847"/>
                  <a:pt x="1179774" y="1092628"/>
                </a:cubicBezTo>
                <a:cubicBezTo>
                  <a:pt x="1182157" y="1085292"/>
                  <a:pt x="1187714" y="1085283"/>
                  <a:pt x="1190995" y="1081872"/>
                </a:cubicBezTo>
                <a:cubicBezTo>
                  <a:pt x="1194227" y="1078437"/>
                  <a:pt x="1195598" y="1073246"/>
                  <a:pt x="1199939" y="1071296"/>
                </a:cubicBezTo>
                <a:cubicBezTo>
                  <a:pt x="1198381" y="1077335"/>
                  <a:pt x="1190710" y="1086246"/>
                  <a:pt x="1186547" y="1093567"/>
                </a:cubicBezTo>
                <a:cubicBezTo>
                  <a:pt x="1185307" y="1092906"/>
                  <a:pt x="1184132" y="1091690"/>
                  <a:pt x="1182679" y="1094628"/>
                </a:cubicBezTo>
                <a:cubicBezTo>
                  <a:pt x="1179268" y="1096439"/>
                  <a:pt x="1183267" y="1097615"/>
                  <a:pt x="1182165" y="1099843"/>
                </a:cubicBezTo>
                <a:cubicBezTo>
                  <a:pt x="1180361" y="1103311"/>
                  <a:pt x="1171180" y="1110705"/>
                  <a:pt x="1164709" y="1119184"/>
                </a:cubicBezTo>
                <a:cubicBezTo>
                  <a:pt x="1162155" y="1122399"/>
                  <a:pt x="1161722" y="1124635"/>
                  <a:pt x="1159690" y="1126863"/>
                </a:cubicBezTo>
                <a:cubicBezTo>
                  <a:pt x="1157895" y="1128846"/>
                  <a:pt x="1155185" y="1130119"/>
                  <a:pt x="1153569" y="1131703"/>
                </a:cubicBezTo>
                <a:cubicBezTo>
                  <a:pt x="1152264" y="1132984"/>
                  <a:pt x="1150476" y="1134787"/>
                  <a:pt x="1148885" y="1136493"/>
                </a:cubicBezTo>
                <a:cubicBezTo>
                  <a:pt x="1147196" y="1138117"/>
                  <a:pt x="1145702" y="1139635"/>
                  <a:pt x="1145123" y="1140475"/>
                </a:cubicBezTo>
                <a:cubicBezTo>
                  <a:pt x="1143197" y="1143258"/>
                  <a:pt x="1145196" y="1145348"/>
                  <a:pt x="1142095" y="1147918"/>
                </a:cubicBezTo>
                <a:cubicBezTo>
                  <a:pt x="1139647" y="1151101"/>
                  <a:pt x="1138733" y="1146539"/>
                  <a:pt x="1136105" y="1150726"/>
                </a:cubicBezTo>
                <a:cubicBezTo>
                  <a:pt x="1136048" y="1154210"/>
                  <a:pt x="1133844" y="1156340"/>
                  <a:pt x="1130907" y="1158405"/>
                </a:cubicBezTo>
                <a:cubicBezTo>
                  <a:pt x="1127903" y="1160421"/>
                  <a:pt x="1124296" y="1162494"/>
                  <a:pt x="1121619" y="1166239"/>
                </a:cubicBezTo>
                <a:cubicBezTo>
                  <a:pt x="1120852" y="1165399"/>
                  <a:pt x="1122085" y="1163995"/>
                  <a:pt x="1120754" y="1163318"/>
                </a:cubicBezTo>
                <a:cubicBezTo>
                  <a:pt x="1118714" y="1166256"/>
                  <a:pt x="1116707" y="1169153"/>
                  <a:pt x="1114797" y="1171903"/>
                </a:cubicBezTo>
                <a:cubicBezTo>
                  <a:pt x="1112904" y="1174694"/>
                  <a:pt x="1110953" y="1177208"/>
                  <a:pt x="1108815" y="1179183"/>
                </a:cubicBezTo>
                <a:cubicBezTo>
                  <a:pt x="1104661" y="1183173"/>
                  <a:pt x="1104425" y="1181027"/>
                  <a:pt x="1102074" y="1183067"/>
                </a:cubicBezTo>
                <a:cubicBezTo>
                  <a:pt x="1101731" y="1183353"/>
                  <a:pt x="1100589" y="1186323"/>
                  <a:pt x="1098255" y="1187858"/>
                </a:cubicBezTo>
                <a:cubicBezTo>
                  <a:pt x="1095888" y="1189416"/>
                  <a:pt x="1093505" y="1188861"/>
                  <a:pt x="1090984" y="1191073"/>
                </a:cubicBezTo>
                <a:cubicBezTo>
                  <a:pt x="1090984" y="1191073"/>
                  <a:pt x="1089825" y="1192232"/>
                  <a:pt x="1088600" y="1193227"/>
                </a:cubicBezTo>
                <a:cubicBezTo>
                  <a:pt x="1087393" y="1194248"/>
                  <a:pt x="1086242" y="1195219"/>
                  <a:pt x="1086438" y="1195031"/>
                </a:cubicBezTo>
                <a:cubicBezTo>
                  <a:pt x="1082765" y="1198573"/>
                  <a:pt x="1080203" y="1204881"/>
                  <a:pt x="1076074" y="1208488"/>
                </a:cubicBezTo>
                <a:cubicBezTo>
                  <a:pt x="1075315" y="1209157"/>
                  <a:pt x="1072222" y="1209908"/>
                  <a:pt x="1070361" y="1211059"/>
                </a:cubicBezTo>
                <a:cubicBezTo>
                  <a:pt x="1062992" y="1215066"/>
                  <a:pt x="1059197" y="1218885"/>
                  <a:pt x="1054790" y="1223039"/>
                </a:cubicBezTo>
                <a:cubicBezTo>
                  <a:pt x="1053231" y="1222109"/>
                  <a:pt x="1056161" y="1217163"/>
                  <a:pt x="1051485" y="1221121"/>
                </a:cubicBezTo>
                <a:cubicBezTo>
                  <a:pt x="1045593" y="1224843"/>
                  <a:pt x="1051844" y="1225112"/>
                  <a:pt x="1050024" y="1226736"/>
                </a:cubicBezTo>
                <a:cubicBezTo>
                  <a:pt x="1044181" y="1227160"/>
                  <a:pt x="1040068" y="1232832"/>
                  <a:pt x="1034682" y="1236390"/>
                </a:cubicBezTo>
                <a:cubicBezTo>
                  <a:pt x="1032756" y="1237647"/>
                  <a:pt x="1031352" y="1236913"/>
                  <a:pt x="1028757" y="1238373"/>
                </a:cubicBezTo>
                <a:cubicBezTo>
                  <a:pt x="1029099" y="1238178"/>
                  <a:pt x="1027696" y="1240169"/>
                  <a:pt x="1026790" y="1240838"/>
                </a:cubicBezTo>
                <a:cubicBezTo>
                  <a:pt x="1025141" y="1242103"/>
                  <a:pt x="1023493" y="1241899"/>
                  <a:pt x="1022505" y="1242560"/>
                </a:cubicBezTo>
                <a:cubicBezTo>
                  <a:pt x="1019347" y="1244617"/>
                  <a:pt x="1016915" y="1247440"/>
                  <a:pt x="1014059" y="1248868"/>
                </a:cubicBezTo>
                <a:cubicBezTo>
                  <a:pt x="1012606" y="1249587"/>
                  <a:pt x="1010183" y="1249227"/>
                  <a:pt x="1009318" y="1249750"/>
                </a:cubicBezTo>
                <a:cubicBezTo>
                  <a:pt x="1006094" y="1251651"/>
                  <a:pt x="1003727" y="1253871"/>
                  <a:pt x="1001271" y="1255813"/>
                </a:cubicBezTo>
                <a:cubicBezTo>
                  <a:pt x="998774" y="1257658"/>
                  <a:pt x="996260" y="1259355"/>
                  <a:pt x="992963" y="1260424"/>
                </a:cubicBezTo>
                <a:cubicBezTo>
                  <a:pt x="990278" y="1261297"/>
                  <a:pt x="988058" y="1260465"/>
                  <a:pt x="985137" y="1261763"/>
                </a:cubicBezTo>
                <a:cubicBezTo>
                  <a:pt x="981481" y="1263313"/>
                  <a:pt x="978127" y="1265582"/>
                  <a:pt x="974446" y="1267614"/>
                </a:cubicBezTo>
                <a:cubicBezTo>
                  <a:pt x="970790" y="1269728"/>
                  <a:pt x="967003" y="1271931"/>
                  <a:pt x="962980" y="1274257"/>
                </a:cubicBezTo>
                <a:cubicBezTo>
                  <a:pt x="961642" y="1275008"/>
                  <a:pt x="961046" y="1274289"/>
                  <a:pt x="959912" y="1274795"/>
                </a:cubicBezTo>
                <a:cubicBezTo>
                  <a:pt x="958190" y="1275571"/>
                  <a:pt x="958475" y="1276583"/>
                  <a:pt x="956272" y="1277595"/>
                </a:cubicBezTo>
                <a:cubicBezTo>
                  <a:pt x="952093" y="1279725"/>
                  <a:pt x="946136" y="1281749"/>
                  <a:pt x="940529" y="1284066"/>
                </a:cubicBezTo>
                <a:cubicBezTo>
                  <a:pt x="934907" y="1286351"/>
                  <a:pt x="929455" y="1288571"/>
                  <a:pt x="925815" y="1290048"/>
                </a:cubicBezTo>
                <a:cubicBezTo>
                  <a:pt x="925220" y="1290277"/>
                  <a:pt x="923359" y="1292350"/>
                  <a:pt x="920535" y="1292962"/>
                </a:cubicBezTo>
                <a:cubicBezTo>
                  <a:pt x="918079" y="1293492"/>
                  <a:pt x="918871" y="1291819"/>
                  <a:pt x="915688" y="1292888"/>
                </a:cubicBezTo>
                <a:cubicBezTo>
                  <a:pt x="912383" y="1293990"/>
                  <a:pt x="910081" y="1296846"/>
                  <a:pt x="906507" y="1298242"/>
                </a:cubicBezTo>
                <a:cubicBezTo>
                  <a:pt x="904915" y="1298829"/>
                  <a:pt x="901830" y="1298560"/>
                  <a:pt x="898893" y="1299148"/>
                </a:cubicBezTo>
                <a:cubicBezTo>
                  <a:pt x="892380" y="1300519"/>
                  <a:pt x="883877" y="1304583"/>
                  <a:pt x="878964" y="1305505"/>
                </a:cubicBezTo>
                <a:cubicBezTo>
                  <a:pt x="876744" y="1305913"/>
                  <a:pt x="875161" y="1304983"/>
                  <a:pt x="872770" y="1305619"/>
                </a:cubicBezTo>
                <a:cubicBezTo>
                  <a:pt x="870077" y="1306248"/>
                  <a:pt x="867498" y="1308688"/>
                  <a:pt x="864568" y="1309594"/>
                </a:cubicBezTo>
                <a:cubicBezTo>
                  <a:pt x="859092" y="1311291"/>
                  <a:pt x="858464" y="1309561"/>
                  <a:pt x="856897" y="1309797"/>
                </a:cubicBezTo>
                <a:cubicBezTo>
                  <a:pt x="854856" y="1310099"/>
                  <a:pt x="851935" y="1312132"/>
                  <a:pt x="849887" y="1312589"/>
                </a:cubicBezTo>
                <a:cubicBezTo>
                  <a:pt x="849854" y="1312597"/>
                  <a:pt x="848858" y="1312703"/>
                  <a:pt x="847569" y="1312841"/>
                </a:cubicBezTo>
                <a:cubicBezTo>
                  <a:pt x="846288" y="1313029"/>
                  <a:pt x="844745" y="1313078"/>
                  <a:pt x="843888" y="1313152"/>
                </a:cubicBezTo>
                <a:cubicBezTo>
                  <a:pt x="836397" y="1313739"/>
                  <a:pt x="835817" y="1314245"/>
                  <a:pt x="835825" y="1311218"/>
                </a:cubicBezTo>
                <a:cubicBezTo>
                  <a:pt x="827885" y="1315535"/>
                  <a:pt x="818500" y="1319468"/>
                  <a:pt x="807230" y="1320317"/>
                </a:cubicBezTo>
                <a:cubicBezTo>
                  <a:pt x="805565" y="1320480"/>
                  <a:pt x="806471" y="1320121"/>
                  <a:pt x="805614" y="1319672"/>
                </a:cubicBezTo>
                <a:cubicBezTo>
                  <a:pt x="802602" y="1318081"/>
                  <a:pt x="795266" y="1321002"/>
                  <a:pt x="790761" y="1321174"/>
                </a:cubicBezTo>
                <a:cubicBezTo>
                  <a:pt x="785285" y="1321182"/>
                  <a:pt x="781172" y="1317738"/>
                  <a:pt x="775590" y="1319280"/>
                </a:cubicBezTo>
                <a:cubicBezTo>
                  <a:pt x="775182" y="1320856"/>
                  <a:pt x="778038" y="1321296"/>
                  <a:pt x="775875" y="1321916"/>
                </a:cubicBezTo>
                <a:cubicBezTo>
                  <a:pt x="770196" y="1323492"/>
                  <a:pt x="762328" y="1322545"/>
                  <a:pt x="756616" y="1322863"/>
                </a:cubicBezTo>
                <a:cubicBezTo>
                  <a:pt x="753890" y="1323108"/>
                  <a:pt x="750618" y="1325613"/>
                  <a:pt x="747900" y="1326005"/>
                </a:cubicBezTo>
                <a:cubicBezTo>
                  <a:pt x="746831" y="1326152"/>
                  <a:pt x="739315" y="1325915"/>
                  <a:pt x="735993" y="1325817"/>
                </a:cubicBezTo>
                <a:cubicBezTo>
                  <a:pt x="728950" y="1325434"/>
                  <a:pt x="719378" y="1326038"/>
                  <a:pt x="712261" y="1326070"/>
                </a:cubicBezTo>
                <a:cubicBezTo>
                  <a:pt x="709936" y="1326021"/>
                  <a:pt x="707071" y="1324593"/>
                  <a:pt x="704868" y="1324283"/>
                </a:cubicBezTo>
                <a:cubicBezTo>
                  <a:pt x="702680" y="1324022"/>
                  <a:pt x="699686" y="1324911"/>
                  <a:pt x="697466" y="1324822"/>
                </a:cubicBezTo>
                <a:cubicBezTo>
                  <a:pt x="695328" y="1324732"/>
                  <a:pt x="692316" y="1323647"/>
                  <a:pt x="690105" y="1323614"/>
                </a:cubicBezTo>
                <a:cubicBezTo>
                  <a:pt x="687395" y="1323581"/>
                  <a:pt x="686718" y="1324446"/>
                  <a:pt x="684147" y="1324259"/>
                </a:cubicBezTo>
                <a:cubicBezTo>
                  <a:pt x="681258" y="1324079"/>
                  <a:pt x="678018" y="1322422"/>
                  <a:pt x="675423" y="1321916"/>
                </a:cubicBezTo>
                <a:cubicBezTo>
                  <a:pt x="673685" y="1321639"/>
                  <a:pt x="672379" y="1322545"/>
                  <a:pt x="669466" y="1322235"/>
                </a:cubicBezTo>
                <a:cubicBezTo>
                  <a:pt x="666397" y="1321908"/>
                  <a:pt x="663467" y="1320782"/>
                  <a:pt x="660734" y="1320529"/>
                </a:cubicBezTo>
                <a:cubicBezTo>
                  <a:pt x="656482" y="1320080"/>
                  <a:pt x="652662" y="1320937"/>
                  <a:pt x="648892" y="1320154"/>
                </a:cubicBezTo>
                <a:cubicBezTo>
                  <a:pt x="644665" y="1319411"/>
                  <a:pt x="640503" y="1317240"/>
                  <a:pt x="635990" y="1316498"/>
                </a:cubicBezTo>
                <a:cubicBezTo>
                  <a:pt x="632530" y="1315910"/>
                  <a:pt x="629061" y="1315837"/>
                  <a:pt x="625617" y="1315665"/>
                </a:cubicBezTo>
                <a:cubicBezTo>
                  <a:pt x="622198" y="1315314"/>
                  <a:pt x="618811" y="1314906"/>
                  <a:pt x="615506" y="1313919"/>
                </a:cubicBezTo>
                <a:cubicBezTo>
                  <a:pt x="613637" y="1313372"/>
                  <a:pt x="613653" y="1312744"/>
                  <a:pt x="611328" y="1312205"/>
                </a:cubicBezTo>
                <a:cubicBezTo>
                  <a:pt x="609598" y="1311805"/>
                  <a:pt x="606170" y="1312344"/>
                  <a:pt x="603901" y="1311683"/>
                </a:cubicBezTo>
                <a:cubicBezTo>
                  <a:pt x="603175" y="1311454"/>
                  <a:pt x="601371" y="1309422"/>
                  <a:pt x="599943" y="1309120"/>
                </a:cubicBezTo>
                <a:cubicBezTo>
                  <a:pt x="595846" y="1308010"/>
                  <a:pt x="589726" y="1309406"/>
                  <a:pt x="586453" y="1308508"/>
                </a:cubicBezTo>
                <a:cubicBezTo>
                  <a:pt x="583556" y="1304109"/>
                  <a:pt x="581263" y="1305464"/>
                  <a:pt x="575420" y="1304003"/>
                </a:cubicBezTo>
                <a:cubicBezTo>
                  <a:pt x="567838" y="1301816"/>
                  <a:pt x="562264" y="1299988"/>
                  <a:pt x="557033" y="1298576"/>
                </a:cubicBezTo>
                <a:cubicBezTo>
                  <a:pt x="548015" y="1296348"/>
                  <a:pt x="538941" y="1289787"/>
                  <a:pt x="529996" y="1286719"/>
                </a:cubicBezTo>
                <a:cubicBezTo>
                  <a:pt x="523688" y="1284597"/>
                  <a:pt x="521019" y="1283552"/>
                  <a:pt x="516302" y="1281438"/>
                </a:cubicBezTo>
                <a:cubicBezTo>
                  <a:pt x="510867" y="1278974"/>
                  <a:pt x="505473" y="1278011"/>
                  <a:pt x="499605" y="1275628"/>
                </a:cubicBezTo>
                <a:cubicBezTo>
                  <a:pt x="490865" y="1271392"/>
                  <a:pt x="482124" y="1267141"/>
                  <a:pt x="473474" y="1262587"/>
                </a:cubicBezTo>
                <a:cubicBezTo>
                  <a:pt x="469198" y="1260212"/>
                  <a:pt x="464881" y="1257886"/>
                  <a:pt x="460466" y="1255683"/>
                </a:cubicBezTo>
                <a:cubicBezTo>
                  <a:pt x="458254" y="1254573"/>
                  <a:pt x="456034" y="1253504"/>
                  <a:pt x="453765" y="1252459"/>
                </a:cubicBezTo>
                <a:cubicBezTo>
                  <a:pt x="451546" y="1251357"/>
                  <a:pt x="449310" y="1250256"/>
                  <a:pt x="447065" y="1249146"/>
                </a:cubicBezTo>
                <a:cubicBezTo>
                  <a:pt x="446535" y="1250803"/>
                  <a:pt x="448697" y="1252435"/>
                  <a:pt x="450697" y="1254075"/>
                </a:cubicBezTo>
                <a:cubicBezTo>
                  <a:pt x="452721" y="1255675"/>
                  <a:pt x="454663" y="1257143"/>
                  <a:pt x="453504" y="1258857"/>
                </a:cubicBezTo>
                <a:cubicBezTo>
                  <a:pt x="450020" y="1257960"/>
                  <a:pt x="440961" y="1253985"/>
                  <a:pt x="439321" y="1250745"/>
                </a:cubicBezTo>
                <a:cubicBezTo>
                  <a:pt x="436987" y="1246640"/>
                  <a:pt x="441826" y="1248615"/>
                  <a:pt x="443271" y="1246910"/>
                </a:cubicBezTo>
                <a:cubicBezTo>
                  <a:pt x="438545" y="1241923"/>
                  <a:pt x="430172" y="1239206"/>
                  <a:pt x="424843" y="1234726"/>
                </a:cubicBezTo>
                <a:cubicBezTo>
                  <a:pt x="423276" y="1233469"/>
                  <a:pt x="422379" y="1230980"/>
                  <a:pt x="420893" y="1230025"/>
                </a:cubicBezTo>
                <a:cubicBezTo>
                  <a:pt x="420959" y="1230066"/>
                  <a:pt x="418894" y="1230759"/>
                  <a:pt x="418698" y="1230702"/>
                </a:cubicBezTo>
                <a:cubicBezTo>
                  <a:pt x="415499" y="1229715"/>
                  <a:pt x="412463" y="1227699"/>
                  <a:pt x="409746" y="1225642"/>
                </a:cubicBezTo>
                <a:cubicBezTo>
                  <a:pt x="407004" y="1223627"/>
                  <a:pt x="404808" y="1221244"/>
                  <a:pt x="402882" y="1219995"/>
                </a:cubicBezTo>
                <a:cubicBezTo>
                  <a:pt x="399887" y="1217963"/>
                  <a:pt x="396394" y="1215580"/>
                  <a:pt x="392812" y="1213148"/>
                </a:cubicBezTo>
                <a:cubicBezTo>
                  <a:pt x="391033" y="1211908"/>
                  <a:pt x="389254" y="1210626"/>
                  <a:pt x="387523" y="1209337"/>
                </a:cubicBezTo>
                <a:cubicBezTo>
                  <a:pt x="385826" y="1207999"/>
                  <a:pt x="384267" y="1206538"/>
                  <a:pt x="382790" y="1205150"/>
                </a:cubicBezTo>
                <a:cubicBezTo>
                  <a:pt x="380636" y="1203094"/>
                  <a:pt x="380513" y="1200621"/>
                  <a:pt x="377551" y="1197561"/>
                </a:cubicBezTo>
                <a:cubicBezTo>
                  <a:pt x="377812" y="1197822"/>
                  <a:pt x="373895" y="1195970"/>
                  <a:pt x="372418" y="1194607"/>
                </a:cubicBezTo>
                <a:cubicBezTo>
                  <a:pt x="369929" y="1192240"/>
                  <a:pt x="369472" y="1189914"/>
                  <a:pt x="367864" y="1188633"/>
                </a:cubicBezTo>
                <a:cubicBezTo>
                  <a:pt x="366273" y="1187441"/>
                  <a:pt x="361156" y="1184805"/>
                  <a:pt x="360087" y="1186478"/>
                </a:cubicBezTo>
                <a:cubicBezTo>
                  <a:pt x="360862" y="1190649"/>
                  <a:pt x="368378" y="1191661"/>
                  <a:pt x="366705" y="1194590"/>
                </a:cubicBezTo>
                <a:cubicBezTo>
                  <a:pt x="360054" y="1189898"/>
                  <a:pt x="355141" y="1184659"/>
                  <a:pt x="351175" y="1181002"/>
                </a:cubicBezTo>
                <a:cubicBezTo>
                  <a:pt x="348670" y="1178603"/>
                  <a:pt x="345169" y="1177289"/>
                  <a:pt x="343977" y="1175771"/>
                </a:cubicBezTo>
                <a:cubicBezTo>
                  <a:pt x="342427" y="1173968"/>
                  <a:pt x="341708" y="1170377"/>
                  <a:pt x="340509" y="1168696"/>
                </a:cubicBezTo>
                <a:cubicBezTo>
                  <a:pt x="336624" y="1163114"/>
                  <a:pt x="328765" y="1157156"/>
                  <a:pt x="325844" y="1154284"/>
                </a:cubicBezTo>
                <a:cubicBezTo>
                  <a:pt x="318711" y="1147649"/>
                  <a:pt x="309995" y="1135171"/>
                  <a:pt x="305319" y="1133237"/>
                </a:cubicBezTo>
                <a:cubicBezTo>
                  <a:pt x="303189" y="1132478"/>
                  <a:pt x="300316" y="1132021"/>
                  <a:pt x="298829" y="1131050"/>
                </a:cubicBezTo>
                <a:cubicBezTo>
                  <a:pt x="292746" y="1127059"/>
                  <a:pt x="292786" y="1123158"/>
                  <a:pt x="289922" y="1119225"/>
                </a:cubicBezTo>
                <a:cubicBezTo>
                  <a:pt x="287841" y="1116083"/>
                  <a:pt x="284625" y="1114246"/>
                  <a:pt x="282940" y="1111561"/>
                </a:cubicBezTo>
                <a:cubicBezTo>
                  <a:pt x="282940" y="1111561"/>
                  <a:pt x="283377" y="1110721"/>
                  <a:pt x="283454" y="1109921"/>
                </a:cubicBezTo>
                <a:cubicBezTo>
                  <a:pt x="283528" y="1109121"/>
                  <a:pt x="283242" y="1108387"/>
                  <a:pt x="281834" y="1108681"/>
                </a:cubicBezTo>
                <a:cubicBezTo>
                  <a:pt x="282703" y="1110109"/>
                  <a:pt x="282455" y="1111104"/>
                  <a:pt x="282242" y="1112108"/>
                </a:cubicBezTo>
                <a:cubicBezTo>
                  <a:pt x="278766" y="1107073"/>
                  <a:pt x="275665" y="1100618"/>
                  <a:pt x="281243" y="1103572"/>
                </a:cubicBezTo>
                <a:cubicBezTo>
                  <a:pt x="278790" y="1098855"/>
                  <a:pt x="273204" y="1100993"/>
                  <a:pt x="271454" y="1097982"/>
                </a:cubicBezTo>
                <a:cubicBezTo>
                  <a:pt x="271572" y="1098170"/>
                  <a:pt x="270013" y="1088711"/>
                  <a:pt x="272417" y="1090041"/>
                </a:cubicBezTo>
                <a:cubicBezTo>
                  <a:pt x="275693" y="1093444"/>
                  <a:pt x="273865" y="1094579"/>
                  <a:pt x="275151" y="1097109"/>
                </a:cubicBezTo>
                <a:cubicBezTo>
                  <a:pt x="278354" y="1093453"/>
                  <a:pt x="271388" y="1085381"/>
                  <a:pt x="266447" y="1079914"/>
                </a:cubicBezTo>
                <a:cubicBezTo>
                  <a:pt x="264823" y="1078094"/>
                  <a:pt x="261791" y="1077131"/>
                  <a:pt x="260049" y="1075360"/>
                </a:cubicBezTo>
                <a:cubicBezTo>
                  <a:pt x="257584" y="1072675"/>
                  <a:pt x="257482" y="1070390"/>
                  <a:pt x="255426" y="1069590"/>
                </a:cubicBezTo>
                <a:cubicBezTo>
                  <a:pt x="251570" y="1070447"/>
                  <a:pt x="260465" y="1077922"/>
                  <a:pt x="257180" y="1079024"/>
                </a:cubicBezTo>
                <a:cubicBezTo>
                  <a:pt x="255340" y="1074340"/>
                  <a:pt x="251651" y="1069517"/>
                  <a:pt x="248293" y="1064881"/>
                </a:cubicBezTo>
                <a:cubicBezTo>
                  <a:pt x="245012" y="1060213"/>
                  <a:pt x="241940" y="1055823"/>
                  <a:pt x="242315" y="1051677"/>
                </a:cubicBezTo>
                <a:cubicBezTo>
                  <a:pt x="243703" y="1054035"/>
                  <a:pt x="245265" y="1055651"/>
                  <a:pt x="246816" y="1055855"/>
                </a:cubicBezTo>
                <a:cubicBezTo>
                  <a:pt x="241589" y="1049318"/>
                  <a:pt x="241148" y="1040839"/>
                  <a:pt x="236611" y="1039623"/>
                </a:cubicBezTo>
                <a:cubicBezTo>
                  <a:pt x="235929" y="1043655"/>
                  <a:pt x="242838" y="1046634"/>
                  <a:pt x="240104" y="1049523"/>
                </a:cubicBezTo>
                <a:cubicBezTo>
                  <a:pt x="238492" y="1047890"/>
                  <a:pt x="236852" y="1045989"/>
                  <a:pt x="234954" y="1043916"/>
                </a:cubicBezTo>
                <a:cubicBezTo>
                  <a:pt x="233432" y="1042259"/>
                  <a:pt x="230833" y="1037167"/>
                  <a:pt x="228993" y="1038709"/>
                </a:cubicBezTo>
                <a:cubicBezTo>
                  <a:pt x="229401" y="1044708"/>
                  <a:pt x="234970" y="1048005"/>
                  <a:pt x="237802" y="1050853"/>
                </a:cubicBezTo>
                <a:cubicBezTo>
                  <a:pt x="237207" y="1053293"/>
                  <a:pt x="238043" y="1056198"/>
                  <a:pt x="239736" y="1058956"/>
                </a:cubicBezTo>
                <a:cubicBezTo>
                  <a:pt x="241426" y="1061731"/>
                  <a:pt x="243699" y="1064530"/>
                  <a:pt x="245502" y="1067068"/>
                </a:cubicBezTo>
                <a:cubicBezTo>
                  <a:pt x="248534" y="1071328"/>
                  <a:pt x="250974" y="1076078"/>
                  <a:pt x="253398" y="1079734"/>
                </a:cubicBezTo>
                <a:cubicBezTo>
                  <a:pt x="255214" y="1082272"/>
                  <a:pt x="255964" y="1080746"/>
                  <a:pt x="258266" y="1083659"/>
                </a:cubicBezTo>
                <a:cubicBezTo>
                  <a:pt x="260755" y="1086785"/>
                  <a:pt x="259045" y="1087683"/>
                  <a:pt x="261069" y="1090759"/>
                </a:cubicBezTo>
                <a:cubicBezTo>
                  <a:pt x="265052" y="1096717"/>
                  <a:pt x="269332" y="1101393"/>
                  <a:pt x="273971" y="1107187"/>
                </a:cubicBezTo>
                <a:cubicBezTo>
                  <a:pt x="277566" y="1111912"/>
                  <a:pt x="280610" y="1116123"/>
                  <a:pt x="283650" y="1120392"/>
                </a:cubicBezTo>
                <a:cubicBezTo>
                  <a:pt x="286592" y="1124725"/>
                  <a:pt x="290093" y="1128634"/>
                  <a:pt x="293819" y="1133359"/>
                </a:cubicBezTo>
                <a:cubicBezTo>
                  <a:pt x="296316" y="1136477"/>
                  <a:pt x="299025" y="1139855"/>
                  <a:pt x="301630" y="1143095"/>
                </a:cubicBezTo>
                <a:cubicBezTo>
                  <a:pt x="304307" y="1146278"/>
                  <a:pt x="307172" y="1149069"/>
                  <a:pt x="309669" y="1151248"/>
                </a:cubicBezTo>
                <a:cubicBezTo>
                  <a:pt x="311546" y="1152847"/>
                  <a:pt x="314378" y="1153672"/>
                  <a:pt x="316059" y="1155475"/>
                </a:cubicBezTo>
                <a:cubicBezTo>
                  <a:pt x="318172" y="1157736"/>
                  <a:pt x="319078" y="1161017"/>
                  <a:pt x="320898" y="1163261"/>
                </a:cubicBezTo>
                <a:cubicBezTo>
                  <a:pt x="323958" y="1166705"/>
                  <a:pt x="328080" y="1170956"/>
                  <a:pt x="331638" y="1173649"/>
                </a:cubicBezTo>
                <a:cubicBezTo>
                  <a:pt x="334290" y="1175633"/>
                  <a:pt x="335914" y="1175339"/>
                  <a:pt x="338215" y="1177575"/>
                </a:cubicBezTo>
                <a:cubicBezTo>
                  <a:pt x="339962" y="1179297"/>
                  <a:pt x="341178" y="1182463"/>
                  <a:pt x="343585" y="1184952"/>
                </a:cubicBezTo>
                <a:cubicBezTo>
                  <a:pt x="349992" y="1191726"/>
                  <a:pt x="359458" y="1197928"/>
                  <a:pt x="362208" y="1202319"/>
                </a:cubicBezTo>
                <a:cubicBezTo>
                  <a:pt x="364755" y="1206489"/>
                  <a:pt x="364224" y="1205273"/>
                  <a:pt x="367521" y="1207664"/>
                </a:cubicBezTo>
                <a:cubicBezTo>
                  <a:pt x="369823" y="1209353"/>
                  <a:pt x="369504" y="1210488"/>
                  <a:pt x="371667" y="1212112"/>
                </a:cubicBezTo>
                <a:cubicBezTo>
                  <a:pt x="373854" y="1213760"/>
                  <a:pt x="376449" y="1215564"/>
                  <a:pt x="379020" y="1217367"/>
                </a:cubicBezTo>
                <a:cubicBezTo>
                  <a:pt x="381623" y="1219138"/>
                  <a:pt x="384333" y="1220746"/>
                  <a:pt x="386520" y="1222362"/>
                </a:cubicBezTo>
                <a:cubicBezTo>
                  <a:pt x="388960" y="1224116"/>
                  <a:pt x="390355" y="1226312"/>
                  <a:pt x="392077" y="1227471"/>
                </a:cubicBezTo>
                <a:cubicBezTo>
                  <a:pt x="393652" y="1228531"/>
                  <a:pt x="396092" y="1228376"/>
                  <a:pt x="397953" y="1229552"/>
                </a:cubicBezTo>
                <a:cubicBezTo>
                  <a:pt x="399961" y="1230759"/>
                  <a:pt x="401054" y="1233159"/>
                  <a:pt x="403592" y="1234603"/>
                </a:cubicBezTo>
                <a:cubicBezTo>
                  <a:pt x="409517" y="1238178"/>
                  <a:pt x="417923" y="1241540"/>
                  <a:pt x="420869" y="1243760"/>
                </a:cubicBezTo>
                <a:cubicBezTo>
                  <a:pt x="422656" y="1245065"/>
                  <a:pt x="423864" y="1248460"/>
                  <a:pt x="425806" y="1250035"/>
                </a:cubicBezTo>
                <a:cubicBezTo>
                  <a:pt x="429830" y="1253496"/>
                  <a:pt x="433804" y="1254875"/>
                  <a:pt x="437044" y="1257625"/>
                </a:cubicBezTo>
                <a:cubicBezTo>
                  <a:pt x="432874" y="1257658"/>
                  <a:pt x="436277" y="1260106"/>
                  <a:pt x="438309" y="1261452"/>
                </a:cubicBezTo>
                <a:cubicBezTo>
                  <a:pt x="445245" y="1266080"/>
                  <a:pt x="446494" y="1263166"/>
                  <a:pt x="451864" y="1265002"/>
                </a:cubicBezTo>
                <a:cubicBezTo>
                  <a:pt x="453945" y="1265721"/>
                  <a:pt x="456712" y="1268601"/>
                  <a:pt x="459454" y="1269964"/>
                </a:cubicBezTo>
                <a:cubicBezTo>
                  <a:pt x="461265" y="1270862"/>
                  <a:pt x="463093" y="1270013"/>
                  <a:pt x="465582" y="1271180"/>
                </a:cubicBezTo>
                <a:cubicBezTo>
                  <a:pt x="467182" y="1271931"/>
                  <a:pt x="471230" y="1275204"/>
                  <a:pt x="474576" y="1276681"/>
                </a:cubicBezTo>
                <a:cubicBezTo>
                  <a:pt x="478281" y="1278443"/>
                  <a:pt x="484099" y="1280696"/>
                  <a:pt x="486850" y="1282369"/>
                </a:cubicBezTo>
                <a:cubicBezTo>
                  <a:pt x="489298" y="1283854"/>
                  <a:pt x="490179" y="1285813"/>
                  <a:pt x="492946" y="1287176"/>
                </a:cubicBezTo>
                <a:cubicBezTo>
                  <a:pt x="497883" y="1289452"/>
                  <a:pt x="504077" y="1290260"/>
                  <a:pt x="508933" y="1291827"/>
                </a:cubicBezTo>
                <a:cubicBezTo>
                  <a:pt x="512377" y="1292913"/>
                  <a:pt x="517910" y="1294414"/>
                  <a:pt x="520366" y="1295557"/>
                </a:cubicBezTo>
                <a:cubicBezTo>
                  <a:pt x="520260" y="1295516"/>
                  <a:pt x="521093" y="1297622"/>
                  <a:pt x="521158" y="1297703"/>
                </a:cubicBezTo>
                <a:cubicBezTo>
                  <a:pt x="524218" y="1301849"/>
                  <a:pt x="536256" y="1302983"/>
                  <a:pt x="543845" y="1305693"/>
                </a:cubicBezTo>
                <a:cubicBezTo>
                  <a:pt x="548366" y="1307162"/>
                  <a:pt x="558217" y="1310042"/>
                  <a:pt x="567308" y="1313095"/>
                </a:cubicBezTo>
                <a:cubicBezTo>
                  <a:pt x="576440" y="1316000"/>
                  <a:pt x="585066" y="1318260"/>
                  <a:pt x="586845" y="1319558"/>
                </a:cubicBezTo>
                <a:cubicBezTo>
                  <a:pt x="591546" y="1322643"/>
                  <a:pt x="594345" y="1321035"/>
                  <a:pt x="598752" y="1321517"/>
                </a:cubicBezTo>
                <a:cubicBezTo>
                  <a:pt x="603779" y="1321982"/>
                  <a:pt x="609361" y="1323361"/>
                  <a:pt x="615302" y="1325026"/>
                </a:cubicBezTo>
                <a:cubicBezTo>
                  <a:pt x="618273" y="1325842"/>
                  <a:pt x="621325" y="1326805"/>
                  <a:pt x="624450" y="1327621"/>
                </a:cubicBezTo>
                <a:cubicBezTo>
                  <a:pt x="627592" y="1328331"/>
                  <a:pt x="630799" y="1329025"/>
                  <a:pt x="634015" y="1329637"/>
                </a:cubicBezTo>
                <a:cubicBezTo>
                  <a:pt x="637451" y="1330306"/>
                  <a:pt x="641058" y="1331016"/>
                  <a:pt x="644600" y="1331701"/>
                </a:cubicBezTo>
                <a:cubicBezTo>
                  <a:pt x="648141" y="1332419"/>
                  <a:pt x="651626" y="1333089"/>
                  <a:pt x="654850" y="1333325"/>
                </a:cubicBezTo>
                <a:cubicBezTo>
                  <a:pt x="660448" y="1333888"/>
                  <a:pt x="666414" y="1333276"/>
                  <a:pt x="671473" y="1333995"/>
                </a:cubicBezTo>
                <a:cubicBezTo>
                  <a:pt x="675603" y="1334598"/>
                  <a:pt x="679291" y="1336296"/>
                  <a:pt x="683413" y="1336631"/>
                </a:cubicBezTo>
                <a:cubicBezTo>
                  <a:pt x="690423" y="1337349"/>
                  <a:pt x="697229" y="1336614"/>
                  <a:pt x="701546" y="1337422"/>
                </a:cubicBezTo>
                <a:cubicBezTo>
                  <a:pt x="704982" y="1338099"/>
                  <a:pt x="707006" y="1340939"/>
                  <a:pt x="710621" y="1340238"/>
                </a:cubicBezTo>
                <a:cubicBezTo>
                  <a:pt x="715526" y="1335863"/>
                  <a:pt x="723026" y="1338059"/>
                  <a:pt x="731872" y="1338336"/>
                </a:cubicBezTo>
                <a:cubicBezTo>
                  <a:pt x="734777" y="1338491"/>
                  <a:pt x="736638" y="1337218"/>
                  <a:pt x="739413" y="1337136"/>
                </a:cubicBezTo>
                <a:cubicBezTo>
                  <a:pt x="744521" y="1336941"/>
                  <a:pt x="749965" y="1337781"/>
                  <a:pt x="754616" y="1337145"/>
                </a:cubicBezTo>
                <a:cubicBezTo>
                  <a:pt x="757163" y="1336810"/>
                  <a:pt x="758166" y="1335945"/>
                  <a:pt x="760615" y="1335945"/>
                </a:cubicBezTo>
                <a:cubicBezTo>
                  <a:pt x="762100" y="1336019"/>
                  <a:pt x="766074" y="1337316"/>
                  <a:pt x="766809" y="1337153"/>
                </a:cubicBezTo>
                <a:cubicBezTo>
                  <a:pt x="767413" y="1337014"/>
                  <a:pt x="766425" y="1336043"/>
                  <a:pt x="768245" y="1336092"/>
                </a:cubicBezTo>
                <a:cubicBezTo>
                  <a:pt x="771583" y="1336231"/>
                  <a:pt x="774268" y="1338671"/>
                  <a:pt x="777500" y="1336875"/>
                </a:cubicBezTo>
                <a:cubicBezTo>
                  <a:pt x="780446" y="1335945"/>
                  <a:pt x="775998" y="1331726"/>
                  <a:pt x="781539" y="1331987"/>
                </a:cubicBezTo>
                <a:cubicBezTo>
                  <a:pt x="783367" y="1331930"/>
                  <a:pt x="783857" y="1332795"/>
                  <a:pt x="784771" y="1333431"/>
                </a:cubicBezTo>
                <a:cubicBezTo>
                  <a:pt x="786705" y="1334762"/>
                  <a:pt x="784795" y="1334354"/>
                  <a:pt x="788011" y="1334868"/>
                </a:cubicBezTo>
                <a:cubicBezTo>
                  <a:pt x="793829" y="1335888"/>
                  <a:pt x="799673" y="1332126"/>
                  <a:pt x="807458" y="1331032"/>
                </a:cubicBezTo>
                <a:cubicBezTo>
                  <a:pt x="809817" y="1330673"/>
                  <a:pt x="813669" y="1331652"/>
                  <a:pt x="816794" y="1331359"/>
                </a:cubicBezTo>
                <a:cubicBezTo>
                  <a:pt x="819324" y="1331163"/>
                  <a:pt x="821283" y="1329735"/>
                  <a:pt x="824139" y="1329082"/>
                </a:cubicBezTo>
                <a:cubicBezTo>
                  <a:pt x="830447" y="1327752"/>
                  <a:pt x="838926" y="1327817"/>
                  <a:pt x="846916" y="1326079"/>
                </a:cubicBezTo>
                <a:cubicBezTo>
                  <a:pt x="851225" y="1325165"/>
                  <a:pt x="854604" y="1322969"/>
                  <a:pt x="858529" y="1322186"/>
                </a:cubicBezTo>
                <a:cubicBezTo>
                  <a:pt x="861703" y="1321508"/>
                  <a:pt x="864544" y="1322145"/>
                  <a:pt x="867840" y="1321549"/>
                </a:cubicBezTo>
                <a:cubicBezTo>
                  <a:pt x="870436" y="1321084"/>
                  <a:pt x="873357" y="1320496"/>
                  <a:pt x="876385" y="1319827"/>
                </a:cubicBezTo>
                <a:cubicBezTo>
                  <a:pt x="879396" y="1319117"/>
                  <a:pt x="882440" y="1318097"/>
                  <a:pt x="885411" y="1317191"/>
                </a:cubicBezTo>
                <a:cubicBezTo>
                  <a:pt x="891328" y="1315298"/>
                  <a:pt x="896787" y="1313339"/>
                  <a:pt x="900019" y="1311789"/>
                </a:cubicBezTo>
                <a:cubicBezTo>
                  <a:pt x="902100" y="1310785"/>
                  <a:pt x="900557" y="1309455"/>
                  <a:pt x="903797" y="1308745"/>
                </a:cubicBezTo>
                <a:cubicBezTo>
                  <a:pt x="907462" y="1307104"/>
                  <a:pt x="906066" y="1311552"/>
                  <a:pt x="910399" y="1309088"/>
                </a:cubicBezTo>
                <a:cubicBezTo>
                  <a:pt x="914676" y="1307717"/>
                  <a:pt x="914096" y="1305546"/>
                  <a:pt x="918356" y="1304191"/>
                </a:cubicBezTo>
                <a:cubicBezTo>
                  <a:pt x="926199" y="1306003"/>
                  <a:pt x="932401" y="1301735"/>
                  <a:pt x="939207" y="1298756"/>
                </a:cubicBezTo>
                <a:cubicBezTo>
                  <a:pt x="944283" y="1296675"/>
                  <a:pt x="950494" y="1293974"/>
                  <a:pt x="956549" y="1291329"/>
                </a:cubicBezTo>
                <a:cubicBezTo>
                  <a:pt x="962507" y="1288481"/>
                  <a:pt x="968195" y="1285445"/>
                  <a:pt x="972553" y="1283348"/>
                </a:cubicBezTo>
                <a:cubicBezTo>
                  <a:pt x="974879" y="1282214"/>
                  <a:pt x="978396" y="1281626"/>
                  <a:pt x="981195" y="1280076"/>
                </a:cubicBezTo>
                <a:cubicBezTo>
                  <a:pt x="983423" y="1278941"/>
                  <a:pt x="985847" y="1276419"/>
                  <a:pt x="987512" y="1275661"/>
                </a:cubicBezTo>
                <a:cubicBezTo>
                  <a:pt x="991625" y="1273710"/>
                  <a:pt x="996407" y="1273237"/>
                  <a:pt x="1000855" y="1271237"/>
                </a:cubicBezTo>
                <a:cubicBezTo>
                  <a:pt x="1008036" y="1268234"/>
                  <a:pt x="1015006" y="1262318"/>
                  <a:pt x="1023240" y="1257747"/>
                </a:cubicBezTo>
                <a:cubicBezTo>
                  <a:pt x="1027174" y="1255511"/>
                  <a:pt x="1031066" y="1254883"/>
                  <a:pt x="1034616" y="1252647"/>
                </a:cubicBezTo>
                <a:cubicBezTo>
                  <a:pt x="1038574" y="1250093"/>
                  <a:pt x="1041406" y="1246959"/>
                  <a:pt x="1045495" y="1243972"/>
                </a:cubicBezTo>
                <a:cubicBezTo>
                  <a:pt x="1049436" y="1241083"/>
                  <a:pt x="1053851" y="1239345"/>
                  <a:pt x="1054880" y="1238545"/>
                </a:cubicBezTo>
                <a:cubicBezTo>
                  <a:pt x="1057336" y="1236619"/>
                  <a:pt x="1057867" y="1233918"/>
                  <a:pt x="1059972" y="1232457"/>
                </a:cubicBezTo>
                <a:cubicBezTo>
                  <a:pt x="1066599" y="1227732"/>
                  <a:pt x="1073234" y="1225985"/>
                  <a:pt x="1077485" y="1222329"/>
                </a:cubicBezTo>
                <a:cubicBezTo>
                  <a:pt x="1079020" y="1221072"/>
                  <a:pt x="1080521" y="1217318"/>
                  <a:pt x="1082276" y="1216004"/>
                </a:cubicBezTo>
                <a:cubicBezTo>
                  <a:pt x="1085467" y="1213532"/>
                  <a:pt x="1089474" y="1212528"/>
                  <a:pt x="1093416" y="1210006"/>
                </a:cubicBezTo>
                <a:cubicBezTo>
                  <a:pt x="1100858" y="1205534"/>
                  <a:pt x="1109125" y="1197896"/>
                  <a:pt x="1116397" y="1191481"/>
                </a:cubicBezTo>
                <a:cubicBezTo>
                  <a:pt x="1117710" y="1190298"/>
                  <a:pt x="1119881" y="1186837"/>
                  <a:pt x="1121456" y="1185532"/>
                </a:cubicBezTo>
                <a:cubicBezTo>
                  <a:pt x="1123496" y="1183687"/>
                  <a:pt x="1125994" y="1183337"/>
                  <a:pt x="1128091" y="1181190"/>
                </a:cubicBezTo>
                <a:cubicBezTo>
                  <a:pt x="1130882" y="1178334"/>
                  <a:pt x="1133379" y="1175225"/>
                  <a:pt x="1136007" y="1172091"/>
                </a:cubicBezTo>
                <a:cubicBezTo>
                  <a:pt x="1138643" y="1168949"/>
                  <a:pt x="1141459" y="1165799"/>
                  <a:pt x="1144592" y="1162534"/>
                </a:cubicBezTo>
                <a:cubicBezTo>
                  <a:pt x="1146265" y="1160861"/>
                  <a:pt x="1148681" y="1159237"/>
                  <a:pt x="1150378" y="1157271"/>
                </a:cubicBezTo>
                <a:cubicBezTo>
                  <a:pt x="1152957" y="1154292"/>
                  <a:pt x="1154540" y="1149958"/>
                  <a:pt x="1157274" y="1146784"/>
                </a:cubicBezTo>
                <a:cubicBezTo>
                  <a:pt x="1159796" y="1143944"/>
                  <a:pt x="1163624" y="1139561"/>
                  <a:pt x="1165786" y="1137701"/>
                </a:cubicBezTo>
                <a:cubicBezTo>
                  <a:pt x="1167745" y="1135963"/>
                  <a:pt x="1172568" y="1132796"/>
                  <a:pt x="1175090" y="1133139"/>
                </a:cubicBezTo>
                <a:cubicBezTo>
                  <a:pt x="1172315" y="1136550"/>
                  <a:pt x="1169361" y="1140174"/>
                  <a:pt x="1166594" y="1143569"/>
                </a:cubicBezTo>
                <a:cubicBezTo>
                  <a:pt x="1165239" y="1145274"/>
                  <a:pt x="1163926" y="1146923"/>
                  <a:pt x="1162701" y="1148465"/>
                </a:cubicBezTo>
                <a:cubicBezTo>
                  <a:pt x="1161420" y="1149942"/>
                  <a:pt x="1160245" y="1151321"/>
                  <a:pt x="1159249" y="1152570"/>
                </a:cubicBezTo>
                <a:cubicBezTo>
                  <a:pt x="1144821" y="1171601"/>
                  <a:pt x="1121130" y="1191750"/>
                  <a:pt x="1106905" y="1206464"/>
                </a:cubicBezTo>
                <a:cubicBezTo>
                  <a:pt x="1105510" y="1208015"/>
                  <a:pt x="1104629" y="1210806"/>
                  <a:pt x="1103413" y="1211981"/>
                </a:cubicBezTo>
                <a:cubicBezTo>
                  <a:pt x="1102311" y="1213091"/>
                  <a:pt x="1101960" y="1212112"/>
                  <a:pt x="1101633" y="1212324"/>
                </a:cubicBezTo>
                <a:cubicBezTo>
                  <a:pt x="1100458" y="1213115"/>
                  <a:pt x="1101103" y="1213923"/>
                  <a:pt x="1101021" y="1214005"/>
                </a:cubicBezTo>
                <a:cubicBezTo>
                  <a:pt x="1094925" y="1219604"/>
                  <a:pt x="1092697" y="1222533"/>
                  <a:pt x="1092518" y="1225879"/>
                </a:cubicBezTo>
                <a:cubicBezTo>
                  <a:pt x="1091302" y="1228091"/>
                  <a:pt x="1089090" y="1229902"/>
                  <a:pt x="1087001" y="1231510"/>
                </a:cubicBezTo>
                <a:cubicBezTo>
                  <a:pt x="1084838" y="1233004"/>
                  <a:pt x="1082798" y="1234277"/>
                  <a:pt x="1082047" y="1235558"/>
                </a:cubicBezTo>
                <a:cubicBezTo>
                  <a:pt x="1085385" y="1237933"/>
                  <a:pt x="1086046" y="1240708"/>
                  <a:pt x="1091196" y="1241915"/>
                </a:cubicBezTo>
                <a:cubicBezTo>
                  <a:pt x="1083802" y="1247138"/>
                  <a:pt x="1078179" y="1247856"/>
                  <a:pt x="1078212" y="1254140"/>
                </a:cubicBezTo>
                <a:cubicBezTo>
                  <a:pt x="1076082" y="1254099"/>
                  <a:pt x="1075568" y="1256491"/>
                  <a:pt x="1074392" y="1257095"/>
                </a:cubicBezTo>
                <a:cubicBezTo>
                  <a:pt x="1071316" y="1258670"/>
                  <a:pt x="1071095" y="1257078"/>
                  <a:pt x="1067619" y="1258776"/>
                </a:cubicBezTo>
                <a:cubicBezTo>
                  <a:pt x="1065007" y="1260065"/>
                  <a:pt x="1065260" y="1261714"/>
                  <a:pt x="1062853" y="1263158"/>
                </a:cubicBezTo>
                <a:cubicBezTo>
                  <a:pt x="1059613" y="1265100"/>
                  <a:pt x="1054162" y="1264684"/>
                  <a:pt x="1050799" y="1268324"/>
                </a:cubicBezTo>
                <a:cubicBezTo>
                  <a:pt x="1049706" y="1272535"/>
                  <a:pt x="1057565" y="1266961"/>
                  <a:pt x="1054105" y="1270323"/>
                </a:cubicBezTo>
                <a:cubicBezTo>
                  <a:pt x="1050734" y="1270723"/>
                  <a:pt x="1048139" y="1272045"/>
                  <a:pt x="1045862" y="1273522"/>
                </a:cubicBezTo>
                <a:cubicBezTo>
                  <a:pt x="1043544" y="1274910"/>
                  <a:pt x="1041594" y="1276534"/>
                  <a:pt x="1039692" y="1277725"/>
                </a:cubicBezTo>
                <a:cubicBezTo>
                  <a:pt x="1037905" y="1278835"/>
                  <a:pt x="1037318" y="1278035"/>
                  <a:pt x="1035130" y="1279529"/>
                </a:cubicBezTo>
                <a:cubicBezTo>
                  <a:pt x="1032837" y="1281088"/>
                  <a:pt x="1032470" y="1282475"/>
                  <a:pt x="1030152" y="1283683"/>
                </a:cubicBezTo>
                <a:cubicBezTo>
                  <a:pt x="1023770" y="1287053"/>
                  <a:pt x="1019404" y="1286098"/>
                  <a:pt x="1014606" y="1288889"/>
                </a:cubicBezTo>
                <a:cubicBezTo>
                  <a:pt x="1011970" y="1290489"/>
                  <a:pt x="1009970" y="1294545"/>
                  <a:pt x="1006127" y="1296667"/>
                </a:cubicBezTo>
                <a:cubicBezTo>
                  <a:pt x="1003801" y="1297948"/>
                  <a:pt x="1000504" y="1297597"/>
                  <a:pt x="998284" y="1299033"/>
                </a:cubicBezTo>
                <a:cubicBezTo>
                  <a:pt x="996831" y="1301571"/>
                  <a:pt x="996023" y="1303285"/>
                  <a:pt x="993053" y="1302828"/>
                </a:cubicBezTo>
                <a:cubicBezTo>
                  <a:pt x="988752" y="1302208"/>
                  <a:pt x="984280" y="1306370"/>
                  <a:pt x="979734" y="1308435"/>
                </a:cubicBezTo>
                <a:cubicBezTo>
                  <a:pt x="977890" y="1309259"/>
                  <a:pt x="973042" y="1311152"/>
                  <a:pt x="968497" y="1312939"/>
                </a:cubicBezTo>
                <a:cubicBezTo>
                  <a:pt x="963853" y="1314506"/>
                  <a:pt x="959487" y="1315926"/>
                  <a:pt x="958736" y="1316310"/>
                </a:cubicBezTo>
                <a:cubicBezTo>
                  <a:pt x="955929" y="1317697"/>
                  <a:pt x="955023" y="1319876"/>
                  <a:pt x="952110" y="1321117"/>
                </a:cubicBezTo>
                <a:cubicBezTo>
                  <a:pt x="951547" y="1321362"/>
                  <a:pt x="949458" y="1320407"/>
                  <a:pt x="947034" y="1321402"/>
                </a:cubicBezTo>
                <a:cubicBezTo>
                  <a:pt x="944953" y="1322259"/>
                  <a:pt x="944855" y="1323663"/>
                  <a:pt x="941517" y="1324781"/>
                </a:cubicBezTo>
                <a:cubicBezTo>
                  <a:pt x="937877" y="1325825"/>
                  <a:pt x="934221" y="1325597"/>
                  <a:pt x="930410" y="1327074"/>
                </a:cubicBezTo>
                <a:cubicBezTo>
                  <a:pt x="927847" y="1328053"/>
                  <a:pt x="925832" y="1330445"/>
                  <a:pt x="923555" y="1331538"/>
                </a:cubicBezTo>
                <a:cubicBezTo>
                  <a:pt x="920307" y="1333105"/>
                  <a:pt x="917173" y="1334182"/>
                  <a:pt x="914080" y="1334868"/>
                </a:cubicBezTo>
                <a:cubicBezTo>
                  <a:pt x="910946" y="1335463"/>
                  <a:pt x="907804" y="1335537"/>
                  <a:pt x="904630" y="1335390"/>
                </a:cubicBezTo>
                <a:cubicBezTo>
                  <a:pt x="900402" y="1337471"/>
                  <a:pt x="894959" y="1342882"/>
                  <a:pt x="892764" y="1340115"/>
                </a:cubicBezTo>
                <a:cubicBezTo>
                  <a:pt x="892029" y="1339185"/>
                  <a:pt x="895498" y="1338344"/>
                  <a:pt x="895277" y="1337455"/>
                </a:cubicBezTo>
                <a:cubicBezTo>
                  <a:pt x="888732" y="1339299"/>
                  <a:pt x="882228" y="1341192"/>
                  <a:pt x="882351" y="1344269"/>
                </a:cubicBezTo>
                <a:cubicBezTo>
                  <a:pt x="881339" y="1342645"/>
                  <a:pt x="878050" y="1343110"/>
                  <a:pt x="875455" y="1343339"/>
                </a:cubicBezTo>
                <a:cubicBezTo>
                  <a:pt x="873145" y="1343543"/>
                  <a:pt x="865857" y="1344677"/>
                  <a:pt x="862936" y="1345738"/>
                </a:cubicBezTo>
                <a:cubicBezTo>
                  <a:pt x="859965" y="1346815"/>
                  <a:pt x="859125" y="1348651"/>
                  <a:pt x="855673" y="1349517"/>
                </a:cubicBezTo>
                <a:cubicBezTo>
                  <a:pt x="851731" y="1350349"/>
                  <a:pt x="847887" y="1349672"/>
                  <a:pt x="842819" y="1350447"/>
                </a:cubicBezTo>
                <a:cubicBezTo>
                  <a:pt x="838078" y="1351157"/>
                  <a:pt x="833034" y="1352438"/>
                  <a:pt x="828195" y="1353646"/>
                </a:cubicBezTo>
                <a:cubicBezTo>
                  <a:pt x="823372" y="1354968"/>
                  <a:pt x="818639" y="1355580"/>
                  <a:pt x="814721" y="1355874"/>
                </a:cubicBezTo>
                <a:cubicBezTo>
                  <a:pt x="812061" y="1356021"/>
                  <a:pt x="809253" y="1355017"/>
                  <a:pt x="806585" y="1355376"/>
                </a:cubicBezTo>
                <a:cubicBezTo>
                  <a:pt x="804594" y="1355645"/>
                  <a:pt x="804577" y="1356666"/>
                  <a:pt x="802023" y="1357000"/>
                </a:cubicBezTo>
                <a:cubicBezTo>
                  <a:pt x="799999" y="1357278"/>
                  <a:pt x="799697" y="1356233"/>
                  <a:pt x="797192" y="1356886"/>
                </a:cubicBezTo>
                <a:cubicBezTo>
                  <a:pt x="795249" y="1357433"/>
                  <a:pt x="793136" y="1359350"/>
                  <a:pt x="791145" y="1359448"/>
                </a:cubicBezTo>
                <a:cubicBezTo>
                  <a:pt x="788378" y="1359636"/>
                  <a:pt x="785456" y="1356853"/>
                  <a:pt x="783033" y="1358542"/>
                </a:cubicBezTo>
                <a:cubicBezTo>
                  <a:pt x="781727" y="1362321"/>
                  <a:pt x="792703" y="1357392"/>
                  <a:pt x="789888" y="1362256"/>
                </a:cubicBezTo>
                <a:cubicBezTo>
                  <a:pt x="777777" y="1364239"/>
                  <a:pt x="772660" y="1360925"/>
                  <a:pt x="764507" y="1364973"/>
                </a:cubicBezTo>
                <a:cubicBezTo>
                  <a:pt x="760517" y="1364018"/>
                  <a:pt x="765976" y="1361603"/>
                  <a:pt x="762630" y="1361529"/>
                </a:cubicBezTo>
                <a:cubicBezTo>
                  <a:pt x="761259" y="1363308"/>
                  <a:pt x="753490" y="1363831"/>
                  <a:pt x="748488" y="1364092"/>
                </a:cubicBezTo>
                <a:cubicBezTo>
                  <a:pt x="744889" y="1364280"/>
                  <a:pt x="740873" y="1364239"/>
                  <a:pt x="736989" y="1364116"/>
                </a:cubicBezTo>
                <a:cubicBezTo>
                  <a:pt x="733104" y="1363986"/>
                  <a:pt x="729334" y="1363415"/>
                  <a:pt x="726225" y="1363145"/>
                </a:cubicBezTo>
                <a:cubicBezTo>
                  <a:pt x="725890" y="1360632"/>
                  <a:pt x="736605" y="1364165"/>
                  <a:pt x="734059" y="1360452"/>
                </a:cubicBezTo>
                <a:cubicBezTo>
                  <a:pt x="727726" y="1358738"/>
                  <a:pt x="720577" y="1361105"/>
                  <a:pt x="713559" y="1360574"/>
                </a:cubicBezTo>
                <a:cubicBezTo>
                  <a:pt x="708883" y="1360240"/>
                  <a:pt x="705039" y="1356135"/>
                  <a:pt x="700999" y="1358657"/>
                </a:cubicBezTo>
                <a:cubicBezTo>
                  <a:pt x="696756" y="1359497"/>
                  <a:pt x="705031" y="1361154"/>
                  <a:pt x="705651" y="1362411"/>
                </a:cubicBezTo>
                <a:cubicBezTo>
                  <a:pt x="703937" y="1364688"/>
                  <a:pt x="697923" y="1362321"/>
                  <a:pt x="692977" y="1362721"/>
                </a:cubicBezTo>
                <a:cubicBezTo>
                  <a:pt x="690039" y="1362966"/>
                  <a:pt x="689607" y="1364622"/>
                  <a:pt x="686571" y="1364214"/>
                </a:cubicBezTo>
                <a:cubicBezTo>
                  <a:pt x="686245" y="1364174"/>
                  <a:pt x="683609" y="1361880"/>
                  <a:pt x="681960" y="1361366"/>
                </a:cubicBezTo>
                <a:cubicBezTo>
                  <a:pt x="680369" y="1360885"/>
                  <a:pt x="678288" y="1361081"/>
                  <a:pt x="676860" y="1361056"/>
                </a:cubicBezTo>
                <a:cubicBezTo>
                  <a:pt x="675439" y="1360974"/>
                  <a:pt x="674689" y="1360648"/>
                  <a:pt x="675758" y="1359285"/>
                </a:cubicBezTo>
                <a:cubicBezTo>
                  <a:pt x="685616" y="1360485"/>
                  <a:pt x="694422" y="1363676"/>
                  <a:pt x="696364" y="1356674"/>
                </a:cubicBezTo>
                <a:cubicBezTo>
                  <a:pt x="691133" y="1356984"/>
                  <a:pt x="685787" y="1356910"/>
                  <a:pt x="680361" y="1356625"/>
                </a:cubicBezTo>
                <a:cubicBezTo>
                  <a:pt x="674925" y="1356429"/>
                  <a:pt x="669458" y="1355343"/>
                  <a:pt x="663876" y="1354609"/>
                </a:cubicBezTo>
                <a:cubicBezTo>
                  <a:pt x="658318" y="1353785"/>
                  <a:pt x="652654" y="1352952"/>
                  <a:pt x="646917" y="1352104"/>
                </a:cubicBezTo>
                <a:cubicBezTo>
                  <a:pt x="641213" y="1351051"/>
                  <a:pt x="635402" y="1350145"/>
                  <a:pt x="629469" y="1349541"/>
                </a:cubicBezTo>
                <a:cubicBezTo>
                  <a:pt x="625258" y="1351753"/>
                  <a:pt x="634913" y="1354136"/>
                  <a:pt x="632978" y="1358085"/>
                </a:cubicBezTo>
                <a:lnTo>
                  <a:pt x="621986" y="1356510"/>
                </a:lnTo>
                <a:cubicBezTo>
                  <a:pt x="622296" y="1354780"/>
                  <a:pt x="626450" y="1356013"/>
                  <a:pt x="625683" y="1353458"/>
                </a:cubicBezTo>
                <a:cubicBezTo>
                  <a:pt x="618419" y="1353368"/>
                  <a:pt x="611597" y="1351704"/>
                  <a:pt x="604962" y="1350194"/>
                </a:cubicBezTo>
                <a:cubicBezTo>
                  <a:pt x="598352" y="1348537"/>
                  <a:pt x="591937" y="1346905"/>
                  <a:pt x="585866" y="1344677"/>
                </a:cubicBezTo>
                <a:cubicBezTo>
                  <a:pt x="579753" y="1342596"/>
                  <a:pt x="573828" y="1340670"/>
                  <a:pt x="567936" y="1339275"/>
                </a:cubicBezTo>
                <a:cubicBezTo>
                  <a:pt x="562036" y="1337944"/>
                  <a:pt x="556348" y="1336484"/>
                  <a:pt x="550431" y="1336304"/>
                </a:cubicBezTo>
                <a:cubicBezTo>
                  <a:pt x="552333" y="1334035"/>
                  <a:pt x="546783" y="1333448"/>
                  <a:pt x="548685" y="1331179"/>
                </a:cubicBezTo>
                <a:cubicBezTo>
                  <a:pt x="551402" y="1331775"/>
                  <a:pt x="555956" y="1334280"/>
                  <a:pt x="555189" y="1331269"/>
                </a:cubicBezTo>
                <a:cubicBezTo>
                  <a:pt x="549378" y="1328159"/>
                  <a:pt x="543184" y="1326438"/>
                  <a:pt x="537537" y="1325026"/>
                </a:cubicBezTo>
                <a:cubicBezTo>
                  <a:pt x="533106" y="1323785"/>
                  <a:pt x="528788" y="1324308"/>
                  <a:pt x="526381" y="1323900"/>
                </a:cubicBezTo>
                <a:cubicBezTo>
                  <a:pt x="523998" y="1323483"/>
                  <a:pt x="521403" y="1321835"/>
                  <a:pt x="518995" y="1321304"/>
                </a:cubicBezTo>
                <a:cubicBezTo>
                  <a:pt x="518236" y="1321133"/>
                  <a:pt x="515339" y="1321672"/>
                  <a:pt x="513944" y="1321402"/>
                </a:cubicBezTo>
                <a:cubicBezTo>
                  <a:pt x="511985" y="1321068"/>
                  <a:pt x="509969" y="1319729"/>
                  <a:pt x="508076" y="1319191"/>
                </a:cubicBezTo>
                <a:cubicBezTo>
                  <a:pt x="504257" y="1318171"/>
                  <a:pt x="503775" y="1319321"/>
                  <a:pt x="501596" y="1318448"/>
                </a:cubicBezTo>
                <a:cubicBezTo>
                  <a:pt x="496586" y="1316432"/>
                  <a:pt x="492383" y="1313397"/>
                  <a:pt x="488049" y="1310067"/>
                </a:cubicBezTo>
                <a:cubicBezTo>
                  <a:pt x="483732" y="1309194"/>
                  <a:pt x="489616" y="1314221"/>
                  <a:pt x="483724" y="1312132"/>
                </a:cubicBezTo>
                <a:cubicBezTo>
                  <a:pt x="482573" y="1309071"/>
                  <a:pt x="481227" y="1308655"/>
                  <a:pt x="477669" y="1306378"/>
                </a:cubicBezTo>
                <a:cubicBezTo>
                  <a:pt x="476028" y="1305334"/>
                  <a:pt x="476542" y="1304150"/>
                  <a:pt x="475555" y="1303448"/>
                </a:cubicBezTo>
                <a:cubicBezTo>
                  <a:pt x="473776" y="1302175"/>
                  <a:pt x="472062" y="1302796"/>
                  <a:pt x="470928" y="1302265"/>
                </a:cubicBezTo>
                <a:cubicBezTo>
                  <a:pt x="467231" y="1300502"/>
                  <a:pt x="461739" y="1295271"/>
                  <a:pt x="459331" y="1293884"/>
                </a:cubicBezTo>
                <a:cubicBezTo>
                  <a:pt x="455846" y="1291950"/>
                  <a:pt x="449913" y="1290685"/>
                  <a:pt x="446062" y="1288906"/>
                </a:cubicBezTo>
                <a:cubicBezTo>
                  <a:pt x="444609" y="1288236"/>
                  <a:pt x="444829" y="1287265"/>
                  <a:pt x="443695" y="1286670"/>
                </a:cubicBezTo>
                <a:cubicBezTo>
                  <a:pt x="443132" y="1286376"/>
                  <a:pt x="441369" y="1286825"/>
                  <a:pt x="439100" y="1285274"/>
                </a:cubicBezTo>
                <a:cubicBezTo>
                  <a:pt x="437044" y="1283838"/>
                  <a:pt x="436260" y="1282010"/>
                  <a:pt x="434465" y="1280745"/>
                </a:cubicBezTo>
                <a:cubicBezTo>
                  <a:pt x="432776" y="1279586"/>
                  <a:pt x="432408" y="1281487"/>
                  <a:pt x="430899" y="1280696"/>
                </a:cubicBezTo>
                <a:cubicBezTo>
                  <a:pt x="430670" y="1280573"/>
                  <a:pt x="428556" y="1275204"/>
                  <a:pt x="425047" y="1275195"/>
                </a:cubicBezTo>
                <a:cubicBezTo>
                  <a:pt x="422175" y="1276052"/>
                  <a:pt x="427161" y="1280696"/>
                  <a:pt x="422811" y="1279015"/>
                </a:cubicBezTo>
                <a:cubicBezTo>
                  <a:pt x="417580" y="1275285"/>
                  <a:pt x="414707" y="1271115"/>
                  <a:pt x="410643" y="1268773"/>
                </a:cubicBezTo>
                <a:cubicBezTo>
                  <a:pt x="406457" y="1266153"/>
                  <a:pt x="403152" y="1266169"/>
                  <a:pt x="400507" y="1264252"/>
                </a:cubicBezTo>
                <a:cubicBezTo>
                  <a:pt x="399920" y="1263827"/>
                  <a:pt x="402637" y="1262293"/>
                  <a:pt x="400630" y="1261167"/>
                </a:cubicBezTo>
                <a:cubicBezTo>
                  <a:pt x="400956" y="1261346"/>
                  <a:pt x="395513" y="1263770"/>
                  <a:pt x="395236" y="1260816"/>
                </a:cubicBezTo>
                <a:cubicBezTo>
                  <a:pt x="394028" y="1257927"/>
                  <a:pt x="395978" y="1259951"/>
                  <a:pt x="397194" y="1257862"/>
                </a:cubicBezTo>
                <a:cubicBezTo>
                  <a:pt x="394322" y="1255005"/>
                  <a:pt x="391612" y="1253283"/>
                  <a:pt x="388886" y="1251692"/>
                </a:cubicBezTo>
                <a:cubicBezTo>
                  <a:pt x="386226" y="1250003"/>
                  <a:pt x="383492" y="1248518"/>
                  <a:pt x="380464" y="1246347"/>
                </a:cubicBezTo>
                <a:cubicBezTo>
                  <a:pt x="375233" y="1242544"/>
                  <a:pt x="370288" y="1237916"/>
                  <a:pt x="365954" y="1233991"/>
                </a:cubicBezTo>
                <a:cubicBezTo>
                  <a:pt x="361719" y="1229943"/>
                  <a:pt x="357867" y="1226850"/>
                  <a:pt x="354309" y="1226540"/>
                </a:cubicBezTo>
                <a:cubicBezTo>
                  <a:pt x="355141" y="1227462"/>
                  <a:pt x="356708" y="1228491"/>
                  <a:pt x="356210" y="1229184"/>
                </a:cubicBezTo>
                <a:cubicBezTo>
                  <a:pt x="353525" y="1224598"/>
                  <a:pt x="348311" y="1223896"/>
                  <a:pt x="344622" y="1221097"/>
                </a:cubicBezTo>
                <a:cubicBezTo>
                  <a:pt x="341415" y="1218600"/>
                  <a:pt x="341904" y="1216274"/>
                  <a:pt x="338681" y="1213597"/>
                </a:cubicBezTo>
                <a:cubicBezTo>
                  <a:pt x="336102" y="1211410"/>
                  <a:pt x="334568" y="1212691"/>
                  <a:pt x="331638" y="1209753"/>
                </a:cubicBezTo>
                <a:cubicBezTo>
                  <a:pt x="332495" y="1208276"/>
                  <a:pt x="334266" y="1209459"/>
                  <a:pt x="335155" y="1208137"/>
                </a:cubicBezTo>
                <a:cubicBezTo>
                  <a:pt x="331874" y="1205289"/>
                  <a:pt x="329279" y="1204914"/>
                  <a:pt x="325770" y="1202253"/>
                </a:cubicBezTo>
                <a:cubicBezTo>
                  <a:pt x="323714" y="1200768"/>
                  <a:pt x="322889" y="1198385"/>
                  <a:pt x="320678" y="1196280"/>
                </a:cubicBezTo>
                <a:cubicBezTo>
                  <a:pt x="313104" y="1188976"/>
                  <a:pt x="302397" y="1182202"/>
                  <a:pt x="296210" y="1174384"/>
                </a:cubicBezTo>
                <a:cubicBezTo>
                  <a:pt x="293439" y="1171087"/>
                  <a:pt x="291729" y="1167186"/>
                  <a:pt x="288959" y="1164069"/>
                </a:cubicBezTo>
                <a:cubicBezTo>
                  <a:pt x="289057" y="1164191"/>
                  <a:pt x="286719" y="1164216"/>
                  <a:pt x="286568" y="1164126"/>
                </a:cubicBezTo>
                <a:cubicBezTo>
                  <a:pt x="285707" y="1163571"/>
                  <a:pt x="284115" y="1161539"/>
                  <a:pt x="283381" y="1160698"/>
                </a:cubicBezTo>
                <a:cubicBezTo>
                  <a:pt x="280720" y="1157646"/>
                  <a:pt x="278435" y="1152341"/>
                  <a:pt x="275636" y="1148824"/>
                </a:cubicBezTo>
                <a:cubicBezTo>
                  <a:pt x="273645" y="1146343"/>
                  <a:pt x="270552" y="1144262"/>
                  <a:pt x="267867" y="1141088"/>
                </a:cubicBezTo>
                <a:cubicBezTo>
                  <a:pt x="265052" y="1137823"/>
                  <a:pt x="263244" y="1133522"/>
                  <a:pt x="260865" y="1130723"/>
                </a:cubicBezTo>
                <a:cubicBezTo>
                  <a:pt x="259408" y="1128961"/>
                  <a:pt x="256246" y="1127239"/>
                  <a:pt x="254691" y="1125615"/>
                </a:cubicBezTo>
                <a:cubicBezTo>
                  <a:pt x="253606" y="1124497"/>
                  <a:pt x="254279" y="1123566"/>
                  <a:pt x="253483" y="1122611"/>
                </a:cubicBezTo>
                <a:cubicBezTo>
                  <a:pt x="252059" y="1120889"/>
                  <a:pt x="250529" y="1119127"/>
                  <a:pt x="248938" y="1117315"/>
                </a:cubicBezTo>
                <a:cubicBezTo>
                  <a:pt x="247432" y="1115438"/>
                  <a:pt x="245886" y="1113504"/>
                  <a:pt x="244311" y="1111545"/>
                </a:cubicBezTo>
                <a:cubicBezTo>
                  <a:pt x="241152" y="1107612"/>
                  <a:pt x="237884" y="1103564"/>
                  <a:pt x="234811" y="1099483"/>
                </a:cubicBezTo>
                <a:cubicBezTo>
                  <a:pt x="233677" y="1097982"/>
                  <a:pt x="232600" y="1096382"/>
                  <a:pt x="231567" y="1094734"/>
                </a:cubicBezTo>
                <a:cubicBezTo>
                  <a:pt x="230645" y="1093004"/>
                  <a:pt x="229715" y="1091265"/>
                  <a:pt x="228776" y="1089519"/>
                </a:cubicBezTo>
                <a:cubicBezTo>
                  <a:pt x="226932" y="1086010"/>
                  <a:pt x="225071" y="1082484"/>
                  <a:pt x="222896" y="1079277"/>
                </a:cubicBezTo>
                <a:cubicBezTo>
                  <a:pt x="219457" y="1074225"/>
                  <a:pt x="215295" y="1070822"/>
                  <a:pt x="212524" y="1065420"/>
                </a:cubicBezTo>
                <a:cubicBezTo>
                  <a:pt x="211080" y="1062743"/>
                  <a:pt x="210325" y="1059381"/>
                  <a:pt x="208721" y="1056794"/>
                </a:cubicBezTo>
                <a:cubicBezTo>
                  <a:pt x="207423" y="1054697"/>
                  <a:pt x="205040" y="1053219"/>
                  <a:pt x="203335" y="1050804"/>
                </a:cubicBezTo>
                <a:cubicBezTo>
                  <a:pt x="201160" y="1047858"/>
                  <a:pt x="199320" y="1044422"/>
                  <a:pt x="197549" y="1040782"/>
                </a:cubicBezTo>
                <a:cubicBezTo>
                  <a:pt x="195749" y="1037159"/>
                  <a:pt x="193999" y="1033348"/>
                  <a:pt x="192248" y="1029512"/>
                </a:cubicBezTo>
                <a:cubicBezTo>
                  <a:pt x="188568" y="1021914"/>
                  <a:pt x="185658" y="1013876"/>
                  <a:pt x="182231" y="1007004"/>
                </a:cubicBezTo>
                <a:cubicBezTo>
                  <a:pt x="181194" y="1004899"/>
                  <a:pt x="178795" y="1002932"/>
                  <a:pt x="177465" y="1000484"/>
                </a:cubicBezTo>
                <a:cubicBezTo>
                  <a:pt x="175298" y="996852"/>
                  <a:pt x="174135" y="987402"/>
                  <a:pt x="170283" y="989777"/>
                </a:cubicBezTo>
                <a:cubicBezTo>
                  <a:pt x="170801" y="992078"/>
                  <a:pt x="171442" y="994175"/>
                  <a:pt x="172177" y="996167"/>
                </a:cubicBezTo>
                <a:cubicBezTo>
                  <a:pt x="173013" y="998125"/>
                  <a:pt x="173952" y="999978"/>
                  <a:pt x="174951" y="1001847"/>
                </a:cubicBezTo>
                <a:cubicBezTo>
                  <a:pt x="176947" y="1005592"/>
                  <a:pt x="179199" y="1009395"/>
                  <a:pt x="181504" y="1014194"/>
                </a:cubicBezTo>
                <a:cubicBezTo>
                  <a:pt x="183145" y="1017475"/>
                  <a:pt x="184524" y="1021074"/>
                  <a:pt x="186299" y="1024517"/>
                </a:cubicBezTo>
                <a:cubicBezTo>
                  <a:pt x="188005" y="1027986"/>
                  <a:pt x="189723" y="1031479"/>
                  <a:pt x="191379" y="1034857"/>
                </a:cubicBezTo>
                <a:cubicBezTo>
                  <a:pt x="194766" y="1041574"/>
                  <a:pt x="197675" y="1047947"/>
                  <a:pt x="201005" y="1052052"/>
                </a:cubicBezTo>
                <a:cubicBezTo>
                  <a:pt x="202568" y="1054133"/>
                  <a:pt x="204375" y="1054533"/>
                  <a:pt x="205632" y="1056704"/>
                </a:cubicBezTo>
                <a:cubicBezTo>
                  <a:pt x="206469" y="1058140"/>
                  <a:pt x="206587" y="1061886"/>
                  <a:pt x="207158" y="1063053"/>
                </a:cubicBezTo>
                <a:cubicBezTo>
                  <a:pt x="209349" y="1067509"/>
                  <a:pt x="213573" y="1072708"/>
                  <a:pt x="214099" y="1073589"/>
                </a:cubicBezTo>
                <a:cubicBezTo>
                  <a:pt x="215009" y="1075393"/>
                  <a:pt x="214066" y="1076959"/>
                  <a:pt x="215103" y="1078502"/>
                </a:cubicBezTo>
                <a:cubicBezTo>
                  <a:pt x="215103" y="1078502"/>
                  <a:pt x="217270" y="1078755"/>
                  <a:pt x="217453" y="1078926"/>
                </a:cubicBezTo>
                <a:cubicBezTo>
                  <a:pt x="218326" y="1079742"/>
                  <a:pt x="219191" y="1081905"/>
                  <a:pt x="219954" y="1082925"/>
                </a:cubicBezTo>
                <a:cubicBezTo>
                  <a:pt x="222713" y="1086573"/>
                  <a:pt x="225651" y="1090784"/>
                  <a:pt x="227601" y="1094497"/>
                </a:cubicBezTo>
                <a:cubicBezTo>
                  <a:pt x="229527" y="1098235"/>
                  <a:pt x="230825" y="1101262"/>
                  <a:pt x="229674" y="1102944"/>
                </a:cubicBezTo>
                <a:cubicBezTo>
                  <a:pt x="224875" y="1098733"/>
                  <a:pt x="221583" y="1090058"/>
                  <a:pt x="218543" y="1085667"/>
                </a:cubicBezTo>
                <a:cubicBezTo>
                  <a:pt x="215715" y="1081326"/>
                  <a:pt x="211724" y="1077882"/>
                  <a:pt x="208701" y="1073116"/>
                </a:cubicBezTo>
                <a:cubicBezTo>
                  <a:pt x="207860" y="1071736"/>
                  <a:pt x="208562" y="1071043"/>
                  <a:pt x="207929" y="1069908"/>
                </a:cubicBezTo>
                <a:cubicBezTo>
                  <a:pt x="205538" y="1065608"/>
                  <a:pt x="202168" y="1059707"/>
                  <a:pt x="198655" y="1053750"/>
                </a:cubicBezTo>
                <a:cubicBezTo>
                  <a:pt x="197769" y="1052256"/>
                  <a:pt x="196884" y="1050763"/>
                  <a:pt x="196010" y="1049286"/>
                </a:cubicBezTo>
                <a:cubicBezTo>
                  <a:pt x="195207" y="1047760"/>
                  <a:pt x="194407" y="1046266"/>
                  <a:pt x="193640" y="1044805"/>
                </a:cubicBezTo>
                <a:cubicBezTo>
                  <a:pt x="192048" y="1041900"/>
                  <a:pt x="190543" y="1039174"/>
                  <a:pt x="189241" y="1036792"/>
                </a:cubicBezTo>
                <a:cubicBezTo>
                  <a:pt x="186115" y="1031152"/>
                  <a:pt x="184177" y="1026395"/>
                  <a:pt x="181602" y="1021106"/>
                </a:cubicBezTo>
                <a:cubicBezTo>
                  <a:pt x="179411" y="1016552"/>
                  <a:pt x="176175" y="1012342"/>
                  <a:pt x="173666" y="1007249"/>
                </a:cubicBezTo>
                <a:cubicBezTo>
                  <a:pt x="171503" y="1002728"/>
                  <a:pt x="169761" y="997758"/>
                  <a:pt x="168112" y="994061"/>
                </a:cubicBezTo>
                <a:cubicBezTo>
                  <a:pt x="166913" y="991588"/>
                  <a:pt x="165020" y="989622"/>
                  <a:pt x="163673" y="987239"/>
                </a:cubicBezTo>
                <a:cubicBezTo>
                  <a:pt x="161922" y="984162"/>
                  <a:pt x="160784" y="976817"/>
                  <a:pt x="157797" y="979184"/>
                </a:cubicBezTo>
                <a:cubicBezTo>
                  <a:pt x="160494" y="984815"/>
                  <a:pt x="161706" y="991531"/>
                  <a:pt x="164567" y="997195"/>
                </a:cubicBezTo>
                <a:cubicBezTo>
                  <a:pt x="165987" y="1000100"/>
                  <a:pt x="167925" y="1001006"/>
                  <a:pt x="169308" y="1003895"/>
                </a:cubicBezTo>
                <a:cubicBezTo>
                  <a:pt x="170181" y="1005658"/>
                  <a:pt x="169728" y="1007176"/>
                  <a:pt x="171054" y="1010105"/>
                </a:cubicBezTo>
                <a:cubicBezTo>
                  <a:pt x="173580" y="1015590"/>
                  <a:pt x="177163" y="1020755"/>
                  <a:pt x="180399" y="1026933"/>
                </a:cubicBezTo>
                <a:cubicBezTo>
                  <a:pt x="183010" y="1031666"/>
                  <a:pt x="185520" y="1036710"/>
                  <a:pt x="187943" y="1041827"/>
                </a:cubicBezTo>
                <a:cubicBezTo>
                  <a:pt x="190359" y="1046960"/>
                  <a:pt x="192628" y="1052183"/>
                  <a:pt x="195284" y="1056990"/>
                </a:cubicBezTo>
                <a:cubicBezTo>
                  <a:pt x="197818" y="1061854"/>
                  <a:pt x="200275" y="1066546"/>
                  <a:pt x="202649" y="1070782"/>
                </a:cubicBezTo>
                <a:cubicBezTo>
                  <a:pt x="203837" y="1072903"/>
                  <a:pt x="205008" y="1074911"/>
                  <a:pt x="206150" y="1076772"/>
                </a:cubicBezTo>
                <a:cubicBezTo>
                  <a:pt x="207391" y="1078575"/>
                  <a:pt x="208627" y="1080232"/>
                  <a:pt x="209819" y="1081709"/>
                </a:cubicBezTo>
                <a:cubicBezTo>
                  <a:pt x="211463" y="1083757"/>
                  <a:pt x="213446" y="1084043"/>
                  <a:pt x="214703" y="1086189"/>
                </a:cubicBezTo>
                <a:cubicBezTo>
                  <a:pt x="216376" y="1089013"/>
                  <a:pt x="216441" y="1093330"/>
                  <a:pt x="218384" y="1097084"/>
                </a:cubicBezTo>
                <a:cubicBezTo>
                  <a:pt x="220269" y="1100912"/>
                  <a:pt x="223088" y="1103229"/>
                  <a:pt x="226198" y="1107220"/>
                </a:cubicBezTo>
                <a:cubicBezTo>
                  <a:pt x="228315" y="1109995"/>
                  <a:pt x="230625" y="1113234"/>
                  <a:pt x="233069" y="1116801"/>
                </a:cubicBezTo>
                <a:cubicBezTo>
                  <a:pt x="235558" y="1120326"/>
                  <a:pt x="237961" y="1124350"/>
                  <a:pt x="240932" y="1128193"/>
                </a:cubicBezTo>
                <a:cubicBezTo>
                  <a:pt x="243792" y="1132127"/>
                  <a:pt x="246767" y="1136216"/>
                  <a:pt x="249754" y="1140329"/>
                </a:cubicBezTo>
                <a:cubicBezTo>
                  <a:pt x="252745" y="1144458"/>
                  <a:pt x="255699" y="1148669"/>
                  <a:pt x="258984" y="1152472"/>
                </a:cubicBezTo>
                <a:cubicBezTo>
                  <a:pt x="260910" y="1154814"/>
                  <a:pt x="262020" y="1154553"/>
                  <a:pt x="263815" y="1156773"/>
                </a:cubicBezTo>
                <a:cubicBezTo>
                  <a:pt x="269299" y="1163457"/>
                  <a:pt x="273057" y="1170181"/>
                  <a:pt x="278949" y="1175371"/>
                </a:cubicBezTo>
                <a:cubicBezTo>
                  <a:pt x="284634" y="1180627"/>
                  <a:pt x="286286" y="1183279"/>
                  <a:pt x="290983" y="1188209"/>
                </a:cubicBezTo>
                <a:cubicBezTo>
                  <a:pt x="292986" y="1190404"/>
                  <a:pt x="295606" y="1191473"/>
                  <a:pt x="297222" y="1193268"/>
                </a:cubicBezTo>
                <a:cubicBezTo>
                  <a:pt x="299046" y="1195317"/>
                  <a:pt x="298650" y="1197145"/>
                  <a:pt x="300586" y="1198973"/>
                </a:cubicBezTo>
                <a:cubicBezTo>
                  <a:pt x="302234" y="1200531"/>
                  <a:pt x="304242" y="1200393"/>
                  <a:pt x="306413" y="1202147"/>
                </a:cubicBezTo>
                <a:cubicBezTo>
                  <a:pt x="306306" y="1202058"/>
                  <a:pt x="307653" y="1204759"/>
                  <a:pt x="309244" y="1206130"/>
                </a:cubicBezTo>
                <a:cubicBezTo>
                  <a:pt x="310811" y="1207485"/>
                  <a:pt x="311505" y="1206913"/>
                  <a:pt x="313284" y="1208831"/>
                </a:cubicBezTo>
                <a:cubicBezTo>
                  <a:pt x="315602" y="1211337"/>
                  <a:pt x="317128" y="1215246"/>
                  <a:pt x="319862" y="1218249"/>
                </a:cubicBezTo>
                <a:cubicBezTo>
                  <a:pt x="323705" y="1222329"/>
                  <a:pt x="330291" y="1226875"/>
                  <a:pt x="335563" y="1231975"/>
                </a:cubicBezTo>
                <a:cubicBezTo>
                  <a:pt x="337375" y="1233624"/>
                  <a:pt x="339399" y="1236978"/>
                  <a:pt x="340737" y="1238349"/>
                </a:cubicBezTo>
                <a:cubicBezTo>
                  <a:pt x="343871" y="1241572"/>
                  <a:pt x="348808" y="1244918"/>
                  <a:pt x="349543" y="1245384"/>
                </a:cubicBezTo>
                <a:cubicBezTo>
                  <a:pt x="351289" y="1246436"/>
                  <a:pt x="353158" y="1250378"/>
                  <a:pt x="356602" y="1252043"/>
                </a:cubicBezTo>
                <a:cubicBezTo>
                  <a:pt x="358879" y="1253153"/>
                  <a:pt x="361294" y="1252426"/>
                  <a:pt x="363416" y="1253683"/>
                </a:cubicBezTo>
                <a:cubicBezTo>
                  <a:pt x="365807" y="1255103"/>
                  <a:pt x="366738" y="1257250"/>
                  <a:pt x="369398" y="1259094"/>
                </a:cubicBezTo>
                <a:cubicBezTo>
                  <a:pt x="373120" y="1261624"/>
                  <a:pt x="377690" y="1263272"/>
                  <a:pt x="382178" y="1266039"/>
                </a:cubicBezTo>
                <a:cubicBezTo>
                  <a:pt x="388772" y="1270021"/>
                  <a:pt x="394166" y="1275669"/>
                  <a:pt x="401364" y="1280680"/>
                </a:cubicBezTo>
                <a:cubicBezTo>
                  <a:pt x="403951" y="1282573"/>
                  <a:pt x="407550" y="1283169"/>
                  <a:pt x="410088" y="1284882"/>
                </a:cubicBezTo>
                <a:cubicBezTo>
                  <a:pt x="412316" y="1286327"/>
                  <a:pt x="414854" y="1289493"/>
                  <a:pt x="417515" y="1291289"/>
                </a:cubicBezTo>
                <a:cubicBezTo>
                  <a:pt x="427153" y="1298168"/>
                  <a:pt x="439647" y="1302665"/>
                  <a:pt x="448591" y="1308222"/>
                </a:cubicBezTo>
                <a:cubicBezTo>
                  <a:pt x="450974" y="1309675"/>
                  <a:pt x="452958" y="1312213"/>
                  <a:pt x="454998" y="1313413"/>
                </a:cubicBezTo>
                <a:cubicBezTo>
                  <a:pt x="458882" y="1315837"/>
                  <a:pt x="463485" y="1317159"/>
                  <a:pt x="468178" y="1319525"/>
                </a:cubicBezTo>
                <a:cubicBezTo>
                  <a:pt x="470634" y="1320766"/>
                  <a:pt x="472234" y="1322488"/>
                  <a:pt x="475147" y="1323744"/>
                </a:cubicBezTo>
                <a:cubicBezTo>
                  <a:pt x="477889" y="1324993"/>
                  <a:pt x="480574" y="1325034"/>
                  <a:pt x="482908" y="1326127"/>
                </a:cubicBezTo>
                <a:cubicBezTo>
                  <a:pt x="488025" y="1328494"/>
                  <a:pt x="495125" y="1333227"/>
                  <a:pt x="498381" y="1335284"/>
                </a:cubicBezTo>
                <a:cubicBezTo>
                  <a:pt x="505701" y="1340001"/>
                  <a:pt x="507758" y="1337398"/>
                  <a:pt x="514164" y="1339283"/>
                </a:cubicBezTo>
                <a:cubicBezTo>
                  <a:pt x="515503" y="1339675"/>
                  <a:pt x="519591" y="1342074"/>
                  <a:pt x="523019" y="1343331"/>
                </a:cubicBezTo>
                <a:cubicBezTo>
                  <a:pt x="526046" y="1344416"/>
                  <a:pt x="530600" y="1346342"/>
                  <a:pt x="533718" y="1347019"/>
                </a:cubicBezTo>
                <a:cubicBezTo>
                  <a:pt x="536492" y="1347648"/>
                  <a:pt x="538157" y="1346750"/>
                  <a:pt x="540450" y="1347174"/>
                </a:cubicBezTo>
                <a:cubicBezTo>
                  <a:pt x="551255" y="1349198"/>
                  <a:pt x="552806" y="1353271"/>
                  <a:pt x="558290" y="1355278"/>
                </a:cubicBezTo>
                <a:cubicBezTo>
                  <a:pt x="561750" y="1356494"/>
                  <a:pt x="566165" y="1355450"/>
                  <a:pt x="569715" y="1356323"/>
                </a:cubicBezTo>
                <a:cubicBezTo>
                  <a:pt x="572588" y="1357008"/>
                  <a:pt x="575836" y="1359465"/>
                  <a:pt x="578725" y="1360362"/>
                </a:cubicBezTo>
                <a:cubicBezTo>
                  <a:pt x="581434" y="1361211"/>
                  <a:pt x="584038" y="1360852"/>
                  <a:pt x="586772" y="1361440"/>
                </a:cubicBezTo>
                <a:cubicBezTo>
                  <a:pt x="588950" y="1361954"/>
                  <a:pt x="589440" y="1363121"/>
                  <a:pt x="592925" y="1363610"/>
                </a:cubicBezTo>
                <a:cubicBezTo>
                  <a:pt x="598074" y="1364280"/>
                  <a:pt x="606880" y="1365863"/>
                  <a:pt x="612005" y="1367324"/>
                </a:cubicBezTo>
                <a:cubicBezTo>
                  <a:pt x="614119" y="1367887"/>
                  <a:pt x="615775" y="1369633"/>
                  <a:pt x="618093" y="1370245"/>
                </a:cubicBezTo>
                <a:cubicBezTo>
                  <a:pt x="620558" y="1370923"/>
                  <a:pt x="623602" y="1370768"/>
                  <a:pt x="626123" y="1371388"/>
                </a:cubicBezTo>
                <a:cubicBezTo>
                  <a:pt x="629469" y="1372212"/>
                  <a:pt x="631436" y="1373852"/>
                  <a:pt x="633909" y="1374293"/>
                </a:cubicBezTo>
                <a:cubicBezTo>
                  <a:pt x="632905" y="1374113"/>
                  <a:pt x="638079" y="1374130"/>
                  <a:pt x="638871" y="1374113"/>
                </a:cubicBezTo>
                <a:cubicBezTo>
                  <a:pt x="640176" y="1374089"/>
                  <a:pt x="642943" y="1374252"/>
                  <a:pt x="645799" y="1374603"/>
                </a:cubicBezTo>
                <a:cubicBezTo>
                  <a:pt x="648680" y="1374807"/>
                  <a:pt x="651659" y="1375191"/>
                  <a:pt x="653397" y="1375819"/>
                </a:cubicBezTo>
                <a:cubicBezTo>
                  <a:pt x="653838" y="1375974"/>
                  <a:pt x="652850" y="1377337"/>
                  <a:pt x="653209" y="1377582"/>
                </a:cubicBezTo>
                <a:cubicBezTo>
                  <a:pt x="655902" y="1379377"/>
                  <a:pt x="669041" y="1378235"/>
                  <a:pt x="667907" y="1378072"/>
                </a:cubicBezTo>
                <a:cubicBezTo>
                  <a:pt x="670902" y="1378504"/>
                  <a:pt x="673154" y="1380438"/>
                  <a:pt x="675896" y="1380577"/>
                </a:cubicBezTo>
                <a:cubicBezTo>
                  <a:pt x="676256" y="1380577"/>
                  <a:pt x="679740" y="1379092"/>
                  <a:pt x="680899" y="1379010"/>
                </a:cubicBezTo>
                <a:cubicBezTo>
                  <a:pt x="682515" y="1378896"/>
                  <a:pt x="682809" y="1380014"/>
                  <a:pt x="684115" y="1380030"/>
                </a:cubicBezTo>
                <a:cubicBezTo>
                  <a:pt x="684588" y="1380030"/>
                  <a:pt x="685469" y="1379247"/>
                  <a:pt x="687403" y="1379287"/>
                </a:cubicBezTo>
                <a:cubicBezTo>
                  <a:pt x="698975" y="1379540"/>
                  <a:pt x="706777" y="1382266"/>
                  <a:pt x="713453" y="1381785"/>
                </a:cubicBezTo>
                <a:cubicBezTo>
                  <a:pt x="715591" y="1381687"/>
                  <a:pt x="719467" y="1379900"/>
                  <a:pt x="721614" y="1379957"/>
                </a:cubicBezTo>
                <a:cubicBezTo>
                  <a:pt x="722405" y="1379981"/>
                  <a:pt x="723744" y="1381613"/>
                  <a:pt x="726535" y="1381695"/>
                </a:cubicBezTo>
                <a:cubicBezTo>
                  <a:pt x="729530" y="1381777"/>
                  <a:pt x="730256" y="1380512"/>
                  <a:pt x="733039" y="1380781"/>
                </a:cubicBezTo>
                <a:cubicBezTo>
                  <a:pt x="734834" y="1381009"/>
                  <a:pt x="737674" y="1382127"/>
                  <a:pt x="739641" y="1382299"/>
                </a:cubicBezTo>
                <a:cubicBezTo>
                  <a:pt x="748659" y="1383237"/>
                  <a:pt x="752454" y="1380765"/>
                  <a:pt x="759187" y="1380299"/>
                </a:cubicBezTo>
                <a:cubicBezTo>
                  <a:pt x="761259" y="1380136"/>
                  <a:pt x="764352" y="1381940"/>
                  <a:pt x="767502" y="1381556"/>
                </a:cubicBezTo>
                <a:cubicBezTo>
                  <a:pt x="774725" y="1380544"/>
                  <a:pt x="771175" y="1378496"/>
                  <a:pt x="775647" y="1380667"/>
                </a:cubicBezTo>
                <a:cubicBezTo>
                  <a:pt x="777516" y="1381581"/>
                  <a:pt x="781637" y="1381164"/>
                  <a:pt x="786493" y="1380487"/>
                </a:cubicBezTo>
                <a:cubicBezTo>
                  <a:pt x="791348" y="1379761"/>
                  <a:pt x="796980" y="1379051"/>
                  <a:pt x="801843" y="1378512"/>
                </a:cubicBezTo>
                <a:cubicBezTo>
                  <a:pt x="808086" y="1377990"/>
                  <a:pt x="814174" y="1379345"/>
                  <a:pt x="818524" y="1378537"/>
                </a:cubicBezTo>
                <a:cubicBezTo>
                  <a:pt x="821976" y="1377900"/>
                  <a:pt x="824857" y="1375746"/>
                  <a:pt x="827991" y="1375248"/>
                </a:cubicBezTo>
                <a:cubicBezTo>
                  <a:pt x="837205" y="1373289"/>
                  <a:pt x="851339" y="1370759"/>
                  <a:pt x="862014" y="1368858"/>
                </a:cubicBezTo>
                <a:cubicBezTo>
                  <a:pt x="864160" y="1368409"/>
                  <a:pt x="867008" y="1369143"/>
                  <a:pt x="868812" y="1368874"/>
                </a:cubicBezTo>
                <a:cubicBezTo>
                  <a:pt x="873855" y="1368123"/>
                  <a:pt x="883167" y="1365667"/>
                  <a:pt x="886382" y="1364222"/>
                </a:cubicBezTo>
                <a:cubicBezTo>
                  <a:pt x="888667" y="1363186"/>
                  <a:pt x="889646" y="1360656"/>
                  <a:pt x="891980" y="1359865"/>
                </a:cubicBezTo>
                <a:cubicBezTo>
                  <a:pt x="895587" y="1358698"/>
                  <a:pt x="900060" y="1359514"/>
                  <a:pt x="905315" y="1358371"/>
                </a:cubicBezTo>
                <a:cubicBezTo>
                  <a:pt x="910212" y="1357302"/>
                  <a:pt x="916006" y="1354617"/>
                  <a:pt x="919483" y="1353858"/>
                </a:cubicBezTo>
                <a:cubicBezTo>
                  <a:pt x="921653" y="1353279"/>
                  <a:pt x="923057" y="1354046"/>
                  <a:pt x="924714" y="1353777"/>
                </a:cubicBezTo>
                <a:cubicBezTo>
                  <a:pt x="932352" y="1352503"/>
                  <a:pt x="937616" y="1348913"/>
                  <a:pt x="943304" y="1346783"/>
                </a:cubicBezTo>
                <a:cubicBezTo>
                  <a:pt x="945401" y="1345991"/>
                  <a:pt x="947466" y="1345387"/>
                  <a:pt x="949441" y="1344873"/>
                </a:cubicBezTo>
                <a:cubicBezTo>
                  <a:pt x="951392" y="1344269"/>
                  <a:pt x="953269" y="1343796"/>
                  <a:pt x="955039" y="1343363"/>
                </a:cubicBezTo>
                <a:cubicBezTo>
                  <a:pt x="958589" y="1342506"/>
                  <a:pt x="961740" y="1341862"/>
                  <a:pt x="964229" y="1340907"/>
                </a:cubicBezTo>
                <a:cubicBezTo>
                  <a:pt x="970814" y="1338312"/>
                  <a:pt x="977115" y="1334566"/>
                  <a:pt x="983529" y="1331220"/>
                </a:cubicBezTo>
                <a:cubicBezTo>
                  <a:pt x="986606" y="1329710"/>
                  <a:pt x="991241" y="1329433"/>
                  <a:pt x="994742" y="1327629"/>
                </a:cubicBezTo>
                <a:cubicBezTo>
                  <a:pt x="995379" y="1327303"/>
                  <a:pt x="997460" y="1325115"/>
                  <a:pt x="1000300" y="1323891"/>
                </a:cubicBezTo>
                <a:cubicBezTo>
                  <a:pt x="1003262" y="1322618"/>
                  <a:pt x="1004250" y="1323744"/>
                  <a:pt x="1005596" y="1323247"/>
                </a:cubicBezTo>
                <a:cubicBezTo>
                  <a:pt x="1007408" y="1322586"/>
                  <a:pt x="1010444" y="1319199"/>
                  <a:pt x="1013912" y="1317632"/>
                </a:cubicBezTo>
                <a:cubicBezTo>
                  <a:pt x="1018474" y="1315535"/>
                  <a:pt x="1021461" y="1313331"/>
                  <a:pt x="1025541" y="1311136"/>
                </a:cubicBezTo>
                <a:cubicBezTo>
                  <a:pt x="1031360" y="1308418"/>
                  <a:pt x="1048694" y="1299188"/>
                  <a:pt x="1052113" y="1297067"/>
                </a:cubicBezTo>
                <a:cubicBezTo>
                  <a:pt x="1052815" y="1296601"/>
                  <a:pt x="1052146" y="1295540"/>
                  <a:pt x="1054464" y="1294553"/>
                </a:cubicBezTo>
                <a:cubicBezTo>
                  <a:pt x="1055941" y="1293933"/>
                  <a:pt x="1056789" y="1294847"/>
                  <a:pt x="1059678" y="1293378"/>
                </a:cubicBezTo>
                <a:cubicBezTo>
                  <a:pt x="1065334" y="1290171"/>
                  <a:pt x="1068272" y="1287322"/>
                  <a:pt x="1071153" y="1286457"/>
                </a:cubicBezTo>
                <a:cubicBezTo>
                  <a:pt x="1077877" y="1284401"/>
                  <a:pt x="1088927" y="1279790"/>
                  <a:pt x="1090747" y="1273498"/>
                </a:cubicBezTo>
                <a:cubicBezTo>
                  <a:pt x="1097806" y="1273531"/>
                  <a:pt x="1100083" y="1268438"/>
                  <a:pt x="1104571" y="1263958"/>
                </a:cubicBezTo>
                <a:cubicBezTo>
                  <a:pt x="1110765" y="1257894"/>
                  <a:pt x="1111467" y="1258229"/>
                  <a:pt x="1118135" y="1254002"/>
                </a:cubicBezTo>
                <a:cubicBezTo>
                  <a:pt x="1122052" y="1251480"/>
                  <a:pt x="1125945" y="1247979"/>
                  <a:pt x="1127683" y="1247040"/>
                </a:cubicBezTo>
                <a:cubicBezTo>
                  <a:pt x="1128075" y="1246828"/>
                  <a:pt x="1128458" y="1248460"/>
                  <a:pt x="1128850" y="1248371"/>
                </a:cubicBezTo>
                <a:cubicBezTo>
                  <a:pt x="1131209" y="1247807"/>
                  <a:pt x="1133893" y="1245098"/>
                  <a:pt x="1136130" y="1242087"/>
                </a:cubicBezTo>
                <a:cubicBezTo>
                  <a:pt x="1138333" y="1239035"/>
                  <a:pt x="1140251" y="1235852"/>
                  <a:pt x="1141475" y="1234652"/>
                </a:cubicBezTo>
                <a:cubicBezTo>
                  <a:pt x="1143703" y="1232457"/>
                  <a:pt x="1147644" y="1230947"/>
                  <a:pt x="1150068" y="1229021"/>
                </a:cubicBezTo>
                <a:cubicBezTo>
                  <a:pt x="1152525" y="1227054"/>
                  <a:pt x="1152174" y="1225765"/>
                  <a:pt x="1154394" y="1223757"/>
                </a:cubicBezTo>
                <a:cubicBezTo>
                  <a:pt x="1161134" y="1217433"/>
                  <a:pt x="1170830" y="1209304"/>
                  <a:pt x="1178101" y="1202033"/>
                </a:cubicBezTo>
                <a:cubicBezTo>
                  <a:pt x="1180288" y="1199740"/>
                  <a:pt x="1181088" y="1197030"/>
                  <a:pt x="1183063" y="1195121"/>
                </a:cubicBezTo>
                <a:cubicBezTo>
                  <a:pt x="1184940" y="1193276"/>
                  <a:pt x="1186572" y="1193382"/>
                  <a:pt x="1188865" y="1191212"/>
                </a:cubicBezTo>
                <a:cubicBezTo>
                  <a:pt x="1190856" y="1189310"/>
                  <a:pt x="1192497" y="1186805"/>
                  <a:pt x="1194455" y="1184846"/>
                </a:cubicBezTo>
                <a:cubicBezTo>
                  <a:pt x="1197834" y="1185214"/>
                  <a:pt x="1195908" y="1186740"/>
                  <a:pt x="1198944" y="1186454"/>
                </a:cubicBezTo>
                <a:cubicBezTo>
                  <a:pt x="1200992" y="1184944"/>
                  <a:pt x="1203930" y="1179134"/>
                  <a:pt x="1205162" y="1180537"/>
                </a:cubicBezTo>
                <a:cubicBezTo>
                  <a:pt x="1207080" y="1183891"/>
                  <a:pt x="1200511" y="1188151"/>
                  <a:pt x="1197557" y="1192036"/>
                </a:cubicBezTo>
                <a:cubicBezTo>
                  <a:pt x="1193737" y="1196965"/>
                  <a:pt x="1189436" y="1204400"/>
                  <a:pt x="1185242" y="1208635"/>
                </a:cubicBezTo>
                <a:cubicBezTo>
                  <a:pt x="1182508" y="1211239"/>
                  <a:pt x="1179488" y="1211271"/>
                  <a:pt x="1176142" y="1214217"/>
                </a:cubicBezTo>
                <a:cubicBezTo>
                  <a:pt x="1168528" y="1220909"/>
                  <a:pt x="1169010" y="1223725"/>
                  <a:pt x="1165492" y="1227764"/>
                </a:cubicBezTo>
                <a:cubicBezTo>
                  <a:pt x="1163885" y="1229731"/>
                  <a:pt x="1158613" y="1231853"/>
                  <a:pt x="1158041" y="1234881"/>
                </a:cubicBezTo>
                <a:cubicBezTo>
                  <a:pt x="1159829" y="1233322"/>
                  <a:pt x="1165354" y="1232767"/>
                  <a:pt x="1163012" y="1235068"/>
                </a:cubicBezTo>
                <a:cubicBezTo>
                  <a:pt x="1158474" y="1241891"/>
                  <a:pt x="1153112" y="1240095"/>
                  <a:pt x="1149285" y="1243099"/>
                </a:cubicBezTo>
                <a:cubicBezTo>
                  <a:pt x="1147889" y="1244192"/>
                  <a:pt x="1147718" y="1245759"/>
                  <a:pt x="1147375" y="1246094"/>
                </a:cubicBezTo>
                <a:cubicBezTo>
                  <a:pt x="1144747" y="1248681"/>
                  <a:pt x="1141279" y="1249823"/>
                  <a:pt x="1142250" y="1253243"/>
                </a:cubicBezTo>
                <a:cubicBezTo>
                  <a:pt x="1146167" y="1249121"/>
                  <a:pt x="1150623" y="1246461"/>
                  <a:pt x="1149097" y="1250550"/>
                </a:cubicBezTo>
                <a:cubicBezTo>
                  <a:pt x="1143442" y="1255299"/>
                  <a:pt x="1139476" y="1253324"/>
                  <a:pt x="1133951" y="1256809"/>
                </a:cubicBezTo>
                <a:cubicBezTo>
                  <a:pt x="1129797" y="1259380"/>
                  <a:pt x="1127430" y="1263640"/>
                  <a:pt x="1122754" y="1267500"/>
                </a:cubicBezTo>
                <a:cubicBezTo>
                  <a:pt x="1122950" y="1267353"/>
                  <a:pt x="1119604" y="1269238"/>
                  <a:pt x="1118265" y="1270160"/>
                </a:cubicBezTo>
                <a:cubicBezTo>
                  <a:pt x="1112341" y="1273857"/>
                  <a:pt x="1099675" y="1283650"/>
                  <a:pt x="1094950" y="1284793"/>
                </a:cubicBezTo>
                <a:cubicBezTo>
                  <a:pt x="1098018" y="1287094"/>
                  <a:pt x="1093807" y="1291028"/>
                  <a:pt x="1092028" y="1292423"/>
                </a:cubicBezTo>
                <a:cubicBezTo>
                  <a:pt x="1091424" y="1292921"/>
                  <a:pt x="1085475" y="1296708"/>
                  <a:pt x="1083051" y="1297581"/>
                </a:cubicBezTo>
                <a:cubicBezTo>
                  <a:pt x="1082570" y="1297752"/>
                  <a:pt x="1082504" y="1296071"/>
                  <a:pt x="1082039" y="1296136"/>
                </a:cubicBezTo>
                <a:cubicBezTo>
                  <a:pt x="1081427" y="1296218"/>
                  <a:pt x="1079811" y="1298054"/>
                  <a:pt x="1079224" y="1298095"/>
                </a:cubicBezTo>
                <a:cubicBezTo>
                  <a:pt x="1078750" y="1298119"/>
                  <a:pt x="1076653" y="1296748"/>
                  <a:pt x="1076310" y="1296887"/>
                </a:cubicBezTo>
                <a:cubicBezTo>
                  <a:pt x="1072409" y="1298421"/>
                  <a:pt x="1067823" y="1302159"/>
                  <a:pt x="1066517" y="1303718"/>
                </a:cubicBezTo>
                <a:cubicBezTo>
                  <a:pt x="1067488" y="1304305"/>
                  <a:pt x="1068802" y="1307455"/>
                  <a:pt x="1068476" y="1309797"/>
                </a:cubicBezTo>
                <a:cubicBezTo>
                  <a:pt x="1062902" y="1313552"/>
                  <a:pt x="1062322" y="1310393"/>
                  <a:pt x="1065073" y="1307749"/>
                </a:cubicBezTo>
                <a:cubicBezTo>
                  <a:pt x="1057924" y="1310132"/>
                  <a:pt x="1060054" y="1313715"/>
                  <a:pt x="1059238" y="1314523"/>
                </a:cubicBezTo>
                <a:cubicBezTo>
                  <a:pt x="1056896" y="1316865"/>
                  <a:pt x="1054366" y="1320537"/>
                  <a:pt x="1050024" y="1319240"/>
                </a:cubicBezTo>
                <a:cubicBezTo>
                  <a:pt x="1052676" y="1317436"/>
                  <a:pt x="1054578" y="1315706"/>
                  <a:pt x="1054904" y="1314106"/>
                </a:cubicBezTo>
                <a:cubicBezTo>
                  <a:pt x="1049583" y="1314661"/>
                  <a:pt x="1045666" y="1320488"/>
                  <a:pt x="1040370" y="1323124"/>
                </a:cubicBezTo>
                <a:cubicBezTo>
                  <a:pt x="1036934" y="1324724"/>
                  <a:pt x="1034984" y="1324267"/>
                  <a:pt x="1031997" y="1325768"/>
                </a:cubicBezTo>
                <a:cubicBezTo>
                  <a:pt x="1029989" y="1326780"/>
                  <a:pt x="1031515" y="1328143"/>
                  <a:pt x="1029883" y="1328976"/>
                </a:cubicBezTo>
                <a:cubicBezTo>
                  <a:pt x="1028030" y="1329922"/>
                  <a:pt x="1025305" y="1329922"/>
                  <a:pt x="1023052" y="1330763"/>
                </a:cubicBezTo>
                <a:cubicBezTo>
                  <a:pt x="1019649" y="1332028"/>
                  <a:pt x="1015936" y="1333782"/>
                  <a:pt x="1012223" y="1335602"/>
                </a:cubicBezTo>
                <a:cubicBezTo>
                  <a:pt x="1008444" y="1337308"/>
                  <a:pt x="1004731" y="1339209"/>
                  <a:pt x="1001491" y="1341070"/>
                </a:cubicBezTo>
                <a:cubicBezTo>
                  <a:pt x="999067" y="1342466"/>
                  <a:pt x="997280" y="1345754"/>
                  <a:pt x="994995" y="1347248"/>
                </a:cubicBezTo>
                <a:cubicBezTo>
                  <a:pt x="993118" y="1348415"/>
                  <a:pt x="988458" y="1351214"/>
                  <a:pt x="983986" y="1353303"/>
                </a:cubicBezTo>
                <a:cubicBezTo>
                  <a:pt x="979522" y="1355417"/>
                  <a:pt x="975450" y="1357286"/>
                  <a:pt x="975148" y="1357375"/>
                </a:cubicBezTo>
                <a:cubicBezTo>
                  <a:pt x="971076" y="1358746"/>
                  <a:pt x="964474" y="1357751"/>
                  <a:pt x="961201" y="1359595"/>
                </a:cubicBezTo>
                <a:cubicBezTo>
                  <a:pt x="956843" y="1362501"/>
                  <a:pt x="956337" y="1365561"/>
                  <a:pt x="951734" y="1368172"/>
                </a:cubicBezTo>
                <a:cubicBezTo>
                  <a:pt x="948837" y="1366222"/>
                  <a:pt x="943288" y="1370686"/>
                  <a:pt x="941786" y="1370980"/>
                </a:cubicBezTo>
                <a:cubicBezTo>
                  <a:pt x="941313" y="1371069"/>
                  <a:pt x="938954" y="1370457"/>
                  <a:pt x="937967" y="1370531"/>
                </a:cubicBezTo>
                <a:cubicBezTo>
                  <a:pt x="931667" y="1370939"/>
                  <a:pt x="927211" y="1375289"/>
                  <a:pt x="920519" y="1377655"/>
                </a:cubicBezTo>
                <a:cubicBezTo>
                  <a:pt x="917369" y="1377827"/>
                  <a:pt x="917312" y="1374913"/>
                  <a:pt x="911542" y="1377737"/>
                </a:cubicBezTo>
                <a:cubicBezTo>
                  <a:pt x="910457" y="1380446"/>
                  <a:pt x="920250" y="1378553"/>
                  <a:pt x="912627" y="1381107"/>
                </a:cubicBezTo>
                <a:cubicBezTo>
                  <a:pt x="905389" y="1383547"/>
                  <a:pt x="913648" y="1375901"/>
                  <a:pt x="906156" y="1377606"/>
                </a:cubicBezTo>
                <a:cubicBezTo>
                  <a:pt x="896697" y="1380544"/>
                  <a:pt x="903773" y="1383188"/>
                  <a:pt x="902826" y="1384249"/>
                </a:cubicBezTo>
                <a:cubicBezTo>
                  <a:pt x="898281" y="1387081"/>
                  <a:pt x="896950" y="1383401"/>
                  <a:pt x="893645" y="1383343"/>
                </a:cubicBezTo>
                <a:cubicBezTo>
                  <a:pt x="891352" y="1383319"/>
                  <a:pt x="887802" y="1385302"/>
                  <a:pt x="885386" y="1385522"/>
                </a:cubicBezTo>
                <a:cubicBezTo>
                  <a:pt x="883591" y="1385686"/>
                  <a:pt x="883403" y="1384486"/>
                  <a:pt x="879992" y="1385123"/>
                </a:cubicBezTo>
                <a:cubicBezTo>
                  <a:pt x="877878" y="1385522"/>
                  <a:pt x="874361" y="1387408"/>
                  <a:pt x="871978" y="1388167"/>
                </a:cubicBezTo>
                <a:cubicBezTo>
                  <a:pt x="868110" y="1389407"/>
                  <a:pt x="863891" y="1390435"/>
                  <a:pt x="860390" y="1391015"/>
                </a:cubicBezTo>
                <a:cubicBezTo>
                  <a:pt x="855713" y="1391912"/>
                  <a:pt x="841269" y="1393136"/>
                  <a:pt x="838363" y="1393871"/>
                </a:cubicBezTo>
                <a:cubicBezTo>
                  <a:pt x="836454" y="1394336"/>
                  <a:pt x="834462" y="1395087"/>
                  <a:pt x="832381" y="1395927"/>
                </a:cubicBezTo>
                <a:cubicBezTo>
                  <a:pt x="830284" y="1396678"/>
                  <a:pt x="828097" y="1397462"/>
                  <a:pt x="825877" y="1398270"/>
                </a:cubicBezTo>
                <a:cubicBezTo>
                  <a:pt x="821413" y="1399828"/>
                  <a:pt x="816704" y="1401183"/>
                  <a:pt x="811947" y="1401077"/>
                </a:cubicBezTo>
                <a:cubicBezTo>
                  <a:pt x="808878" y="1399788"/>
                  <a:pt x="811930" y="1399935"/>
                  <a:pt x="811416" y="1397568"/>
                </a:cubicBezTo>
                <a:cubicBezTo>
                  <a:pt x="803059" y="1398996"/>
                  <a:pt x="810845" y="1399926"/>
                  <a:pt x="805198" y="1402154"/>
                </a:cubicBezTo>
                <a:cubicBezTo>
                  <a:pt x="800693" y="1404056"/>
                  <a:pt x="795323" y="1403737"/>
                  <a:pt x="790206" y="1403705"/>
                </a:cubicBezTo>
                <a:cubicBezTo>
                  <a:pt x="785081" y="1403623"/>
                  <a:pt x="780176" y="1403640"/>
                  <a:pt x="776373" y="1405500"/>
                </a:cubicBezTo>
                <a:cubicBezTo>
                  <a:pt x="775843" y="1403876"/>
                  <a:pt x="778103" y="1403346"/>
                  <a:pt x="777728" y="1401787"/>
                </a:cubicBezTo>
                <a:cubicBezTo>
                  <a:pt x="774537" y="1400995"/>
                  <a:pt x="771501" y="1401420"/>
                  <a:pt x="768474" y="1402195"/>
                </a:cubicBezTo>
                <a:cubicBezTo>
                  <a:pt x="765430" y="1402840"/>
                  <a:pt x="762369" y="1403770"/>
                  <a:pt x="759187" y="1404219"/>
                </a:cubicBezTo>
                <a:cubicBezTo>
                  <a:pt x="753809" y="1404962"/>
                  <a:pt x="745843" y="1406006"/>
                  <a:pt x="743958" y="1405974"/>
                </a:cubicBezTo>
                <a:cubicBezTo>
                  <a:pt x="741167" y="1405916"/>
                  <a:pt x="739894" y="1404382"/>
                  <a:pt x="737111" y="1404594"/>
                </a:cubicBezTo>
                <a:cubicBezTo>
                  <a:pt x="734386" y="1404733"/>
                  <a:pt x="731627" y="1406267"/>
                  <a:pt x="728657" y="1406447"/>
                </a:cubicBezTo>
                <a:cubicBezTo>
                  <a:pt x="723850" y="1406716"/>
                  <a:pt x="717435" y="1405533"/>
                  <a:pt x="711657" y="1405680"/>
                </a:cubicBezTo>
                <a:cubicBezTo>
                  <a:pt x="709185" y="1405745"/>
                  <a:pt x="708589" y="1406757"/>
                  <a:pt x="704843" y="1406610"/>
                </a:cubicBezTo>
                <a:cubicBezTo>
                  <a:pt x="699906" y="1406178"/>
                  <a:pt x="693785" y="1404594"/>
                  <a:pt x="687926" y="1404088"/>
                </a:cubicBezTo>
                <a:cubicBezTo>
                  <a:pt x="683837" y="1403737"/>
                  <a:pt x="679242" y="1404015"/>
                  <a:pt x="676060" y="1403582"/>
                </a:cubicBezTo>
                <a:cubicBezTo>
                  <a:pt x="673383" y="1403305"/>
                  <a:pt x="669996" y="1401183"/>
                  <a:pt x="667760" y="1401142"/>
                </a:cubicBezTo>
                <a:cubicBezTo>
                  <a:pt x="664790" y="1401044"/>
                  <a:pt x="661852" y="1403476"/>
                  <a:pt x="659085" y="1402987"/>
                </a:cubicBezTo>
                <a:cubicBezTo>
                  <a:pt x="659248" y="1401314"/>
                  <a:pt x="655086" y="1400000"/>
                  <a:pt x="650280" y="1399078"/>
                </a:cubicBezTo>
                <a:cubicBezTo>
                  <a:pt x="647880" y="1398604"/>
                  <a:pt x="645309" y="1398237"/>
                  <a:pt x="643041" y="1397968"/>
                </a:cubicBezTo>
                <a:cubicBezTo>
                  <a:pt x="640780" y="1397576"/>
                  <a:pt x="638813" y="1397298"/>
                  <a:pt x="637589" y="1397160"/>
                </a:cubicBezTo>
                <a:cubicBezTo>
                  <a:pt x="635288" y="1396899"/>
                  <a:pt x="631240" y="1398653"/>
                  <a:pt x="628849" y="1398572"/>
                </a:cubicBezTo>
                <a:cubicBezTo>
                  <a:pt x="627323" y="1398531"/>
                  <a:pt x="624491" y="1396817"/>
                  <a:pt x="620598" y="1396499"/>
                </a:cubicBezTo>
                <a:cubicBezTo>
                  <a:pt x="611703" y="1395993"/>
                  <a:pt x="602906" y="1394026"/>
                  <a:pt x="595251" y="1393789"/>
                </a:cubicBezTo>
                <a:cubicBezTo>
                  <a:pt x="598213" y="1393512"/>
                  <a:pt x="601004" y="1391912"/>
                  <a:pt x="595936" y="1390321"/>
                </a:cubicBezTo>
                <a:cubicBezTo>
                  <a:pt x="588632" y="1390019"/>
                  <a:pt x="594133" y="1392174"/>
                  <a:pt x="591913" y="1393128"/>
                </a:cubicBezTo>
                <a:cubicBezTo>
                  <a:pt x="585637" y="1391725"/>
                  <a:pt x="581051" y="1392843"/>
                  <a:pt x="578611" y="1390386"/>
                </a:cubicBezTo>
                <a:cubicBezTo>
                  <a:pt x="576783" y="1388624"/>
                  <a:pt x="579321" y="1389415"/>
                  <a:pt x="575705" y="1387848"/>
                </a:cubicBezTo>
                <a:cubicBezTo>
                  <a:pt x="574049" y="1387130"/>
                  <a:pt x="572710" y="1387995"/>
                  <a:pt x="572221" y="1387897"/>
                </a:cubicBezTo>
                <a:cubicBezTo>
                  <a:pt x="568646" y="1387195"/>
                  <a:pt x="563880" y="1383441"/>
                  <a:pt x="562109" y="1386322"/>
                </a:cubicBezTo>
                <a:cubicBezTo>
                  <a:pt x="563570" y="1383825"/>
                  <a:pt x="558592" y="1382886"/>
                  <a:pt x="556429" y="1381287"/>
                </a:cubicBezTo>
                <a:cubicBezTo>
                  <a:pt x="549697" y="1382952"/>
                  <a:pt x="541438" y="1382691"/>
                  <a:pt x="534305" y="1378553"/>
                </a:cubicBezTo>
                <a:cubicBezTo>
                  <a:pt x="534044" y="1378406"/>
                  <a:pt x="534860" y="1377092"/>
                  <a:pt x="534819" y="1376856"/>
                </a:cubicBezTo>
                <a:cubicBezTo>
                  <a:pt x="534338" y="1374032"/>
                  <a:pt x="525459" y="1374309"/>
                  <a:pt x="521844" y="1372922"/>
                </a:cubicBezTo>
                <a:cubicBezTo>
                  <a:pt x="519526" y="1372000"/>
                  <a:pt x="519354" y="1370914"/>
                  <a:pt x="515747" y="1369829"/>
                </a:cubicBezTo>
                <a:cubicBezTo>
                  <a:pt x="511659" y="1368605"/>
                  <a:pt x="507489" y="1368882"/>
                  <a:pt x="503979" y="1367552"/>
                </a:cubicBezTo>
                <a:cubicBezTo>
                  <a:pt x="500952" y="1366426"/>
                  <a:pt x="498161" y="1363953"/>
                  <a:pt x="494994" y="1362533"/>
                </a:cubicBezTo>
                <a:cubicBezTo>
                  <a:pt x="490351" y="1360167"/>
                  <a:pt x="484385" y="1357188"/>
                  <a:pt x="479652" y="1355327"/>
                </a:cubicBezTo>
                <a:cubicBezTo>
                  <a:pt x="475212" y="1353556"/>
                  <a:pt x="470397" y="1352430"/>
                  <a:pt x="465688" y="1351132"/>
                </a:cubicBezTo>
                <a:cubicBezTo>
                  <a:pt x="461037" y="1349688"/>
                  <a:pt x="456426" y="1348235"/>
                  <a:pt x="452239" y="1346220"/>
                </a:cubicBezTo>
                <a:cubicBezTo>
                  <a:pt x="447302" y="1343804"/>
                  <a:pt x="441957" y="1341478"/>
                  <a:pt x="436970" y="1338989"/>
                </a:cubicBezTo>
                <a:cubicBezTo>
                  <a:pt x="432017" y="1336410"/>
                  <a:pt x="427308" y="1333962"/>
                  <a:pt x="423358" y="1331905"/>
                </a:cubicBezTo>
                <a:cubicBezTo>
                  <a:pt x="420020" y="1330167"/>
                  <a:pt x="416739" y="1328306"/>
                  <a:pt x="413475" y="1326413"/>
                </a:cubicBezTo>
                <a:cubicBezTo>
                  <a:pt x="410211" y="1324512"/>
                  <a:pt x="407101" y="1322316"/>
                  <a:pt x="403870" y="1320317"/>
                </a:cubicBezTo>
                <a:cubicBezTo>
                  <a:pt x="397472" y="1316187"/>
                  <a:pt x="390763" y="1312466"/>
                  <a:pt x="383582" y="1309169"/>
                </a:cubicBezTo>
                <a:cubicBezTo>
                  <a:pt x="379967" y="1306713"/>
                  <a:pt x="383378" y="1304917"/>
                  <a:pt x="379811" y="1302477"/>
                </a:cubicBezTo>
                <a:cubicBezTo>
                  <a:pt x="372948" y="1304003"/>
                  <a:pt x="366721" y="1297262"/>
                  <a:pt x="359940" y="1292627"/>
                </a:cubicBezTo>
                <a:cubicBezTo>
                  <a:pt x="354252" y="1288432"/>
                  <a:pt x="350775" y="1286335"/>
                  <a:pt x="346213" y="1282687"/>
                </a:cubicBezTo>
                <a:cubicBezTo>
                  <a:pt x="343292" y="1280361"/>
                  <a:pt x="339448" y="1277897"/>
                  <a:pt x="335963" y="1275693"/>
                </a:cubicBezTo>
                <a:cubicBezTo>
                  <a:pt x="332593" y="1273351"/>
                  <a:pt x="329557" y="1271319"/>
                  <a:pt x="328096" y="1270103"/>
                </a:cubicBezTo>
                <a:cubicBezTo>
                  <a:pt x="326676" y="1268936"/>
                  <a:pt x="325297" y="1266635"/>
                  <a:pt x="324660" y="1266235"/>
                </a:cubicBezTo>
                <a:cubicBezTo>
                  <a:pt x="320939" y="1263852"/>
                  <a:pt x="317111" y="1263468"/>
                  <a:pt x="313692" y="1260881"/>
                </a:cubicBezTo>
                <a:cubicBezTo>
                  <a:pt x="308902" y="1257307"/>
                  <a:pt x="304968" y="1252410"/>
                  <a:pt x="300749" y="1248052"/>
                </a:cubicBezTo>
                <a:cubicBezTo>
                  <a:pt x="296606" y="1243605"/>
                  <a:pt x="292268" y="1239589"/>
                  <a:pt x="287425" y="1236684"/>
                </a:cubicBezTo>
                <a:cubicBezTo>
                  <a:pt x="289889" y="1240291"/>
                  <a:pt x="293435" y="1244600"/>
                  <a:pt x="294525" y="1246583"/>
                </a:cubicBezTo>
                <a:cubicBezTo>
                  <a:pt x="294827" y="1247122"/>
                  <a:pt x="295912" y="1250158"/>
                  <a:pt x="295912" y="1250158"/>
                </a:cubicBezTo>
                <a:cubicBezTo>
                  <a:pt x="298364" y="1252794"/>
                  <a:pt x="306241" y="1253447"/>
                  <a:pt x="304911" y="1258082"/>
                </a:cubicBezTo>
                <a:cubicBezTo>
                  <a:pt x="300871" y="1252573"/>
                  <a:pt x="296504" y="1253414"/>
                  <a:pt x="291578" y="1249880"/>
                </a:cubicBezTo>
                <a:cubicBezTo>
                  <a:pt x="289049" y="1248069"/>
                  <a:pt x="289232" y="1246632"/>
                  <a:pt x="287004" y="1244690"/>
                </a:cubicBezTo>
                <a:cubicBezTo>
                  <a:pt x="283789" y="1241981"/>
                  <a:pt x="281279" y="1240691"/>
                  <a:pt x="278905" y="1238284"/>
                </a:cubicBezTo>
                <a:cubicBezTo>
                  <a:pt x="276354" y="1235623"/>
                  <a:pt x="274722" y="1232742"/>
                  <a:pt x="272119" y="1230482"/>
                </a:cubicBezTo>
                <a:cubicBezTo>
                  <a:pt x="269618" y="1228303"/>
                  <a:pt x="267332" y="1227609"/>
                  <a:pt x="264697" y="1225757"/>
                </a:cubicBezTo>
                <a:cubicBezTo>
                  <a:pt x="263893" y="1225169"/>
                  <a:pt x="262265" y="1223243"/>
                  <a:pt x="260808" y="1221758"/>
                </a:cubicBezTo>
                <a:cubicBezTo>
                  <a:pt x="259367" y="1220248"/>
                  <a:pt x="257968" y="1219293"/>
                  <a:pt x="257384" y="1220877"/>
                </a:cubicBezTo>
                <a:cubicBezTo>
                  <a:pt x="263240" y="1228711"/>
                  <a:pt x="271388" y="1235411"/>
                  <a:pt x="276477" y="1240854"/>
                </a:cubicBezTo>
                <a:cubicBezTo>
                  <a:pt x="282320" y="1247261"/>
                  <a:pt x="289163" y="1252484"/>
                  <a:pt x="295810" y="1257935"/>
                </a:cubicBezTo>
                <a:cubicBezTo>
                  <a:pt x="299174" y="1260604"/>
                  <a:pt x="302536" y="1263289"/>
                  <a:pt x="305996" y="1265900"/>
                </a:cubicBezTo>
                <a:cubicBezTo>
                  <a:pt x="309538" y="1268397"/>
                  <a:pt x="313104" y="1270919"/>
                  <a:pt x="316695" y="1273457"/>
                </a:cubicBezTo>
                <a:cubicBezTo>
                  <a:pt x="321869" y="1277097"/>
                  <a:pt x="330063" y="1283005"/>
                  <a:pt x="332103" y="1284507"/>
                </a:cubicBezTo>
                <a:cubicBezTo>
                  <a:pt x="335930" y="1287518"/>
                  <a:pt x="338281" y="1291803"/>
                  <a:pt x="341708" y="1294716"/>
                </a:cubicBezTo>
                <a:cubicBezTo>
                  <a:pt x="345748" y="1298087"/>
                  <a:pt x="350653" y="1301245"/>
                  <a:pt x="355867" y="1304093"/>
                </a:cubicBezTo>
                <a:cubicBezTo>
                  <a:pt x="361123" y="1306868"/>
                  <a:pt x="366509" y="1309610"/>
                  <a:pt x="371210" y="1312711"/>
                </a:cubicBezTo>
                <a:cubicBezTo>
                  <a:pt x="374123" y="1314645"/>
                  <a:pt x="375119" y="1316612"/>
                  <a:pt x="377951" y="1318171"/>
                </a:cubicBezTo>
                <a:cubicBezTo>
                  <a:pt x="380864" y="1319876"/>
                  <a:pt x="384773" y="1320023"/>
                  <a:pt x="387728" y="1321998"/>
                </a:cubicBezTo>
                <a:cubicBezTo>
                  <a:pt x="389711" y="1323279"/>
                  <a:pt x="391775" y="1327115"/>
                  <a:pt x="393816" y="1328649"/>
                </a:cubicBezTo>
                <a:cubicBezTo>
                  <a:pt x="397129" y="1331106"/>
                  <a:pt x="402703" y="1332917"/>
                  <a:pt x="407689" y="1335700"/>
                </a:cubicBezTo>
                <a:cubicBezTo>
                  <a:pt x="415132" y="1339577"/>
                  <a:pt x="419963" y="1343461"/>
                  <a:pt x="425619" y="1346097"/>
                </a:cubicBezTo>
                <a:cubicBezTo>
                  <a:pt x="428842" y="1347582"/>
                  <a:pt x="430678" y="1347729"/>
                  <a:pt x="433673" y="1349313"/>
                </a:cubicBezTo>
                <a:cubicBezTo>
                  <a:pt x="437395" y="1351092"/>
                  <a:pt x="440357" y="1354274"/>
                  <a:pt x="443874" y="1356013"/>
                </a:cubicBezTo>
                <a:cubicBezTo>
                  <a:pt x="447008" y="1357555"/>
                  <a:pt x="452590" y="1359130"/>
                  <a:pt x="456785" y="1361040"/>
                </a:cubicBezTo>
                <a:cubicBezTo>
                  <a:pt x="461747" y="1363431"/>
                  <a:pt x="466766" y="1365577"/>
                  <a:pt x="471091" y="1367128"/>
                </a:cubicBezTo>
                <a:cubicBezTo>
                  <a:pt x="476795" y="1369119"/>
                  <a:pt x="482214" y="1371575"/>
                  <a:pt x="487674" y="1374122"/>
                </a:cubicBezTo>
                <a:cubicBezTo>
                  <a:pt x="493142" y="1376643"/>
                  <a:pt x="498797" y="1378830"/>
                  <a:pt x="504657" y="1380936"/>
                </a:cubicBezTo>
                <a:cubicBezTo>
                  <a:pt x="509488" y="1382625"/>
                  <a:pt x="513348" y="1382886"/>
                  <a:pt x="517992" y="1384698"/>
                </a:cubicBezTo>
                <a:cubicBezTo>
                  <a:pt x="524969" y="1387195"/>
                  <a:pt x="531824" y="1390435"/>
                  <a:pt x="538998" y="1392892"/>
                </a:cubicBezTo>
                <a:cubicBezTo>
                  <a:pt x="543600" y="1394352"/>
                  <a:pt x="547183" y="1394614"/>
                  <a:pt x="552553" y="1395830"/>
                </a:cubicBezTo>
                <a:cubicBezTo>
                  <a:pt x="559294" y="1397462"/>
                  <a:pt x="567504" y="1400212"/>
                  <a:pt x="574187" y="1402056"/>
                </a:cubicBezTo>
                <a:cubicBezTo>
                  <a:pt x="578211" y="1403264"/>
                  <a:pt x="582226" y="1404080"/>
                  <a:pt x="586159" y="1404856"/>
                </a:cubicBezTo>
                <a:cubicBezTo>
                  <a:pt x="590109" y="1405615"/>
                  <a:pt x="593961" y="1406357"/>
                  <a:pt x="597772" y="1407092"/>
                </a:cubicBezTo>
                <a:cubicBezTo>
                  <a:pt x="601575" y="1407793"/>
                  <a:pt x="605321" y="1408487"/>
                  <a:pt x="609026" y="1409173"/>
                </a:cubicBezTo>
                <a:cubicBezTo>
                  <a:pt x="612764" y="1409703"/>
                  <a:pt x="616453" y="1410217"/>
                  <a:pt x="620125" y="1410739"/>
                </a:cubicBezTo>
                <a:cubicBezTo>
                  <a:pt x="626866" y="1411694"/>
                  <a:pt x="633778" y="1414240"/>
                  <a:pt x="640503" y="1415456"/>
                </a:cubicBezTo>
                <a:cubicBezTo>
                  <a:pt x="643743" y="1415922"/>
                  <a:pt x="644395" y="1414926"/>
                  <a:pt x="647505" y="1415244"/>
                </a:cubicBezTo>
                <a:cubicBezTo>
                  <a:pt x="652230" y="1415718"/>
                  <a:pt x="658448" y="1416860"/>
                  <a:pt x="662970" y="1417570"/>
                </a:cubicBezTo>
                <a:cubicBezTo>
                  <a:pt x="669604" y="1418647"/>
                  <a:pt x="672852" y="1418590"/>
                  <a:pt x="678557" y="1418737"/>
                </a:cubicBezTo>
                <a:cubicBezTo>
                  <a:pt x="682564" y="1418909"/>
                  <a:pt x="686383" y="1420125"/>
                  <a:pt x="690668" y="1420157"/>
                </a:cubicBezTo>
                <a:cubicBezTo>
                  <a:pt x="693867" y="1420182"/>
                  <a:pt x="696593" y="1419431"/>
                  <a:pt x="699375" y="1419643"/>
                </a:cubicBezTo>
                <a:cubicBezTo>
                  <a:pt x="701685" y="1419806"/>
                  <a:pt x="702852" y="1421324"/>
                  <a:pt x="706288" y="1421642"/>
                </a:cubicBezTo>
                <a:cubicBezTo>
                  <a:pt x="706043" y="1421618"/>
                  <a:pt x="709299" y="1420582"/>
                  <a:pt x="711535" y="1420720"/>
                </a:cubicBezTo>
                <a:cubicBezTo>
                  <a:pt x="715126" y="1420932"/>
                  <a:pt x="719361" y="1420810"/>
                  <a:pt x="721965" y="1420647"/>
                </a:cubicBezTo>
                <a:cubicBezTo>
                  <a:pt x="720618" y="1420728"/>
                  <a:pt x="727669" y="1420655"/>
                  <a:pt x="727188" y="1420614"/>
                </a:cubicBezTo>
                <a:cubicBezTo>
                  <a:pt x="729089" y="1420761"/>
                  <a:pt x="731219" y="1422320"/>
                  <a:pt x="732443" y="1422352"/>
                </a:cubicBezTo>
                <a:cubicBezTo>
                  <a:pt x="735765" y="1422507"/>
                  <a:pt x="740678" y="1421088"/>
                  <a:pt x="744595" y="1420998"/>
                </a:cubicBezTo>
                <a:cubicBezTo>
                  <a:pt x="748267" y="1420932"/>
                  <a:pt x="750201" y="1421700"/>
                  <a:pt x="753352" y="1421389"/>
                </a:cubicBezTo>
                <a:cubicBezTo>
                  <a:pt x="761423" y="1420492"/>
                  <a:pt x="768931" y="1419349"/>
                  <a:pt x="775639" y="1416256"/>
                </a:cubicBezTo>
                <a:cubicBezTo>
                  <a:pt x="779719" y="1418280"/>
                  <a:pt x="784061" y="1418460"/>
                  <a:pt x="789145" y="1417962"/>
                </a:cubicBezTo>
                <a:cubicBezTo>
                  <a:pt x="791675" y="1417717"/>
                  <a:pt x="794401" y="1417285"/>
                  <a:pt x="797363" y="1416836"/>
                </a:cubicBezTo>
                <a:cubicBezTo>
                  <a:pt x="800334" y="1416419"/>
                  <a:pt x="803541" y="1415905"/>
                  <a:pt x="807042" y="1415301"/>
                </a:cubicBezTo>
                <a:cubicBezTo>
                  <a:pt x="810869" y="1414698"/>
                  <a:pt x="820793" y="1413441"/>
                  <a:pt x="826122" y="1413147"/>
                </a:cubicBezTo>
                <a:cubicBezTo>
                  <a:pt x="829264" y="1412984"/>
                  <a:pt x="831084" y="1414200"/>
                  <a:pt x="833328" y="1413800"/>
                </a:cubicBezTo>
                <a:cubicBezTo>
                  <a:pt x="834479" y="1413571"/>
                  <a:pt x="834715" y="1411637"/>
                  <a:pt x="838159" y="1411090"/>
                </a:cubicBezTo>
                <a:cubicBezTo>
                  <a:pt x="842387" y="1410478"/>
                  <a:pt x="841554" y="1412225"/>
                  <a:pt x="847046" y="1411017"/>
                </a:cubicBezTo>
                <a:cubicBezTo>
                  <a:pt x="853379" y="1409621"/>
                  <a:pt x="859802" y="1407540"/>
                  <a:pt x="866331" y="1405810"/>
                </a:cubicBezTo>
                <a:cubicBezTo>
                  <a:pt x="872835" y="1403933"/>
                  <a:pt x="879364" y="1402081"/>
                  <a:pt x="886219" y="1401787"/>
                </a:cubicBezTo>
                <a:cubicBezTo>
                  <a:pt x="883387" y="1407418"/>
                  <a:pt x="889524" y="1406333"/>
                  <a:pt x="890209" y="1409874"/>
                </a:cubicBezTo>
                <a:cubicBezTo>
                  <a:pt x="894249" y="1408201"/>
                  <a:pt x="898974" y="1407002"/>
                  <a:pt x="903030" y="1406569"/>
                </a:cubicBezTo>
                <a:cubicBezTo>
                  <a:pt x="907029" y="1405933"/>
                  <a:pt x="910383" y="1406088"/>
                  <a:pt x="911705" y="1407410"/>
                </a:cubicBezTo>
                <a:cubicBezTo>
                  <a:pt x="903797" y="1410642"/>
                  <a:pt x="895441" y="1412021"/>
                  <a:pt x="887525" y="1413669"/>
                </a:cubicBezTo>
                <a:cubicBezTo>
                  <a:pt x="879560" y="1415171"/>
                  <a:pt x="872027" y="1417031"/>
                  <a:pt x="865025" y="1418966"/>
                </a:cubicBezTo>
                <a:cubicBezTo>
                  <a:pt x="861752" y="1419961"/>
                  <a:pt x="859631" y="1421675"/>
                  <a:pt x="856685" y="1422540"/>
                </a:cubicBezTo>
                <a:cubicBezTo>
                  <a:pt x="854465" y="1423193"/>
                  <a:pt x="853159" y="1422034"/>
                  <a:pt x="849519" y="1423152"/>
                </a:cubicBezTo>
                <a:cubicBezTo>
                  <a:pt x="847381" y="1423813"/>
                  <a:pt x="846671" y="1425625"/>
                  <a:pt x="844639" y="1425992"/>
                </a:cubicBezTo>
                <a:cubicBezTo>
                  <a:pt x="844639" y="1425992"/>
                  <a:pt x="841807" y="1424931"/>
                  <a:pt x="840803" y="1424997"/>
                </a:cubicBezTo>
                <a:cubicBezTo>
                  <a:pt x="826024" y="1425429"/>
                  <a:pt x="826359" y="1432741"/>
                  <a:pt x="816990" y="1434308"/>
                </a:cubicBezTo>
                <a:cubicBezTo>
                  <a:pt x="815088" y="1432431"/>
                  <a:pt x="824172" y="1428563"/>
                  <a:pt x="816321" y="1429942"/>
                </a:cubicBezTo>
                <a:cubicBezTo>
                  <a:pt x="816247" y="1436038"/>
                  <a:pt x="812004" y="1429681"/>
                  <a:pt x="812665" y="1429632"/>
                </a:cubicBezTo>
                <a:cubicBezTo>
                  <a:pt x="808854" y="1429918"/>
                  <a:pt x="804708" y="1432431"/>
                  <a:pt x="800538" y="1433141"/>
                </a:cubicBezTo>
                <a:cubicBezTo>
                  <a:pt x="794980" y="1434235"/>
                  <a:pt x="788198" y="1435075"/>
                  <a:pt x="781319" y="1435850"/>
                </a:cubicBezTo>
                <a:cubicBezTo>
                  <a:pt x="777875" y="1436242"/>
                  <a:pt x="774423" y="1436634"/>
                  <a:pt x="771069" y="1437018"/>
                </a:cubicBezTo>
                <a:cubicBezTo>
                  <a:pt x="767698" y="1437230"/>
                  <a:pt x="764450" y="1437466"/>
                  <a:pt x="761455" y="1437760"/>
                </a:cubicBezTo>
                <a:cubicBezTo>
                  <a:pt x="755824" y="1438291"/>
                  <a:pt x="750242" y="1439531"/>
                  <a:pt x="744815" y="1440241"/>
                </a:cubicBezTo>
                <a:cubicBezTo>
                  <a:pt x="742106" y="1440576"/>
                  <a:pt x="739445" y="1440853"/>
                  <a:pt x="736842" y="1440723"/>
                </a:cubicBezTo>
                <a:cubicBezTo>
                  <a:pt x="734239" y="1440535"/>
                  <a:pt x="731709" y="1440070"/>
                  <a:pt x="729277" y="1439164"/>
                </a:cubicBezTo>
                <a:cubicBezTo>
                  <a:pt x="731537" y="1437034"/>
                  <a:pt x="736263" y="1437679"/>
                  <a:pt x="740506" y="1437532"/>
                </a:cubicBezTo>
                <a:cubicBezTo>
                  <a:pt x="744750" y="1437483"/>
                  <a:pt x="748512" y="1437197"/>
                  <a:pt x="748732" y="1434055"/>
                </a:cubicBezTo>
                <a:cubicBezTo>
                  <a:pt x="743436" y="1435810"/>
                  <a:pt x="738613" y="1434447"/>
                  <a:pt x="736311" y="1434708"/>
                </a:cubicBezTo>
                <a:cubicBezTo>
                  <a:pt x="733251" y="1435059"/>
                  <a:pt x="732606" y="1436348"/>
                  <a:pt x="729228" y="1436520"/>
                </a:cubicBezTo>
                <a:cubicBezTo>
                  <a:pt x="724168" y="1436781"/>
                  <a:pt x="717240" y="1433941"/>
                  <a:pt x="713184" y="1437507"/>
                </a:cubicBezTo>
                <a:cubicBezTo>
                  <a:pt x="716595" y="1437858"/>
                  <a:pt x="720863" y="1437777"/>
                  <a:pt x="720341" y="1440119"/>
                </a:cubicBezTo>
                <a:cubicBezTo>
                  <a:pt x="716611" y="1441359"/>
                  <a:pt x="713151" y="1441318"/>
                  <a:pt x="709674" y="1441000"/>
                </a:cubicBezTo>
                <a:cubicBezTo>
                  <a:pt x="707944" y="1440829"/>
                  <a:pt x="706190" y="1440641"/>
                  <a:pt x="704403" y="1440461"/>
                </a:cubicBezTo>
                <a:cubicBezTo>
                  <a:pt x="702607" y="1440208"/>
                  <a:pt x="700771" y="1440004"/>
                  <a:pt x="698829" y="1439988"/>
                </a:cubicBezTo>
                <a:cubicBezTo>
                  <a:pt x="696201" y="1439955"/>
                  <a:pt x="692757" y="1441261"/>
                  <a:pt x="689819" y="1441359"/>
                </a:cubicBezTo>
                <a:cubicBezTo>
                  <a:pt x="684318" y="1441547"/>
                  <a:pt x="677006" y="1440266"/>
                  <a:pt x="670135" y="1439572"/>
                </a:cubicBezTo>
                <a:cubicBezTo>
                  <a:pt x="668323" y="1439319"/>
                  <a:pt x="667972" y="1440257"/>
                  <a:pt x="666503" y="1440110"/>
                </a:cubicBezTo>
                <a:cubicBezTo>
                  <a:pt x="662978" y="1439784"/>
                  <a:pt x="661011" y="1438576"/>
                  <a:pt x="657551" y="1439278"/>
                </a:cubicBezTo>
                <a:cubicBezTo>
                  <a:pt x="654074" y="1439947"/>
                  <a:pt x="639385" y="1438242"/>
                  <a:pt x="636104" y="1437156"/>
                </a:cubicBezTo>
                <a:cubicBezTo>
                  <a:pt x="635876" y="1437091"/>
                  <a:pt x="635663" y="1434700"/>
                  <a:pt x="634651" y="1434267"/>
                </a:cubicBezTo>
                <a:cubicBezTo>
                  <a:pt x="632791" y="1433484"/>
                  <a:pt x="627551" y="1433443"/>
                  <a:pt x="627437" y="1434129"/>
                </a:cubicBezTo>
                <a:cubicBezTo>
                  <a:pt x="629592" y="1434537"/>
                  <a:pt x="631607" y="1434986"/>
                  <a:pt x="630759" y="1436381"/>
                </a:cubicBezTo>
                <a:cubicBezTo>
                  <a:pt x="620305" y="1437344"/>
                  <a:pt x="605093" y="1433565"/>
                  <a:pt x="596875" y="1431950"/>
                </a:cubicBezTo>
                <a:cubicBezTo>
                  <a:pt x="594288" y="1431550"/>
                  <a:pt x="590615" y="1432333"/>
                  <a:pt x="587710" y="1431974"/>
                </a:cubicBezTo>
                <a:cubicBezTo>
                  <a:pt x="585498" y="1431697"/>
                  <a:pt x="585433" y="1430481"/>
                  <a:pt x="582569" y="1430073"/>
                </a:cubicBezTo>
                <a:cubicBezTo>
                  <a:pt x="573331" y="1428963"/>
                  <a:pt x="563374" y="1426164"/>
                  <a:pt x="553165" y="1423707"/>
                </a:cubicBezTo>
                <a:cubicBezTo>
                  <a:pt x="542907" y="1421373"/>
                  <a:pt x="532722" y="1418141"/>
                  <a:pt x="522986" y="1415799"/>
                </a:cubicBezTo>
                <a:cubicBezTo>
                  <a:pt x="520481" y="1415195"/>
                  <a:pt x="519616" y="1416346"/>
                  <a:pt x="517282" y="1415938"/>
                </a:cubicBezTo>
                <a:cubicBezTo>
                  <a:pt x="517739" y="1416020"/>
                  <a:pt x="514442" y="1414028"/>
                  <a:pt x="512344" y="1413539"/>
                </a:cubicBezTo>
                <a:cubicBezTo>
                  <a:pt x="511275" y="1413441"/>
                  <a:pt x="501849" y="1412682"/>
                  <a:pt x="505775" y="1410397"/>
                </a:cubicBezTo>
                <a:cubicBezTo>
                  <a:pt x="498993" y="1407263"/>
                  <a:pt x="501229" y="1413286"/>
                  <a:pt x="494390" y="1410144"/>
                </a:cubicBezTo>
                <a:cubicBezTo>
                  <a:pt x="490400" y="1405933"/>
                  <a:pt x="480109" y="1404374"/>
                  <a:pt x="472927" y="1400351"/>
                </a:cubicBezTo>
                <a:cubicBezTo>
                  <a:pt x="470332" y="1398971"/>
                  <a:pt x="470169" y="1396564"/>
                  <a:pt x="466880" y="1395977"/>
                </a:cubicBezTo>
                <a:cubicBezTo>
                  <a:pt x="463999" y="1399633"/>
                  <a:pt x="455659" y="1392622"/>
                  <a:pt x="449465" y="1390786"/>
                </a:cubicBezTo>
                <a:cubicBezTo>
                  <a:pt x="446282" y="1389684"/>
                  <a:pt x="441573" y="1390060"/>
                  <a:pt x="438529" y="1388632"/>
                </a:cubicBezTo>
                <a:cubicBezTo>
                  <a:pt x="436530" y="1387701"/>
                  <a:pt x="433788" y="1384918"/>
                  <a:pt x="431054" y="1383221"/>
                </a:cubicBezTo>
                <a:cubicBezTo>
                  <a:pt x="428393" y="1381564"/>
                  <a:pt x="424362" y="1379018"/>
                  <a:pt x="421579" y="1377843"/>
                </a:cubicBezTo>
                <a:cubicBezTo>
                  <a:pt x="417719" y="1376137"/>
                  <a:pt x="413181" y="1375599"/>
                  <a:pt x="409533" y="1373599"/>
                </a:cubicBezTo>
                <a:cubicBezTo>
                  <a:pt x="406057" y="1371673"/>
                  <a:pt x="403845" y="1369184"/>
                  <a:pt x="400728" y="1366997"/>
                </a:cubicBezTo>
                <a:cubicBezTo>
                  <a:pt x="396247" y="1365977"/>
                  <a:pt x="402360" y="1370857"/>
                  <a:pt x="397447" y="1369266"/>
                </a:cubicBezTo>
                <a:cubicBezTo>
                  <a:pt x="395423" y="1367862"/>
                  <a:pt x="392893" y="1366761"/>
                  <a:pt x="390119" y="1365496"/>
                </a:cubicBezTo>
                <a:cubicBezTo>
                  <a:pt x="387401" y="1364125"/>
                  <a:pt x="384463" y="1362566"/>
                  <a:pt x="381566" y="1360428"/>
                </a:cubicBezTo>
                <a:cubicBezTo>
                  <a:pt x="378514" y="1358175"/>
                  <a:pt x="378302" y="1356584"/>
                  <a:pt x="374629" y="1354307"/>
                </a:cubicBezTo>
                <a:cubicBezTo>
                  <a:pt x="372418" y="1352944"/>
                  <a:pt x="369055" y="1351916"/>
                  <a:pt x="366362" y="1350479"/>
                </a:cubicBezTo>
                <a:cubicBezTo>
                  <a:pt x="357997" y="1346007"/>
                  <a:pt x="346058" y="1338197"/>
                  <a:pt x="338876" y="1332803"/>
                </a:cubicBezTo>
                <a:cubicBezTo>
                  <a:pt x="334927" y="1329890"/>
                  <a:pt x="333001" y="1326601"/>
                  <a:pt x="329475" y="1324079"/>
                </a:cubicBezTo>
                <a:cubicBezTo>
                  <a:pt x="327296" y="1322496"/>
                  <a:pt x="323338" y="1321565"/>
                  <a:pt x="321094" y="1320203"/>
                </a:cubicBezTo>
                <a:cubicBezTo>
                  <a:pt x="319078" y="1318995"/>
                  <a:pt x="317193" y="1316122"/>
                  <a:pt x="314263" y="1314180"/>
                </a:cubicBezTo>
                <a:cubicBezTo>
                  <a:pt x="311791" y="1312540"/>
                  <a:pt x="308298" y="1312009"/>
                  <a:pt x="305931" y="1310140"/>
                </a:cubicBezTo>
                <a:cubicBezTo>
                  <a:pt x="304209" y="1308843"/>
                  <a:pt x="301859" y="1305595"/>
                  <a:pt x="299378" y="1303775"/>
                </a:cubicBezTo>
                <a:cubicBezTo>
                  <a:pt x="298634" y="1303236"/>
                  <a:pt x="296961" y="1303114"/>
                  <a:pt x="294561" y="1301065"/>
                </a:cubicBezTo>
                <a:cubicBezTo>
                  <a:pt x="292162" y="1299017"/>
                  <a:pt x="291876" y="1297540"/>
                  <a:pt x="289449" y="1295842"/>
                </a:cubicBezTo>
                <a:cubicBezTo>
                  <a:pt x="286445" y="1293712"/>
                  <a:pt x="283622" y="1293492"/>
                  <a:pt x="281255" y="1291460"/>
                </a:cubicBezTo>
                <a:cubicBezTo>
                  <a:pt x="278827" y="1289420"/>
                  <a:pt x="278089" y="1286351"/>
                  <a:pt x="275583" y="1284123"/>
                </a:cubicBezTo>
                <a:cubicBezTo>
                  <a:pt x="273853" y="1282581"/>
                  <a:pt x="270454" y="1281879"/>
                  <a:pt x="268952" y="1280647"/>
                </a:cubicBezTo>
                <a:cubicBezTo>
                  <a:pt x="266696" y="1278786"/>
                  <a:pt x="264954" y="1275922"/>
                  <a:pt x="262722" y="1273979"/>
                </a:cubicBezTo>
                <a:cubicBezTo>
                  <a:pt x="259310" y="1271156"/>
                  <a:pt x="255797" y="1267851"/>
                  <a:pt x="252051" y="1264439"/>
                </a:cubicBezTo>
                <a:cubicBezTo>
                  <a:pt x="248285" y="1261044"/>
                  <a:pt x="244343" y="1257494"/>
                  <a:pt x="240344" y="1253887"/>
                </a:cubicBezTo>
                <a:cubicBezTo>
                  <a:pt x="238353" y="1252084"/>
                  <a:pt x="236346" y="1250264"/>
                  <a:pt x="234334" y="1248444"/>
                </a:cubicBezTo>
                <a:cubicBezTo>
                  <a:pt x="232412" y="1246534"/>
                  <a:pt x="230502" y="1244625"/>
                  <a:pt x="228605" y="1242731"/>
                </a:cubicBezTo>
                <a:cubicBezTo>
                  <a:pt x="224818" y="1238937"/>
                  <a:pt x="221121" y="1235174"/>
                  <a:pt x="217661" y="1231543"/>
                </a:cubicBezTo>
                <a:cubicBezTo>
                  <a:pt x="216225" y="1230017"/>
                  <a:pt x="213773" y="1225896"/>
                  <a:pt x="212116" y="1224288"/>
                </a:cubicBezTo>
                <a:cubicBezTo>
                  <a:pt x="209215" y="1221358"/>
                  <a:pt x="208615" y="1222868"/>
                  <a:pt x="206061" y="1219905"/>
                </a:cubicBezTo>
                <a:cubicBezTo>
                  <a:pt x="203812" y="1217286"/>
                  <a:pt x="204077" y="1216290"/>
                  <a:pt x="202005" y="1213777"/>
                </a:cubicBezTo>
                <a:cubicBezTo>
                  <a:pt x="200234" y="1211622"/>
                  <a:pt x="197210" y="1209639"/>
                  <a:pt x="196594" y="1208782"/>
                </a:cubicBezTo>
                <a:cubicBezTo>
                  <a:pt x="194615" y="1206024"/>
                  <a:pt x="195562" y="1204898"/>
                  <a:pt x="193240" y="1202106"/>
                </a:cubicBezTo>
                <a:cubicBezTo>
                  <a:pt x="191347" y="1199903"/>
                  <a:pt x="188988" y="1199479"/>
                  <a:pt x="187299" y="1197520"/>
                </a:cubicBezTo>
                <a:cubicBezTo>
                  <a:pt x="186299" y="1196361"/>
                  <a:pt x="181072" y="1187964"/>
                  <a:pt x="179085" y="1185417"/>
                </a:cubicBezTo>
                <a:cubicBezTo>
                  <a:pt x="176726" y="1182382"/>
                  <a:pt x="174078" y="1178970"/>
                  <a:pt x="171218" y="1175282"/>
                </a:cubicBezTo>
                <a:cubicBezTo>
                  <a:pt x="168472" y="1171503"/>
                  <a:pt x="165664" y="1167341"/>
                  <a:pt x="162657" y="1163040"/>
                </a:cubicBezTo>
                <a:cubicBezTo>
                  <a:pt x="159662" y="1158731"/>
                  <a:pt x="156540" y="1154235"/>
                  <a:pt x="153358" y="1149648"/>
                </a:cubicBezTo>
                <a:cubicBezTo>
                  <a:pt x="150187" y="1145062"/>
                  <a:pt x="147319" y="1140149"/>
                  <a:pt x="144242" y="1135391"/>
                </a:cubicBezTo>
                <a:cubicBezTo>
                  <a:pt x="141198" y="1130609"/>
                  <a:pt x="138162" y="1125843"/>
                  <a:pt x="135200" y="1121191"/>
                </a:cubicBezTo>
                <a:cubicBezTo>
                  <a:pt x="132286" y="1116515"/>
                  <a:pt x="129695" y="1111806"/>
                  <a:pt x="127051" y="1107432"/>
                </a:cubicBezTo>
                <a:cubicBezTo>
                  <a:pt x="121881" y="1098610"/>
                  <a:pt x="116846" y="1090898"/>
                  <a:pt x="113288" y="1084680"/>
                </a:cubicBezTo>
                <a:cubicBezTo>
                  <a:pt x="111558" y="1081823"/>
                  <a:pt x="108228" y="1078608"/>
                  <a:pt x="106832" y="1075637"/>
                </a:cubicBezTo>
                <a:cubicBezTo>
                  <a:pt x="106902" y="1075768"/>
                  <a:pt x="107612" y="1073360"/>
                  <a:pt x="107604" y="1073214"/>
                </a:cubicBezTo>
                <a:cubicBezTo>
                  <a:pt x="107436" y="1068309"/>
                  <a:pt x="103617" y="1065322"/>
                  <a:pt x="101928" y="1061748"/>
                </a:cubicBezTo>
                <a:cubicBezTo>
                  <a:pt x="100316" y="1058059"/>
                  <a:pt x="96921" y="1050298"/>
                  <a:pt x="95338" y="1046674"/>
                </a:cubicBezTo>
                <a:cubicBezTo>
                  <a:pt x="93183" y="1041721"/>
                  <a:pt x="91592" y="1035469"/>
                  <a:pt x="89601" y="1031250"/>
                </a:cubicBezTo>
                <a:cubicBezTo>
                  <a:pt x="88748" y="1029536"/>
                  <a:pt x="86414" y="1027513"/>
                  <a:pt x="85316" y="1025089"/>
                </a:cubicBezTo>
                <a:cubicBezTo>
                  <a:pt x="84410" y="1023024"/>
                  <a:pt x="85337" y="1022339"/>
                  <a:pt x="84206" y="1019637"/>
                </a:cubicBezTo>
                <a:cubicBezTo>
                  <a:pt x="82611" y="1015802"/>
                  <a:pt x="80938" y="1011566"/>
                  <a:pt x="79187" y="1007012"/>
                </a:cubicBezTo>
                <a:cubicBezTo>
                  <a:pt x="77412" y="1002475"/>
                  <a:pt x="75548" y="997619"/>
                  <a:pt x="73968" y="992421"/>
                </a:cubicBezTo>
                <a:cubicBezTo>
                  <a:pt x="72271" y="987255"/>
                  <a:pt x="70500" y="981861"/>
                  <a:pt x="68672" y="976311"/>
                </a:cubicBezTo>
                <a:cubicBezTo>
                  <a:pt x="66803" y="970770"/>
                  <a:pt x="64800" y="965090"/>
                  <a:pt x="63135" y="959214"/>
                </a:cubicBezTo>
                <a:cubicBezTo>
                  <a:pt x="61576" y="954089"/>
                  <a:pt x="59756" y="948230"/>
                  <a:pt x="58055" y="943521"/>
                </a:cubicBezTo>
                <a:cubicBezTo>
                  <a:pt x="56268" y="938322"/>
                  <a:pt x="53358" y="934691"/>
                  <a:pt x="51897" y="929908"/>
                </a:cubicBezTo>
                <a:cubicBezTo>
                  <a:pt x="48988" y="921062"/>
                  <a:pt x="48192" y="912803"/>
                  <a:pt x="45589" y="908657"/>
                </a:cubicBezTo>
                <a:cubicBezTo>
                  <a:pt x="45299" y="908200"/>
                  <a:pt x="44214" y="909245"/>
                  <a:pt x="43847" y="909008"/>
                </a:cubicBezTo>
                <a:cubicBezTo>
                  <a:pt x="43471" y="908772"/>
                  <a:pt x="42696" y="905695"/>
                  <a:pt x="42223" y="905573"/>
                </a:cubicBezTo>
                <a:cubicBezTo>
                  <a:pt x="40868" y="905173"/>
                  <a:pt x="39460" y="908266"/>
                  <a:pt x="39130" y="908045"/>
                </a:cubicBezTo>
                <a:cubicBezTo>
                  <a:pt x="36416" y="906348"/>
                  <a:pt x="35225" y="899656"/>
                  <a:pt x="33250" y="901582"/>
                </a:cubicBezTo>
                <a:cubicBezTo>
                  <a:pt x="32091" y="902700"/>
                  <a:pt x="30895" y="909514"/>
                  <a:pt x="31626" y="915284"/>
                </a:cubicBezTo>
                <a:cubicBezTo>
                  <a:pt x="32071" y="918842"/>
                  <a:pt x="34666" y="922368"/>
                  <a:pt x="35690" y="925950"/>
                </a:cubicBezTo>
                <a:cubicBezTo>
                  <a:pt x="36628" y="929239"/>
                  <a:pt x="35763" y="930308"/>
                  <a:pt x="36392" y="933507"/>
                </a:cubicBezTo>
                <a:cubicBezTo>
                  <a:pt x="36869" y="935752"/>
                  <a:pt x="37689" y="935988"/>
                  <a:pt x="38518" y="938804"/>
                </a:cubicBezTo>
                <a:cubicBezTo>
                  <a:pt x="39472" y="942207"/>
                  <a:pt x="38599" y="943088"/>
                  <a:pt x="39579" y="946279"/>
                </a:cubicBezTo>
                <a:cubicBezTo>
                  <a:pt x="40941" y="950735"/>
                  <a:pt x="43724" y="955648"/>
                  <a:pt x="45140" y="960365"/>
                </a:cubicBezTo>
                <a:cubicBezTo>
                  <a:pt x="46287" y="964070"/>
                  <a:pt x="47213" y="968371"/>
                  <a:pt x="48458" y="972712"/>
                </a:cubicBezTo>
                <a:cubicBezTo>
                  <a:pt x="49755" y="977046"/>
                  <a:pt x="51106" y="981477"/>
                  <a:pt x="52611" y="985558"/>
                </a:cubicBezTo>
                <a:cubicBezTo>
                  <a:pt x="54901" y="991760"/>
                  <a:pt x="58243" y="997268"/>
                  <a:pt x="60013" y="1002859"/>
                </a:cubicBezTo>
                <a:cubicBezTo>
                  <a:pt x="61825" y="1008098"/>
                  <a:pt x="63102" y="1011746"/>
                  <a:pt x="65224" y="1016903"/>
                </a:cubicBezTo>
                <a:cubicBezTo>
                  <a:pt x="67889" y="1023220"/>
                  <a:pt x="70480" y="1030475"/>
                  <a:pt x="73340" y="1038024"/>
                </a:cubicBezTo>
                <a:cubicBezTo>
                  <a:pt x="76376" y="1045499"/>
                  <a:pt x="79551" y="1053317"/>
                  <a:pt x="82680" y="1061021"/>
                </a:cubicBezTo>
                <a:cubicBezTo>
                  <a:pt x="85655" y="1068799"/>
                  <a:pt x="89335" y="1076111"/>
                  <a:pt x="92690" y="1082901"/>
                </a:cubicBezTo>
                <a:cubicBezTo>
                  <a:pt x="96113" y="1089650"/>
                  <a:pt x="99304" y="1095827"/>
                  <a:pt x="102572" y="1100691"/>
                </a:cubicBezTo>
                <a:cubicBezTo>
                  <a:pt x="104054" y="1102805"/>
                  <a:pt x="106392" y="1104037"/>
                  <a:pt x="107779" y="1106396"/>
                </a:cubicBezTo>
                <a:cubicBezTo>
                  <a:pt x="110346" y="1110729"/>
                  <a:pt x="112659" y="1115830"/>
                  <a:pt x="114932" y="1120889"/>
                </a:cubicBezTo>
                <a:cubicBezTo>
                  <a:pt x="116087" y="1123411"/>
                  <a:pt x="117229" y="1125908"/>
                  <a:pt x="118327" y="1128316"/>
                </a:cubicBezTo>
                <a:cubicBezTo>
                  <a:pt x="119531" y="1130674"/>
                  <a:pt x="120804" y="1132870"/>
                  <a:pt x="122065" y="1134861"/>
                </a:cubicBezTo>
                <a:cubicBezTo>
                  <a:pt x="123623" y="1137301"/>
                  <a:pt x="126880" y="1139586"/>
                  <a:pt x="128528" y="1141871"/>
                </a:cubicBezTo>
                <a:cubicBezTo>
                  <a:pt x="130054" y="1143976"/>
                  <a:pt x="131433" y="1148188"/>
                  <a:pt x="132747" y="1150277"/>
                </a:cubicBezTo>
                <a:cubicBezTo>
                  <a:pt x="134412" y="1152839"/>
                  <a:pt x="136183" y="1155916"/>
                  <a:pt x="138240" y="1158846"/>
                </a:cubicBezTo>
                <a:cubicBezTo>
                  <a:pt x="140276" y="1161784"/>
                  <a:pt x="142336" y="1164746"/>
                  <a:pt x="144160" y="1167382"/>
                </a:cubicBezTo>
                <a:cubicBezTo>
                  <a:pt x="147441" y="1172115"/>
                  <a:pt x="151317" y="1176653"/>
                  <a:pt x="155239" y="1181174"/>
                </a:cubicBezTo>
                <a:cubicBezTo>
                  <a:pt x="159103" y="1185736"/>
                  <a:pt x="163489" y="1189931"/>
                  <a:pt x="167133" y="1194558"/>
                </a:cubicBezTo>
                <a:cubicBezTo>
                  <a:pt x="168737" y="1196533"/>
                  <a:pt x="170377" y="1200156"/>
                  <a:pt x="172124" y="1202474"/>
                </a:cubicBezTo>
                <a:cubicBezTo>
                  <a:pt x="177820" y="1210373"/>
                  <a:pt x="185989" y="1218347"/>
                  <a:pt x="189894" y="1224108"/>
                </a:cubicBezTo>
                <a:cubicBezTo>
                  <a:pt x="191820" y="1226916"/>
                  <a:pt x="192448" y="1229576"/>
                  <a:pt x="194611" y="1232367"/>
                </a:cubicBezTo>
                <a:cubicBezTo>
                  <a:pt x="198402" y="1237492"/>
                  <a:pt x="204049" y="1241442"/>
                  <a:pt x="205269" y="1242895"/>
                </a:cubicBezTo>
                <a:cubicBezTo>
                  <a:pt x="210892" y="1249325"/>
                  <a:pt x="210235" y="1253055"/>
                  <a:pt x="217416" y="1254540"/>
                </a:cubicBezTo>
                <a:cubicBezTo>
                  <a:pt x="219624" y="1256988"/>
                  <a:pt x="220917" y="1259518"/>
                  <a:pt x="222207" y="1261950"/>
                </a:cubicBezTo>
                <a:cubicBezTo>
                  <a:pt x="223537" y="1264341"/>
                  <a:pt x="224782" y="1266724"/>
                  <a:pt x="226716" y="1269009"/>
                </a:cubicBezTo>
                <a:cubicBezTo>
                  <a:pt x="227450" y="1269874"/>
                  <a:pt x="231796" y="1272388"/>
                  <a:pt x="234056" y="1274885"/>
                </a:cubicBezTo>
                <a:cubicBezTo>
                  <a:pt x="235215" y="1276167"/>
                  <a:pt x="238023" y="1279880"/>
                  <a:pt x="238231" y="1281390"/>
                </a:cubicBezTo>
                <a:cubicBezTo>
                  <a:pt x="233905" y="1277562"/>
                  <a:pt x="227781" y="1272127"/>
                  <a:pt x="221925" y="1266945"/>
                </a:cubicBezTo>
                <a:cubicBezTo>
                  <a:pt x="216070" y="1261754"/>
                  <a:pt x="210929" y="1256344"/>
                  <a:pt x="207803" y="1253357"/>
                </a:cubicBezTo>
                <a:cubicBezTo>
                  <a:pt x="204016" y="1249587"/>
                  <a:pt x="199928" y="1245172"/>
                  <a:pt x="196015" y="1241050"/>
                </a:cubicBezTo>
                <a:cubicBezTo>
                  <a:pt x="192216" y="1236831"/>
                  <a:pt x="188719" y="1232808"/>
                  <a:pt x="185732" y="1230139"/>
                </a:cubicBezTo>
                <a:cubicBezTo>
                  <a:pt x="183488" y="1228107"/>
                  <a:pt x="181068" y="1227805"/>
                  <a:pt x="178807" y="1226099"/>
                </a:cubicBezTo>
                <a:cubicBezTo>
                  <a:pt x="177261" y="1224924"/>
                  <a:pt x="175319" y="1222998"/>
                  <a:pt x="174449" y="1222329"/>
                </a:cubicBezTo>
                <a:cubicBezTo>
                  <a:pt x="168549" y="1217890"/>
                  <a:pt x="169443" y="1214185"/>
                  <a:pt x="165632" y="1209982"/>
                </a:cubicBezTo>
                <a:cubicBezTo>
                  <a:pt x="162000" y="1205975"/>
                  <a:pt x="156675" y="1203053"/>
                  <a:pt x="152407" y="1198622"/>
                </a:cubicBezTo>
                <a:cubicBezTo>
                  <a:pt x="149330" y="1195447"/>
                  <a:pt x="146747" y="1190681"/>
                  <a:pt x="143377" y="1186380"/>
                </a:cubicBezTo>
                <a:cubicBezTo>
                  <a:pt x="142100" y="1184805"/>
                  <a:pt x="139407" y="1183377"/>
                  <a:pt x="137583" y="1181157"/>
                </a:cubicBezTo>
                <a:cubicBezTo>
                  <a:pt x="135746" y="1178922"/>
                  <a:pt x="134073" y="1175306"/>
                  <a:pt x="132131" y="1173323"/>
                </a:cubicBezTo>
                <a:cubicBezTo>
                  <a:pt x="129169" y="1170304"/>
                  <a:pt x="126569" y="1168353"/>
                  <a:pt x="124003" y="1166598"/>
                </a:cubicBezTo>
                <a:cubicBezTo>
                  <a:pt x="121493" y="1164803"/>
                  <a:pt x="119094" y="1163146"/>
                  <a:pt x="116385" y="1160804"/>
                </a:cubicBezTo>
                <a:cubicBezTo>
                  <a:pt x="113977" y="1162918"/>
                  <a:pt x="118343" y="1166729"/>
                  <a:pt x="116487" y="1167627"/>
                </a:cubicBezTo>
                <a:cubicBezTo>
                  <a:pt x="115842" y="1167953"/>
                  <a:pt x="111427" y="1160584"/>
                  <a:pt x="110431" y="1164632"/>
                </a:cubicBezTo>
                <a:cubicBezTo>
                  <a:pt x="113169" y="1174139"/>
                  <a:pt x="118947" y="1179738"/>
                  <a:pt x="124892" y="1187694"/>
                </a:cubicBezTo>
                <a:cubicBezTo>
                  <a:pt x="129279" y="1193334"/>
                  <a:pt x="133314" y="1200654"/>
                  <a:pt x="137321" y="1205118"/>
                </a:cubicBezTo>
                <a:cubicBezTo>
                  <a:pt x="139137" y="1207256"/>
                  <a:pt x="140582" y="1206709"/>
                  <a:pt x="142283" y="1208668"/>
                </a:cubicBezTo>
                <a:cubicBezTo>
                  <a:pt x="143744" y="1210349"/>
                  <a:pt x="143977" y="1212373"/>
                  <a:pt x="146319" y="1215360"/>
                </a:cubicBezTo>
                <a:cubicBezTo>
                  <a:pt x="150134" y="1220109"/>
                  <a:pt x="155308" y="1224720"/>
                  <a:pt x="159674" y="1229527"/>
                </a:cubicBezTo>
                <a:cubicBezTo>
                  <a:pt x="164012" y="1234285"/>
                  <a:pt x="167802" y="1239638"/>
                  <a:pt x="172217" y="1244282"/>
                </a:cubicBezTo>
                <a:cubicBezTo>
                  <a:pt x="174817" y="1247024"/>
                  <a:pt x="178236" y="1249015"/>
                  <a:pt x="181088" y="1251961"/>
                </a:cubicBezTo>
                <a:cubicBezTo>
                  <a:pt x="189025" y="1259518"/>
                  <a:pt x="196190" y="1269385"/>
                  <a:pt x="204861" y="1277358"/>
                </a:cubicBezTo>
                <a:cubicBezTo>
                  <a:pt x="207721" y="1279814"/>
                  <a:pt x="211406" y="1281528"/>
                  <a:pt x="214401" y="1284181"/>
                </a:cubicBezTo>
                <a:cubicBezTo>
                  <a:pt x="220558" y="1289567"/>
                  <a:pt x="226230" y="1296242"/>
                  <a:pt x="232461" y="1301547"/>
                </a:cubicBezTo>
                <a:cubicBezTo>
                  <a:pt x="236044" y="1304436"/>
                  <a:pt x="239843" y="1306068"/>
                  <a:pt x="243752" y="1309137"/>
                </a:cubicBezTo>
                <a:cubicBezTo>
                  <a:pt x="249358" y="1313470"/>
                  <a:pt x="254736" y="1318611"/>
                  <a:pt x="260420" y="1323483"/>
                </a:cubicBezTo>
                <a:cubicBezTo>
                  <a:pt x="266149" y="1328290"/>
                  <a:pt x="271907" y="1333146"/>
                  <a:pt x="277729" y="1337430"/>
                </a:cubicBezTo>
                <a:cubicBezTo>
                  <a:pt x="280529" y="1339430"/>
                  <a:pt x="283675" y="1341870"/>
                  <a:pt x="287237" y="1344147"/>
                </a:cubicBezTo>
                <a:cubicBezTo>
                  <a:pt x="290795" y="1346415"/>
                  <a:pt x="294553" y="1348815"/>
                  <a:pt x="298266" y="1351190"/>
                </a:cubicBezTo>
                <a:cubicBezTo>
                  <a:pt x="305751" y="1355841"/>
                  <a:pt x="312819" y="1360632"/>
                  <a:pt x="318025" y="1363553"/>
                </a:cubicBezTo>
                <a:cubicBezTo>
                  <a:pt x="321004" y="1365316"/>
                  <a:pt x="322457" y="1367544"/>
                  <a:pt x="323934" y="1368474"/>
                </a:cubicBezTo>
                <a:cubicBezTo>
                  <a:pt x="324415" y="1368776"/>
                  <a:pt x="328569" y="1369339"/>
                  <a:pt x="331328" y="1371184"/>
                </a:cubicBezTo>
                <a:cubicBezTo>
                  <a:pt x="333335" y="1372538"/>
                  <a:pt x="332935" y="1373616"/>
                  <a:pt x="335653" y="1375060"/>
                </a:cubicBezTo>
                <a:cubicBezTo>
                  <a:pt x="338044" y="1376333"/>
                  <a:pt x="340541" y="1376178"/>
                  <a:pt x="343006" y="1377745"/>
                </a:cubicBezTo>
                <a:cubicBezTo>
                  <a:pt x="343430" y="1378047"/>
                  <a:pt x="344752" y="1380038"/>
                  <a:pt x="347470" y="1381450"/>
                </a:cubicBezTo>
                <a:cubicBezTo>
                  <a:pt x="353811" y="1384706"/>
                  <a:pt x="361050" y="1389048"/>
                  <a:pt x="368305" y="1393340"/>
                </a:cubicBezTo>
                <a:cubicBezTo>
                  <a:pt x="371895" y="1395536"/>
                  <a:pt x="375625" y="1397503"/>
                  <a:pt x="379240" y="1399282"/>
                </a:cubicBezTo>
                <a:cubicBezTo>
                  <a:pt x="382839" y="1401085"/>
                  <a:pt x="386324" y="1402734"/>
                  <a:pt x="389556" y="1404088"/>
                </a:cubicBezTo>
                <a:cubicBezTo>
                  <a:pt x="392812" y="1405443"/>
                  <a:pt x="395774" y="1405353"/>
                  <a:pt x="398810" y="1406936"/>
                </a:cubicBezTo>
                <a:cubicBezTo>
                  <a:pt x="403046" y="1409238"/>
                  <a:pt x="407077" y="1412804"/>
                  <a:pt x="411745" y="1415212"/>
                </a:cubicBezTo>
                <a:cubicBezTo>
                  <a:pt x="415768" y="1417301"/>
                  <a:pt x="420608" y="1418517"/>
                  <a:pt x="425978" y="1420851"/>
                </a:cubicBezTo>
                <a:cubicBezTo>
                  <a:pt x="428393" y="1421904"/>
                  <a:pt x="428712" y="1423315"/>
                  <a:pt x="432547" y="1424866"/>
                </a:cubicBezTo>
                <a:cubicBezTo>
                  <a:pt x="437803" y="1426890"/>
                  <a:pt x="439337" y="1427894"/>
                  <a:pt x="444895" y="1430007"/>
                </a:cubicBezTo>
                <a:cubicBezTo>
                  <a:pt x="447522" y="1430978"/>
                  <a:pt x="448445" y="1430399"/>
                  <a:pt x="452296" y="1432072"/>
                </a:cubicBezTo>
                <a:cubicBezTo>
                  <a:pt x="456279" y="1433802"/>
                  <a:pt x="460204" y="1436463"/>
                  <a:pt x="464350" y="1437923"/>
                </a:cubicBezTo>
                <a:cubicBezTo>
                  <a:pt x="467582" y="1439066"/>
                  <a:pt x="470593" y="1437670"/>
                  <a:pt x="474257" y="1438691"/>
                </a:cubicBezTo>
                <a:cubicBezTo>
                  <a:pt x="475906" y="1439148"/>
                  <a:pt x="477179" y="1440494"/>
                  <a:pt x="479342" y="1441424"/>
                </a:cubicBezTo>
                <a:cubicBezTo>
                  <a:pt x="487902" y="1445089"/>
                  <a:pt x="499817" y="1449398"/>
                  <a:pt x="512034" y="1452466"/>
                </a:cubicBezTo>
                <a:cubicBezTo>
                  <a:pt x="518114" y="1454074"/>
                  <a:pt x="524186" y="1455673"/>
                  <a:pt x="529817" y="1457167"/>
                </a:cubicBezTo>
                <a:cubicBezTo>
                  <a:pt x="535480" y="1458554"/>
                  <a:pt x="540793" y="1459517"/>
                  <a:pt x="545200" y="1460513"/>
                </a:cubicBezTo>
                <a:cubicBezTo>
                  <a:pt x="547567" y="1461019"/>
                  <a:pt x="547493" y="1462341"/>
                  <a:pt x="550545" y="1462732"/>
                </a:cubicBezTo>
                <a:cubicBezTo>
                  <a:pt x="550888" y="1462773"/>
                  <a:pt x="552227" y="1461451"/>
                  <a:pt x="552814" y="1461476"/>
                </a:cubicBezTo>
                <a:cubicBezTo>
                  <a:pt x="560045" y="1461623"/>
                  <a:pt x="565945" y="1466552"/>
                  <a:pt x="570972" y="1467458"/>
                </a:cubicBezTo>
                <a:cubicBezTo>
                  <a:pt x="575044" y="1468298"/>
                  <a:pt x="579786" y="1467645"/>
                  <a:pt x="584421" y="1468282"/>
                </a:cubicBezTo>
                <a:cubicBezTo>
                  <a:pt x="592141" y="1469318"/>
                  <a:pt x="599315" y="1472232"/>
                  <a:pt x="608635" y="1473423"/>
                </a:cubicBezTo>
                <a:cubicBezTo>
                  <a:pt x="613547" y="1474133"/>
                  <a:pt x="618803" y="1474443"/>
                  <a:pt x="624001" y="1474737"/>
                </a:cubicBezTo>
                <a:cubicBezTo>
                  <a:pt x="629200" y="1475023"/>
                  <a:pt x="634317" y="1475398"/>
                  <a:pt x="639034" y="1475749"/>
                </a:cubicBezTo>
                <a:cubicBezTo>
                  <a:pt x="641939" y="1476018"/>
                  <a:pt x="645383" y="1477316"/>
                  <a:pt x="648419" y="1477520"/>
                </a:cubicBezTo>
                <a:cubicBezTo>
                  <a:pt x="654376" y="1477912"/>
                  <a:pt x="660521" y="1478075"/>
                  <a:pt x="666609" y="1478263"/>
                </a:cubicBezTo>
                <a:cubicBezTo>
                  <a:pt x="672706" y="1478344"/>
                  <a:pt x="678769" y="1478116"/>
                  <a:pt x="684531" y="1478328"/>
                </a:cubicBezTo>
                <a:cubicBezTo>
                  <a:pt x="687542" y="1478418"/>
                  <a:pt x="691345" y="1479503"/>
                  <a:pt x="692096" y="1479544"/>
                </a:cubicBezTo>
                <a:cubicBezTo>
                  <a:pt x="694797" y="1479666"/>
                  <a:pt x="695564" y="1478418"/>
                  <a:pt x="699694" y="1478981"/>
                </a:cubicBezTo>
                <a:cubicBezTo>
                  <a:pt x="701726" y="1479258"/>
                  <a:pt x="704043" y="1480915"/>
                  <a:pt x="705357" y="1480907"/>
                </a:cubicBezTo>
                <a:cubicBezTo>
                  <a:pt x="708181" y="1480972"/>
                  <a:pt x="709332" y="1480058"/>
                  <a:pt x="711078" y="1479993"/>
                </a:cubicBezTo>
                <a:cubicBezTo>
                  <a:pt x="714685" y="1479846"/>
                  <a:pt x="715248" y="1480939"/>
                  <a:pt x="718676" y="1480825"/>
                </a:cubicBezTo>
                <a:cubicBezTo>
                  <a:pt x="724894" y="1480621"/>
                  <a:pt x="731562" y="1480099"/>
                  <a:pt x="738082" y="1479740"/>
                </a:cubicBezTo>
                <a:cubicBezTo>
                  <a:pt x="744595" y="1479152"/>
                  <a:pt x="750960" y="1478605"/>
                  <a:pt x="756640" y="1478793"/>
                </a:cubicBezTo>
                <a:cubicBezTo>
                  <a:pt x="758787" y="1478858"/>
                  <a:pt x="761806" y="1480368"/>
                  <a:pt x="764336" y="1480123"/>
                </a:cubicBezTo>
                <a:cubicBezTo>
                  <a:pt x="764662" y="1480091"/>
                  <a:pt x="769224" y="1478140"/>
                  <a:pt x="769910" y="1478026"/>
                </a:cubicBezTo>
                <a:cubicBezTo>
                  <a:pt x="772652" y="1477642"/>
                  <a:pt x="776855" y="1478083"/>
                  <a:pt x="779360" y="1477243"/>
                </a:cubicBezTo>
                <a:cubicBezTo>
                  <a:pt x="782437" y="1476263"/>
                  <a:pt x="784020" y="1472803"/>
                  <a:pt x="788443" y="1472705"/>
                </a:cubicBezTo>
                <a:cubicBezTo>
                  <a:pt x="793642" y="1474664"/>
                  <a:pt x="800880" y="1474452"/>
                  <a:pt x="808870" y="1473578"/>
                </a:cubicBezTo>
                <a:cubicBezTo>
                  <a:pt x="816827" y="1472428"/>
                  <a:pt x="825485" y="1470379"/>
                  <a:pt x="833777" y="1469253"/>
                </a:cubicBezTo>
                <a:cubicBezTo>
                  <a:pt x="837139" y="1468796"/>
                  <a:pt x="840591" y="1468641"/>
                  <a:pt x="844092" y="1468486"/>
                </a:cubicBezTo>
                <a:cubicBezTo>
                  <a:pt x="847593" y="1468331"/>
                  <a:pt x="851094" y="1467890"/>
                  <a:pt x="854612" y="1467278"/>
                </a:cubicBezTo>
                <a:cubicBezTo>
                  <a:pt x="857419" y="1466780"/>
                  <a:pt x="860528" y="1465058"/>
                  <a:pt x="863735" y="1464454"/>
                </a:cubicBezTo>
                <a:cubicBezTo>
                  <a:pt x="867114" y="1463818"/>
                  <a:pt x="868175" y="1464536"/>
                  <a:pt x="871341" y="1463753"/>
                </a:cubicBezTo>
                <a:cubicBezTo>
                  <a:pt x="876156" y="1462471"/>
                  <a:pt x="880645" y="1460235"/>
                  <a:pt x="885729" y="1458644"/>
                </a:cubicBezTo>
                <a:cubicBezTo>
                  <a:pt x="893955" y="1456261"/>
                  <a:pt x="902483" y="1455135"/>
                  <a:pt x="911648" y="1452686"/>
                </a:cubicBezTo>
                <a:cubicBezTo>
                  <a:pt x="919719" y="1450565"/>
                  <a:pt x="924852" y="1447113"/>
                  <a:pt x="931324" y="1445717"/>
                </a:cubicBezTo>
                <a:cubicBezTo>
                  <a:pt x="934809" y="1444901"/>
                  <a:pt x="937314" y="1445660"/>
                  <a:pt x="940929" y="1444493"/>
                </a:cubicBezTo>
                <a:cubicBezTo>
                  <a:pt x="942904" y="1443856"/>
                  <a:pt x="947050" y="1440878"/>
                  <a:pt x="949392" y="1439923"/>
                </a:cubicBezTo>
                <a:cubicBezTo>
                  <a:pt x="960891" y="1434553"/>
                  <a:pt x="978192" y="1431003"/>
                  <a:pt x="985210" y="1427282"/>
                </a:cubicBezTo>
                <a:cubicBezTo>
                  <a:pt x="986957" y="1426319"/>
                  <a:pt x="986532" y="1424727"/>
                  <a:pt x="988018" y="1424132"/>
                </a:cubicBezTo>
                <a:cubicBezTo>
                  <a:pt x="989111" y="1423691"/>
                  <a:pt x="993396" y="1423381"/>
                  <a:pt x="995664" y="1422744"/>
                </a:cubicBezTo>
                <a:cubicBezTo>
                  <a:pt x="1005180" y="1419994"/>
                  <a:pt x="1011717" y="1416011"/>
                  <a:pt x="1018246" y="1412723"/>
                </a:cubicBezTo>
                <a:cubicBezTo>
                  <a:pt x="1021820" y="1410919"/>
                  <a:pt x="1026080" y="1409768"/>
                  <a:pt x="1030560" y="1407622"/>
                </a:cubicBezTo>
                <a:cubicBezTo>
                  <a:pt x="1036134" y="1404945"/>
                  <a:pt x="1040068" y="1402285"/>
                  <a:pt x="1042492" y="1401705"/>
                </a:cubicBezTo>
                <a:cubicBezTo>
                  <a:pt x="1043626" y="1401436"/>
                  <a:pt x="1044703" y="1404007"/>
                  <a:pt x="1045829" y="1403999"/>
                </a:cubicBezTo>
                <a:cubicBezTo>
                  <a:pt x="1047543" y="1404048"/>
                  <a:pt x="1051297" y="1401330"/>
                  <a:pt x="1052986" y="1401191"/>
                </a:cubicBezTo>
                <a:cubicBezTo>
                  <a:pt x="1053688" y="1401134"/>
                  <a:pt x="1053133" y="1402807"/>
                  <a:pt x="1053819" y="1402742"/>
                </a:cubicBezTo>
                <a:cubicBezTo>
                  <a:pt x="1059605" y="1402154"/>
                  <a:pt x="1063857" y="1401248"/>
                  <a:pt x="1067709" y="1400057"/>
                </a:cubicBezTo>
                <a:cubicBezTo>
                  <a:pt x="1071218" y="1398963"/>
                  <a:pt x="1075763" y="1398302"/>
                  <a:pt x="1077477" y="1397633"/>
                </a:cubicBezTo>
                <a:cubicBezTo>
                  <a:pt x="1079615" y="1396793"/>
                  <a:pt x="1082153" y="1394532"/>
                  <a:pt x="1084218" y="1393822"/>
                </a:cubicBezTo>
                <a:cubicBezTo>
                  <a:pt x="1088470" y="1392231"/>
                  <a:pt x="1090110" y="1392671"/>
                  <a:pt x="1093840" y="1390958"/>
                </a:cubicBezTo>
                <a:cubicBezTo>
                  <a:pt x="1096590" y="1389693"/>
                  <a:pt x="1099324" y="1387130"/>
                  <a:pt x="1102082" y="1385808"/>
                </a:cubicBezTo>
                <a:cubicBezTo>
                  <a:pt x="1105551" y="1384151"/>
                  <a:pt x="1106987" y="1384568"/>
                  <a:pt x="1109639" y="1383156"/>
                </a:cubicBezTo>
                <a:cubicBezTo>
                  <a:pt x="1117555" y="1379002"/>
                  <a:pt x="1117768" y="1378537"/>
                  <a:pt x="1122036" y="1377133"/>
                </a:cubicBezTo>
                <a:cubicBezTo>
                  <a:pt x="1124239" y="1376399"/>
                  <a:pt x="1125920" y="1375591"/>
                  <a:pt x="1127854" y="1375248"/>
                </a:cubicBezTo>
                <a:cubicBezTo>
                  <a:pt x="1131135" y="1374677"/>
                  <a:pt x="1129846" y="1378178"/>
                  <a:pt x="1132465" y="1378504"/>
                </a:cubicBezTo>
                <a:cubicBezTo>
                  <a:pt x="1134701" y="1378781"/>
                  <a:pt x="1144201" y="1376260"/>
                  <a:pt x="1146910" y="1374921"/>
                </a:cubicBezTo>
                <a:cubicBezTo>
                  <a:pt x="1149375" y="1373648"/>
                  <a:pt x="1149048" y="1372302"/>
                  <a:pt x="1154467" y="1368450"/>
                </a:cubicBezTo>
                <a:cubicBezTo>
                  <a:pt x="1156793" y="1366720"/>
                  <a:pt x="1157935" y="1367136"/>
                  <a:pt x="1161298" y="1364320"/>
                </a:cubicBezTo>
                <a:cubicBezTo>
                  <a:pt x="1164554" y="1361595"/>
                  <a:pt x="1167353" y="1357775"/>
                  <a:pt x="1171238" y="1354421"/>
                </a:cubicBezTo>
                <a:cubicBezTo>
                  <a:pt x="1173637" y="1352348"/>
                  <a:pt x="1176371" y="1350063"/>
                  <a:pt x="1179292" y="1347672"/>
                </a:cubicBezTo>
                <a:cubicBezTo>
                  <a:pt x="1182149" y="1345208"/>
                  <a:pt x="1185168" y="1342604"/>
                  <a:pt x="1188229" y="1339960"/>
                </a:cubicBezTo>
                <a:cubicBezTo>
                  <a:pt x="1194357" y="1334737"/>
                  <a:pt x="1200731" y="1329539"/>
                  <a:pt x="1206321" y="1325295"/>
                </a:cubicBezTo>
                <a:cubicBezTo>
                  <a:pt x="1208459" y="1323720"/>
                  <a:pt x="1210320" y="1323712"/>
                  <a:pt x="1211911" y="1322602"/>
                </a:cubicBezTo>
                <a:cubicBezTo>
                  <a:pt x="1214670" y="1320586"/>
                  <a:pt x="1217232" y="1317110"/>
                  <a:pt x="1220611" y="1314457"/>
                </a:cubicBezTo>
                <a:cubicBezTo>
                  <a:pt x="1223753" y="1311993"/>
                  <a:pt x="1226805" y="1310834"/>
                  <a:pt x="1229074" y="1308933"/>
                </a:cubicBezTo>
                <a:cubicBezTo>
                  <a:pt x="1232297" y="1306182"/>
                  <a:pt x="1234990" y="1303089"/>
                  <a:pt x="1237708" y="1300666"/>
                </a:cubicBezTo>
                <a:cubicBezTo>
                  <a:pt x="1241078" y="1297719"/>
                  <a:pt x="1244155" y="1296267"/>
                  <a:pt x="1247289" y="1293329"/>
                </a:cubicBezTo>
                <a:cubicBezTo>
                  <a:pt x="1253410" y="1287527"/>
                  <a:pt x="1258078" y="1281724"/>
                  <a:pt x="1263847" y="1276028"/>
                </a:cubicBezTo>
                <a:cubicBezTo>
                  <a:pt x="1269127" y="1270650"/>
                  <a:pt x="1275297" y="1266537"/>
                  <a:pt x="1280365" y="1261281"/>
                </a:cubicBezTo>
                <a:cubicBezTo>
                  <a:pt x="1283229" y="1258294"/>
                  <a:pt x="1286167" y="1254336"/>
                  <a:pt x="1288257" y="1252223"/>
                </a:cubicBezTo>
                <a:cubicBezTo>
                  <a:pt x="1291088" y="1249260"/>
                  <a:pt x="1293602" y="1248134"/>
                  <a:pt x="1295895" y="1245506"/>
                </a:cubicBezTo>
                <a:cubicBezTo>
                  <a:pt x="1302081" y="1238423"/>
                  <a:pt x="1306863" y="1231249"/>
                  <a:pt x="1312111" y="1225071"/>
                </a:cubicBezTo>
                <a:cubicBezTo>
                  <a:pt x="1314453" y="1222158"/>
                  <a:pt x="1317334" y="1220468"/>
                  <a:pt x="1319439" y="1217988"/>
                </a:cubicBezTo>
                <a:cubicBezTo>
                  <a:pt x="1323267" y="1213475"/>
                  <a:pt x="1330334" y="1204416"/>
                  <a:pt x="1330750" y="1203828"/>
                </a:cubicBezTo>
                <a:cubicBezTo>
                  <a:pt x="1331819" y="1202343"/>
                  <a:pt x="1331501" y="1201111"/>
                  <a:pt x="1332382" y="1200050"/>
                </a:cubicBezTo>
                <a:cubicBezTo>
                  <a:pt x="1334684" y="1197349"/>
                  <a:pt x="1337271" y="1195284"/>
                  <a:pt x="1339450" y="1192673"/>
                </a:cubicBezTo>
                <a:cubicBezTo>
                  <a:pt x="1345554" y="1185189"/>
                  <a:pt x="1347537" y="1179664"/>
                  <a:pt x="1351577" y="1174098"/>
                </a:cubicBezTo>
                <a:cubicBezTo>
                  <a:pt x="1354090" y="1170646"/>
                  <a:pt x="1356702" y="1169455"/>
                  <a:pt x="1358432" y="1166460"/>
                </a:cubicBezTo>
                <a:cubicBezTo>
                  <a:pt x="1361248" y="1161743"/>
                  <a:pt x="1361386" y="1153557"/>
                  <a:pt x="1366634" y="1152521"/>
                </a:cubicBezTo>
                <a:cubicBezTo>
                  <a:pt x="1367564" y="1160053"/>
                  <a:pt x="1357991" y="1171340"/>
                  <a:pt x="1351259" y="1181068"/>
                </a:cubicBezTo>
                <a:cubicBezTo>
                  <a:pt x="1347358" y="1186968"/>
                  <a:pt x="1345146" y="1192730"/>
                  <a:pt x="1340902" y="1198532"/>
                </a:cubicBezTo>
                <a:cubicBezTo>
                  <a:pt x="1338976" y="1201274"/>
                  <a:pt x="1336169" y="1203722"/>
                  <a:pt x="1334382" y="1206358"/>
                </a:cubicBezTo>
                <a:cubicBezTo>
                  <a:pt x="1329428" y="1213597"/>
                  <a:pt x="1324572" y="1224859"/>
                  <a:pt x="1319864" y="1230931"/>
                </a:cubicBezTo>
                <a:cubicBezTo>
                  <a:pt x="1317301" y="1234146"/>
                  <a:pt x="1313751" y="1235860"/>
                  <a:pt x="1310928" y="1239426"/>
                </a:cubicBezTo>
                <a:cubicBezTo>
                  <a:pt x="1306627" y="1244796"/>
                  <a:pt x="1302709" y="1250501"/>
                  <a:pt x="1298809" y="1256115"/>
                </a:cubicBezTo>
                <a:cubicBezTo>
                  <a:pt x="1294997" y="1261803"/>
                  <a:pt x="1290688" y="1266969"/>
                  <a:pt x="1286379" y="1271841"/>
                </a:cubicBezTo>
                <a:cubicBezTo>
                  <a:pt x="1281148" y="1277578"/>
                  <a:pt x="1275060" y="1282002"/>
                  <a:pt x="1270254" y="1287371"/>
                </a:cubicBezTo>
                <a:cubicBezTo>
                  <a:pt x="1269127" y="1288579"/>
                  <a:pt x="1266965" y="1293166"/>
                  <a:pt x="1265896" y="1294431"/>
                </a:cubicBezTo>
                <a:cubicBezTo>
                  <a:pt x="1261619" y="1299523"/>
                  <a:pt x="1253679" y="1307896"/>
                  <a:pt x="1248913" y="1311952"/>
                </a:cubicBezTo>
                <a:cubicBezTo>
                  <a:pt x="1247379" y="1313356"/>
                  <a:pt x="1243502" y="1314702"/>
                  <a:pt x="1241829" y="1316359"/>
                </a:cubicBezTo>
                <a:cubicBezTo>
                  <a:pt x="1240189" y="1317950"/>
                  <a:pt x="1240695" y="1320692"/>
                  <a:pt x="1239218" y="1322447"/>
                </a:cubicBezTo>
                <a:cubicBezTo>
                  <a:pt x="1240091" y="1321410"/>
                  <a:pt x="1237357" y="1323035"/>
                  <a:pt x="1237120" y="1323198"/>
                </a:cubicBezTo>
                <a:cubicBezTo>
                  <a:pt x="1231237" y="1327441"/>
                  <a:pt x="1228698" y="1333285"/>
                  <a:pt x="1226438" y="1335635"/>
                </a:cubicBezTo>
                <a:cubicBezTo>
                  <a:pt x="1211659" y="1350455"/>
                  <a:pt x="1193109" y="1364761"/>
                  <a:pt x="1174633" y="1378594"/>
                </a:cubicBezTo>
                <a:cubicBezTo>
                  <a:pt x="1170675" y="1381597"/>
                  <a:pt x="1167263" y="1384812"/>
                  <a:pt x="1163632" y="1387750"/>
                </a:cubicBezTo>
                <a:cubicBezTo>
                  <a:pt x="1159984" y="1390656"/>
                  <a:pt x="1156287" y="1393512"/>
                  <a:pt x="1152051" y="1396115"/>
                </a:cubicBezTo>
                <a:cubicBezTo>
                  <a:pt x="1149048" y="1397976"/>
                  <a:pt x="1146021" y="1399208"/>
                  <a:pt x="1143164" y="1401216"/>
                </a:cubicBezTo>
                <a:cubicBezTo>
                  <a:pt x="1140373" y="1403191"/>
                  <a:pt x="1137925" y="1405370"/>
                  <a:pt x="1135419" y="1407598"/>
                </a:cubicBezTo>
                <a:cubicBezTo>
                  <a:pt x="1132849" y="1409752"/>
                  <a:pt x="1130197" y="1411898"/>
                  <a:pt x="1127095" y="1413955"/>
                </a:cubicBezTo>
                <a:cubicBezTo>
                  <a:pt x="1124590" y="1415612"/>
                  <a:pt x="1120510" y="1417097"/>
                  <a:pt x="1117947" y="1418639"/>
                </a:cubicBezTo>
                <a:cubicBezTo>
                  <a:pt x="1115050" y="1420394"/>
                  <a:pt x="1112088" y="1422459"/>
                  <a:pt x="1109011" y="1424629"/>
                </a:cubicBezTo>
                <a:cubicBezTo>
                  <a:pt x="1105951" y="1426849"/>
                  <a:pt x="1102711" y="1429085"/>
                  <a:pt x="1099193" y="1431068"/>
                </a:cubicBezTo>
                <a:cubicBezTo>
                  <a:pt x="1095847" y="1433027"/>
                  <a:pt x="1094787" y="1432464"/>
                  <a:pt x="1091612" y="1434308"/>
                </a:cubicBezTo>
                <a:cubicBezTo>
                  <a:pt x="1090910" y="1434724"/>
                  <a:pt x="1088193" y="1437360"/>
                  <a:pt x="1084912" y="1439074"/>
                </a:cubicBezTo>
                <a:cubicBezTo>
                  <a:pt x="1081843" y="1440657"/>
                  <a:pt x="1078359" y="1441596"/>
                  <a:pt x="1075543" y="1443269"/>
                </a:cubicBezTo>
                <a:cubicBezTo>
                  <a:pt x="1069137" y="1447194"/>
                  <a:pt x="1064240" y="1451144"/>
                  <a:pt x="1058152" y="1454155"/>
                </a:cubicBezTo>
                <a:cubicBezTo>
                  <a:pt x="1053909" y="1456179"/>
                  <a:pt x="1049241" y="1457053"/>
                  <a:pt x="1044515" y="1458921"/>
                </a:cubicBezTo>
                <a:cubicBezTo>
                  <a:pt x="1038207" y="1461525"/>
                  <a:pt x="1031678" y="1464210"/>
                  <a:pt x="1025501" y="1466748"/>
                </a:cubicBezTo>
                <a:cubicBezTo>
                  <a:pt x="1019355" y="1469384"/>
                  <a:pt x="1013569" y="1471865"/>
                  <a:pt x="1008746" y="1473937"/>
                </a:cubicBezTo>
                <a:cubicBezTo>
                  <a:pt x="1005156" y="1475390"/>
                  <a:pt x="1004984" y="1476688"/>
                  <a:pt x="1001540" y="1477936"/>
                </a:cubicBezTo>
                <a:cubicBezTo>
                  <a:pt x="991780" y="1481380"/>
                  <a:pt x="981995" y="1482865"/>
                  <a:pt x="974185" y="1486358"/>
                </a:cubicBezTo>
                <a:cubicBezTo>
                  <a:pt x="971002" y="1487729"/>
                  <a:pt x="968179" y="1490569"/>
                  <a:pt x="965167" y="1491500"/>
                </a:cubicBezTo>
                <a:cubicBezTo>
                  <a:pt x="962523" y="1492381"/>
                  <a:pt x="957733" y="1492144"/>
                  <a:pt x="954901" y="1492944"/>
                </a:cubicBezTo>
                <a:cubicBezTo>
                  <a:pt x="951171" y="1493997"/>
                  <a:pt x="947499" y="1496421"/>
                  <a:pt x="943525" y="1497514"/>
                </a:cubicBezTo>
                <a:cubicBezTo>
                  <a:pt x="939297" y="1498649"/>
                  <a:pt x="934376" y="1498950"/>
                  <a:pt x="929423" y="1500085"/>
                </a:cubicBezTo>
                <a:cubicBezTo>
                  <a:pt x="909436" y="1504084"/>
                  <a:pt x="892421" y="1510759"/>
                  <a:pt x="874010" y="1512889"/>
                </a:cubicBezTo>
                <a:cubicBezTo>
                  <a:pt x="869252" y="1513534"/>
                  <a:pt x="861703" y="1515011"/>
                  <a:pt x="855975" y="1515778"/>
                </a:cubicBezTo>
                <a:cubicBezTo>
                  <a:pt x="852694" y="1516170"/>
                  <a:pt x="848915" y="1515517"/>
                  <a:pt x="845692" y="1515697"/>
                </a:cubicBezTo>
                <a:cubicBezTo>
                  <a:pt x="843113" y="1515835"/>
                  <a:pt x="840265" y="1516790"/>
                  <a:pt x="837694" y="1516978"/>
                </a:cubicBezTo>
                <a:cubicBezTo>
                  <a:pt x="834316" y="1517239"/>
                  <a:pt x="830504" y="1516602"/>
                  <a:pt x="827460" y="1516823"/>
                </a:cubicBezTo>
                <a:cubicBezTo>
                  <a:pt x="823927" y="1517076"/>
                  <a:pt x="820189" y="1517337"/>
                  <a:pt x="816370" y="1517606"/>
                </a:cubicBezTo>
                <a:cubicBezTo>
                  <a:pt x="812534" y="1517721"/>
                  <a:pt x="808609" y="1517835"/>
                  <a:pt x="804732" y="1517941"/>
                </a:cubicBezTo>
                <a:cubicBezTo>
                  <a:pt x="796996" y="1518194"/>
                  <a:pt x="789447" y="1518422"/>
                  <a:pt x="783049" y="1518626"/>
                </a:cubicBezTo>
                <a:cubicBezTo>
                  <a:pt x="778781" y="1518855"/>
                  <a:pt x="775084" y="1518896"/>
                  <a:pt x="771762" y="1519010"/>
                </a:cubicBezTo>
                <a:cubicBezTo>
                  <a:pt x="768449" y="1519149"/>
                  <a:pt x="765519" y="1519369"/>
                  <a:pt x="762785" y="1519679"/>
                </a:cubicBezTo>
                <a:cubicBezTo>
                  <a:pt x="757309" y="1520308"/>
                  <a:pt x="752593" y="1521311"/>
                  <a:pt x="747002" y="1522715"/>
                </a:cubicBezTo>
                <a:cubicBezTo>
                  <a:pt x="746708" y="1529244"/>
                  <a:pt x="754551" y="1532165"/>
                  <a:pt x="749646" y="1536744"/>
                </a:cubicBezTo>
                <a:cubicBezTo>
                  <a:pt x="741845" y="1537127"/>
                  <a:pt x="735014" y="1536531"/>
                  <a:pt x="729097" y="1535576"/>
                </a:cubicBezTo>
                <a:cubicBezTo>
                  <a:pt x="727620" y="1532859"/>
                  <a:pt x="727628" y="1533887"/>
                  <a:pt x="729016" y="1531153"/>
                </a:cubicBezTo>
                <a:cubicBezTo>
                  <a:pt x="723817" y="1530435"/>
                  <a:pt x="718676" y="1528909"/>
                  <a:pt x="713110" y="1527685"/>
                </a:cubicBezTo>
                <a:cubicBezTo>
                  <a:pt x="707544" y="1526477"/>
                  <a:pt x="701546" y="1525588"/>
                  <a:pt x="694528" y="1525661"/>
                </a:cubicBezTo>
                <a:cubicBezTo>
                  <a:pt x="691843" y="1525726"/>
                  <a:pt x="690700" y="1526795"/>
                  <a:pt x="688383" y="1527171"/>
                </a:cubicBezTo>
                <a:cubicBezTo>
                  <a:pt x="685698" y="1527595"/>
                  <a:pt x="682490" y="1527048"/>
                  <a:pt x="680230" y="1527701"/>
                </a:cubicBezTo>
                <a:cubicBezTo>
                  <a:pt x="675660" y="1529007"/>
                  <a:pt x="677235" y="1532043"/>
                  <a:pt x="675888" y="1532818"/>
                </a:cubicBezTo>
                <a:cubicBezTo>
                  <a:pt x="672395" y="1534801"/>
                  <a:pt x="668282" y="1535332"/>
                  <a:pt x="663761" y="1535177"/>
                </a:cubicBezTo>
                <a:cubicBezTo>
                  <a:pt x="659256" y="1534891"/>
                  <a:pt x="654327" y="1534018"/>
                  <a:pt x="649121" y="1533536"/>
                </a:cubicBezTo>
                <a:cubicBezTo>
                  <a:pt x="645048" y="1533161"/>
                  <a:pt x="635680" y="1532900"/>
                  <a:pt x="634717" y="1533055"/>
                </a:cubicBezTo>
                <a:cubicBezTo>
                  <a:pt x="633941" y="1533194"/>
                  <a:pt x="625576" y="1539461"/>
                  <a:pt x="625699" y="1539273"/>
                </a:cubicBezTo>
                <a:cubicBezTo>
                  <a:pt x="622688" y="1542277"/>
                  <a:pt x="624809" y="1545076"/>
                  <a:pt x="624858" y="1546308"/>
                </a:cubicBezTo>
                <a:cubicBezTo>
                  <a:pt x="624875" y="1547451"/>
                  <a:pt x="622320" y="1547165"/>
                  <a:pt x="622459" y="1548650"/>
                </a:cubicBezTo>
                <a:cubicBezTo>
                  <a:pt x="622671" y="1550886"/>
                  <a:pt x="625544" y="1553392"/>
                  <a:pt x="621708" y="1554795"/>
                </a:cubicBezTo>
                <a:cubicBezTo>
                  <a:pt x="629404" y="1556868"/>
                  <a:pt x="634602" y="1561381"/>
                  <a:pt x="644314" y="1563291"/>
                </a:cubicBezTo>
                <a:cubicBezTo>
                  <a:pt x="646925" y="1563789"/>
                  <a:pt x="653985" y="1563152"/>
                  <a:pt x="661386" y="1563968"/>
                </a:cubicBezTo>
                <a:cubicBezTo>
                  <a:pt x="668960" y="1564588"/>
                  <a:pt x="671375" y="1564817"/>
                  <a:pt x="678467" y="1563919"/>
                </a:cubicBezTo>
                <a:cubicBezTo>
                  <a:pt x="682695" y="1563372"/>
                  <a:pt x="685184" y="1562671"/>
                  <a:pt x="689182" y="1562622"/>
                </a:cubicBezTo>
                <a:cubicBezTo>
                  <a:pt x="695703" y="1562467"/>
                  <a:pt x="702077" y="1563732"/>
                  <a:pt x="706165" y="1563128"/>
                </a:cubicBezTo>
                <a:cubicBezTo>
                  <a:pt x="711886" y="1562442"/>
                  <a:pt x="715803" y="1559945"/>
                  <a:pt x="721018" y="1559512"/>
                </a:cubicBezTo>
                <a:cubicBezTo>
                  <a:pt x="722316" y="1559414"/>
                  <a:pt x="728257" y="1560483"/>
                  <a:pt x="731603" y="1560312"/>
                </a:cubicBezTo>
                <a:cubicBezTo>
                  <a:pt x="735071" y="1560157"/>
                  <a:pt x="738107" y="1560051"/>
                  <a:pt x="741135" y="1560010"/>
                </a:cubicBezTo>
                <a:cubicBezTo>
                  <a:pt x="744154" y="1559880"/>
                  <a:pt x="747182" y="1559765"/>
                  <a:pt x="750634" y="1559725"/>
                </a:cubicBezTo>
                <a:cubicBezTo>
                  <a:pt x="762410" y="1559545"/>
                  <a:pt x="773150" y="1557554"/>
                  <a:pt x="782249" y="1556942"/>
                </a:cubicBezTo>
                <a:cubicBezTo>
                  <a:pt x="786672" y="1556517"/>
                  <a:pt x="790418" y="1557227"/>
                  <a:pt x="794931" y="1556509"/>
                </a:cubicBezTo>
                <a:cubicBezTo>
                  <a:pt x="799607" y="1555750"/>
                  <a:pt x="803418" y="1553865"/>
                  <a:pt x="807328" y="1553392"/>
                </a:cubicBezTo>
                <a:cubicBezTo>
                  <a:pt x="814991" y="1552437"/>
                  <a:pt x="817912" y="1553938"/>
                  <a:pt x="820132" y="1553751"/>
                </a:cubicBezTo>
                <a:cubicBezTo>
                  <a:pt x="824082" y="1553302"/>
                  <a:pt x="827248" y="1551343"/>
                  <a:pt x="832398" y="1550070"/>
                </a:cubicBezTo>
                <a:cubicBezTo>
                  <a:pt x="842925" y="1547434"/>
                  <a:pt x="852678" y="1547083"/>
                  <a:pt x="859418" y="1545729"/>
                </a:cubicBezTo>
                <a:cubicBezTo>
                  <a:pt x="862422" y="1545068"/>
                  <a:pt x="866265" y="1542905"/>
                  <a:pt x="871448" y="1541461"/>
                </a:cubicBezTo>
                <a:cubicBezTo>
                  <a:pt x="871570" y="1541428"/>
                  <a:pt x="874239" y="1540955"/>
                  <a:pt x="877340" y="1540408"/>
                </a:cubicBezTo>
                <a:cubicBezTo>
                  <a:pt x="880449" y="1539820"/>
                  <a:pt x="883991" y="1539077"/>
                  <a:pt x="885843" y="1538408"/>
                </a:cubicBezTo>
                <a:cubicBezTo>
                  <a:pt x="888928" y="1537290"/>
                  <a:pt x="890389" y="1534997"/>
                  <a:pt x="893458" y="1534067"/>
                </a:cubicBezTo>
                <a:cubicBezTo>
                  <a:pt x="896289" y="1533242"/>
                  <a:pt x="900149" y="1533634"/>
                  <a:pt x="903846" y="1532500"/>
                </a:cubicBezTo>
                <a:cubicBezTo>
                  <a:pt x="910097" y="1530704"/>
                  <a:pt x="913672" y="1527628"/>
                  <a:pt x="919646" y="1526502"/>
                </a:cubicBezTo>
                <a:cubicBezTo>
                  <a:pt x="924820" y="1525922"/>
                  <a:pt x="925211" y="1529080"/>
                  <a:pt x="932760" y="1526665"/>
                </a:cubicBezTo>
                <a:cubicBezTo>
                  <a:pt x="938750" y="1523980"/>
                  <a:pt x="931838" y="1524617"/>
                  <a:pt x="935837" y="1522168"/>
                </a:cubicBezTo>
                <a:cubicBezTo>
                  <a:pt x="940138" y="1520977"/>
                  <a:pt x="942064" y="1521760"/>
                  <a:pt x="946348" y="1520740"/>
                </a:cubicBezTo>
                <a:cubicBezTo>
                  <a:pt x="948699" y="1520169"/>
                  <a:pt x="949001" y="1518904"/>
                  <a:pt x="952093" y="1517973"/>
                </a:cubicBezTo>
                <a:cubicBezTo>
                  <a:pt x="954599" y="1517231"/>
                  <a:pt x="955309" y="1518210"/>
                  <a:pt x="958361" y="1516904"/>
                </a:cubicBezTo>
                <a:cubicBezTo>
                  <a:pt x="961944" y="1515378"/>
                  <a:pt x="962042" y="1513828"/>
                  <a:pt x="965804" y="1512653"/>
                </a:cubicBezTo>
                <a:cubicBezTo>
                  <a:pt x="969468" y="1511469"/>
                  <a:pt x="973826" y="1511804"/>
                  <a:pt x="976331" y="1511037"/>
                </a:cubicBezTo>
                <a:cubicBezTo>
                  <a:pt x="989642" y="1507087"/>
                  <a:pt x="995844" y="1502035"/>
                  <a:pt x="1003238" y="1499032"/>
                </a:cubicBezTo>
                <a:cubicBezTo>
                  <a:pt x="1010485" y="1496151"/>
                  <a:pt x="1013496" y="1496878"/>
                  <a:pt x="1015618" y="1496004"/>
                </a:cubicBezTo>
                <a:cubicBezTo>
                  <a:pt x="1019821" y="1494323"/>
                  <a:pt x="1022285" y="1491279"/>
                  <a:pt x="1026496" y="1489370"/>
                </a:cubicBezTo>
                <a:cubicBezTo>
                  <a:pt x="1030307" y="1487648"/>
                  <a:pt x="1036142" y="1486995"/>
                  <a:pt x="1040696" y="1485101"/>
                </a:cubicBezTo>
                <a:cubicBezTo>
                  <a:pt x="1043577" y="1484122"/>
                  <a:pt x="1056169" y="1477194"/>
                  <a:pt x="1059303" y="1475284"/>
                </a:cubicBezTo>
                <a:cubicBezTo>
                  <a:pt x="1063465" y="1472819"/>
                  <a:pt x="1066468" y="1469677"/>
                  <a:pt x="1069798" y="1468102"/>
                </a:cubicBezTo>
                <a:cubicBezTo>
                  <a:pt x="1069986" y="1468021"/>
                  <a:pt x="1075184" y="1467205"/>
                  <a:pt x="1076253" y="1466878"/>
                </a:cubicBezTo>
                <a:cubicBezTo>
                  <a:pt x="1079762" y="1465842"/>
                  <a:pt x="1083100" y="1464397"/>
                  <a:pt x="1086332" y="1462643"/>
                </a:cubicBezTo>
                <a:cubicBezTo>
                  <a:pt x="1089596" y="1460937"/>
                  <a:pt x="1092803" y="1459044"/>
                  <a:pt x="1096060" y="1457036"/>
                </a:cubicBezTo>
                <a:cubicBezTo>
                  <a:pt x="1102539" y="1452988"/>
                  <a:pt x="1109264" y="1448712"/>
                  <a:pt x="1116666" y="1444436"/>
                </a:cubicBezTo>
                <a:cubicBezTo>
                  <a:pt x="1123358" y="1440429"/>
                  <a:pt x="1129552" y="1437940"/>
                  <a:pt x="1134971" y="1434063"/>
                </a:cubicBezTo>
                <a:cubicBezTo>
                  <a:pt x="1138480" y="1431550"/>
                  <a:pt x="1140953" y="1428236"/>
                  <a:pt x="1144682" y="1425870"/>
                </a:cubicBezTo>
                <a:cubicBezTo>
                  <a:pt x="1150803" y="1421797"/>
                  <a:pt x="1157413" y="1418068"/>
                  <a:pt x="1164358" y="1414045"/>
                </a:cubicBezTo>
                <a:cubicBezTo>
                  <a:pt x="1171254" y="1409948"/>
                  <a:pt x="1178566" y="1405680"/>
                  <a:pt x="1185185" y="1399469"/>
                </a:cubicBezTo>
                <a:cubicBezTo>
                  <a:pt x="1188433" y="1396523"/>
                  <a:pt x="1189192" y="1394222"/>
                  <a:pt x="1192431" y="1391668"/>
                </a:cubicBezTo>
                <a:cubicBezTo>
                  <a:pt x="1194284" y="1390207"/>
                  <a:pt x="1196961" y="1390231"/>
                  <a:pt x="1200176" y="1387922"/>
                </a:cubicBezTo>
                <a:cubicBezTo>
                  <a:pt x="1202535" y="1386208"/>
                  <a:pt x="1206174" y="1382062"/>
                  <a:pt x="1207921" y="1380789"/>
                </a:cubicBezTo>
                <a:cubicBezTo>
                  <a:pt x="1213519" y="1376366"/>
                  <a:pt x="1218538" y="1371779"/>
                  <a:pt x="1223932" y="1367209"/>
                </a:cubicBezTo>
                <a:cubicBezTo>
                  <a:pt x="1228258" y="1363553"/>
                  <a:pt x="1232485" y="1360313"/>
                  <a:pt x="1236508" y="1357049"/>
                </a:cubicBezTo>
                <a:cubicBezTo>
                  <a:pt x="1240409" y="1353654"/>
                  <a:pt x="1244082" y="1350178"/>
                  <a:pt x="1247428" y="1346260"/>
                </a:cubicBezTo>
                <a:cubicBezTo>
                  <a:pt x="1246448" y="1344000"/>
                  <a:pt x="1245885" y="1342474"/>
                  <a:pt x="1254160" y="1335096"/>
                </a:cubicBezTo>
                <a:cubicBezTo>
                  <a:pt x="1258159" y="1333660"/>
                  <a:pt x="1257425" y="1332974"/>
                  <a:pt x="1258135" y="1336206"/>
                </a:cubicBezTo>
                <a:cubicBezTo>
                  <a:pt x="1265512" y="1330371"/>
                  <a:pt x="1268222" y="1325744"/>
                  <a:pt x="1270637" y="1321525"/>
                </a:cubicBezTo>
                <a:cubicBezTo>
                  <a:pt x="1273028" y="1317265"/>
                  <a:pt x="1274922" y="1313225"/>
                  <a:pt x="1280014" y="1307814"/>
                </a:cubicBezTo>
                <a:cubicBezTo>
                  <a:pt x="1283229" y="1306998"/>
                  <a:pt x="1291203" y="1306362"/>
                  <a:pt x="1294002" y="1297972"/>
                </a:cubicBezTo>
                <a:cubicBezTo>
                  <a:pt x="1291309" y="1300796"/>
                  <a:pt x="1288967" y="1302853"/>
                  <a:pt x="1287106" y="1303000"/>
                </a:cubicBezTo>
                <a:cubicBezTo>
                  <a:pt x="1292843" y="1291656"/>
                  <a:pt x="1301591" y="1289787"/>
                  <a:pt x="1307794" y="1284972"/>
                </a:cubicBezTo>
                <a:cubicBezTo>
                  <a:pt x="1311670" y="1275481"/>
                  <a:pt x="1323430" y="1266839"/>
                  <a:pt x="1329804" y="1256874"/>
                </a:cubicBezTo>
                <a:cubicBezTo>
                  <a:pt x="1331289" y="1254540"/>
                  <a:pt x="1331787" y="1251692"/>
                  <a:pt x="1333631" y="1249219"/>
                </a:cubicBezTo>
                <a:cubicBezTo>
                  <a:pt x="1340274" y="1240210"/>
                  <a:pt x="1347986" y="1231918"/>
                  <a:pt x="1355380" y="1221056"/>
                </a:cubicBezTo>
                <a:cubicBezTo>
                  <a:pt x="1359966" y="1214283"/>
                  <a:pt x="1362635" y="1210349"/>
                  <a:pt x="1365956" y="1205452"/>
                </a:cubicBezTo>
                <a:cubicBezTo>
                  <a:pt x="1368201" y="1202172"/>
                  <a:pt x="1367662" y="1201029"/>
                  <a:pt x="1369792" y="1197944"/>
                </a:cubicBezTo>
                <a:cubicBezTo>
                  <a:pt x="1371277" y="1195823"/>
                  <a:pt x="1372412" y="1196084"/>
                  <a:pt x="1373970" y="1193162"/>
                </a:cubicBezTo>
                <a:cubicBezTo>
                  <a:pt x="1376647" y="1188021"/>
                  <a:pt x="1377023" y="1184169"/>
                  <a:pt x="1379536" y="1179379"/>
                </a:cubicBezTo>
                <a:cubicBezTo>
                  <a:pt x="1380948" y="1176800"/>
                  <a:pt x="1384049" y="1173266"/>
                  <a:pt x="1385591" y="1170842"/>
                </a:cubicBezTo>
                <a:cubicBezTo>
                  <a:pt x="1389125" y="1165317"/>
                  <a:pt x="1391133" y="1159719"/>
                  <a:pt x="1394324" y="1154170"/>
                </a:cubicBezTo>
                <a:cubicBezTo>
                  <a:pt x="1398926" y="1146041"/>
                  <a:pt x="1405104" y="1136191"/>
                  <a:pt x="1406924" y="1132470"/>
                </a:cubicBezTo>
                <a:cubicBezTo>
                  <a:pt x="1408050" y="1130079"/>
                  <a:pt x="1407920" y="1126847"/>
                  <a:pt x="1409217" y="1124268"/>
                </a:cubicBezTo>
                <a:cubicBezTo>
                  <a:pt x="1411306" y="1120212"/>
                  <a:pt x="1414424" y="1116597"/>
                  <a:pt x="1416497" y="1111578"/>
                </a:cubicBezTo>
                <a:cubicBezTo>
                  <a:pt x="1417631" y="1108917"/>
                  <a:pt x="1418822" y="1104502"/>
                  <a:pt x="1420112" y="1101728"/>
                </a:cubicBezTo>
                <a:cubicBezTo>
                  <a:pt x="1422821" y="1095876"/>
                  <a:pt x="1426249" y="1091535"/>
                  <a:pt x="1428803" y="1085039"/>
                </a:cubicBezTo>
                <a:cubicBezTo>
                  <a:pt x="1431570" y="1077327"/>
                  <a:pt x="1434238" y="1072642"/>
                  <a:pt x="1436752" y="1065730"/>
                </a:cubicBezTo>
                <a:cubicBezTo>
                  <a:pt x="1438115" y="1061968"/>
                  <a:pt x="1437870" y="1059275"/>
                  <a:pt x="1439037" y="1055398"/>
                </a:cubicBezTo>
                <a:cubicBezTo>
                  <a:pt x="1441771" y="1046993"/>
                  <a:pt x="1444799" y="1038473"/>
                  <a:pt x="1448185" y="1030295"/>
                </a:cubicBezTo>
                <a:cubicBezTo>
                  <a:pt x="1451417" y="1022069"/>
                  <a:pt x="1454869" y="1014121"/>
                  <a:pt x="1456330" y="1006237"/>
                </a:cubicBezTo>
                <a:cubicBezTo>
                  <a:pt x="1456860" y="1003683"/>
                  <a:pt x="1456257" y="1000729"/>
                  <a:pt x="1457032" y="997742"/>
                </a:cubicBezTo>
                <a:cubicBezTo>
                  <a:pt x="1457962" y="994167"/>
                  <a:pt x="1460508" y="989303"/>
                  <a:pt x="1461447" y="986006"/>
                </a:cubicBezTo>
                <a:cubicBezTo>
                  <a:pt x="1464621" y="975675"/>
                  <a:pt x="1465225" y="965188"/>
                  <a:pt x="1467633" y="955354"/>
                </a:cubicBezTo>
                <a:cubicBezTo>
                  <a:pt x="1468441" y="951926"/>
                  <a:pt x="1470024" y="948997"/>
                  <a:pt x="1470962" y="945455"/>
                </a:cubicBezTo>
                <a:cubicBezTo>
                  <a:pt x="1471844" y="942337"/>
                  <a:pt x="1471648" y="938845"/>
                  <a:pt x="1472333" y="935099"/>
                </a:cubicBezTo>
                <a:cubicBezTo>
                  <a:pt x="1473509" y="929166"/>
                  <a:pt x="1475728" y="922939"/>
                  <a:pt x="1476797" y="916892"/>
                </a:cubicBezTo>
                <a:cubicBezTo>
                  <a:pt x="1477458" y="912877"/>
                  <a:pt x="1478307" y="907140"/>
                  <a:pt x="1478870" y="900848"/>
                </a:cubicBezTo>
                <a:cubicBezTo>
                  <a:pt x="1479384" y="894547"/>
                  <a:pt x="1479956" y="887757"/>
                  <a:pt x="1480755" y="881718"/>
                </a:cubicBezTo>
                <a:cubicBezTo>
                  <a:pt x="1481441" y="876585"/>
                  <a:pt x="1483383" y="871452"/>
                  <a:pt x="1483391" y="869485"/>
                </a:cubicBezTo>
                <a:cubicBezTo>
                  <a:pt x="1483408" y="864678"/>
                  <a:pt x="1481253" y="866074"/>
                  <a:pt x="1481718" y="860933"/>
                </a:cubicBezTo>
                <a:cubicBezTo>
                  <a:pt x="1481971" y="857978"/>
                  <a:pt x="1483726" y="854722"/>
                  <a:pt x="1484460" y="850781"/>
                </a:cubicBezTo>
                <a:cubicBezTo>
                  <a:pt x="1486182" y="841216"/>
                  <a:pt x="1486958" y="833128"/>
                  <a:pt x="1487039" y="824739"/>
                </a:cubicBezTo>
                <a:cubicBezTo>
                  <a:pt x="1487023" y="816333"/>
                  <a:pt x="1486754" y="807658"/>
                  <a:pt x="1487064" y="796870"/>
                </a:cubicBezTo>
                <a:cubicBezTo>
                  <a:pt x="1487137" y="794283"/>
                  <a:pt x="1487309" y="791753"/>
                  <a:pt x="1487472" y="789223"/>
                </a:cubicBezTo>
                <a:cubicBezTo>
                  <a:pt x="1487578" y="786701"/>
                  <a:pt x="1487684" y="784179"/>
                  <a:pt x="1487782" y="781633"/>
                </a:cubicBezTo>
                <a:cubicBezTo>
                  <a:pt x="1488019" y="776541"/>
                  <a:pt x="1488231" y="771342"/>
                  <a:pt x="1488125" y="765752"/>
                </a:cubicBezTo>
                <a:cubicBezTo>
                  <a:pt x="1488051" y="760913"/>
                  <a:pt x="1487986" y="755674"/>
                  <a:pt x="1487904" y="750393"/>
                </a:cubicBezTo>
                <a:cubicBezTo>
                  <a:pt x="1487611" y="745130"/>
                  <a:pt x="1487309" y="739825"/>
                  <a:pt x="1487031" y="734855"/>
                </a:cubicBezTo>
                <a:cubicBezTo>
                  <a:pt x="1486419" y="724907"/>
                  <a:pt x="1485750" y="716281"/>
                  <a:pt x="1484885" y="711923"/>
                </a:cubicBezTo>
                <a:cubicBezTo>
                  <a:pt x="1484142" y="708822"/>
                  <a:pt x="1481041" y="707475"/>
                  <a:pt x="1481376" y="703942"/>
                </a:cubicBezTo>
                <a:cubicBezTo>
                  <a:pt x="1483155" y="704766"/>
                  <a:pt x="1483457" y="701159"/>
                  <a:pt x="1483359" y="697511"/>
                </a:cubicBezTo>
                <a:cubicBezTo>
                  <a:pt x="1483391" y="698572"/>
                  <a:pt x="1482094" y="687008"/>
                  <a:pt x="1482477" y="689277"/>
                </a:cubicBezTo>
                <a:cubicBezTo>
                  <a:pt x="1481270" y="682209"/>
                  <a:pt x="1478919" y="681050"/>
                  <a:pt x="1478258" y="675199"/>
                </a:cubicBezTo>
                <a:cubicBezTo>
                  <a:pt x="1477671" y="670547"/>
                  <a:pt x="1479344" y="665839"/>
                  <a:pt x="1478723" y="660542"/>
                </a:cubicBezTo>
                <a:cubicBezTo>
                  <a:pt x="1478413" y="658069"/>
                  <a:pt x="1476536" y="650643"/>
                  <a:pt x="1475573" y="646391"/>
                </a:cubicBezTo>
                <a:cubicBezTo>
                  <a:pt x="1474888" y="643388"/>
                  <a:pt x="1474112" y="642858"/>
                  <a:pt x="1473386" y="638402"/>
                </a:cubicBezTo>
                <a:cubicBezTo>
                  <a:pt x="1472807" y="634770"/>
                  <a:pt x="1474219" y="633742"/>
                  <a:pt x="1473615" y="629947"/>
                </a:cubicBezTo>
                <a:cubicBezTo>
                  <a:pt x="1473027" y="626168"/>
                  <a:pt x="1470816" y="619916"/>
                  <a:pt x="1469338" y="613939"/>
                </a:cubicBezTo>
                <a:cubicBezTo>
                  <a:pt x="1467853" y="607985"/>
                  <a:pt x="1466490" y="601542"/>
                  <a:pt x="1464997" y="594867"/>
                </a:cubicBezTo>
                <a:cubicBezTo>
                  <a:pt x="1463299" y="588228"/>
                  <a:pt x="1461545" y="581344"/>
                  <a:pt x="1459774" y="574411"/>
                </a:cubicBezTo>
                <a:cubicBezTo>
                  <a:pt x="1457913" y="567499"/>
                  <a:pt x="1456322" y="560452"/>
                  <a:pt x="1454020" y="553748"/>
                </a:cubicBezTo>
                <a:cubicBezTo>
                  <a:pt x="1451784" y="547032"/>
                  <a:pt x="1449458" y="540495"/>
                  <a:pt x="1447010" y="534370"/>
                </a:cubicBezTo>
                <a:cubicBezTo>
                  <a:pt x="1445566" y="530751"/>
                  <a:pt x="1442930" y="527037"/>
                  <a:pt x="1441526" y="523136"/>
                </a:cubicBezTo>
                <a:cubicBezTo>
                  <a:pt x="1440841" y="521113"/>
                  <a:pt x="1441045" y="519684"/>
                  <a:pt x="1440253" y="517012"/>
                </a:cubicBezTo>
                <a:cubicBezTo>
                  <a:pt x="1437788" y="508924"/>
                  <a:pt x="1434842" y="502804"/>
                  <a:pt x="1432157" y="497234"/>
                </a:cubicBezTo>
                <a:cubicBezTo>
                  <a:pt x="1429423" y="491680"/>
                  <a:pt x="1427171" y="486580"/>
                  <a:pt x="1425343" y="480700"/>
                </a:cubicBezTo>
                <a:cubicBezTo>
                  <a:pt x="1424454" y="477619"/>
                  <a:pt x="1424870" y="475497"/>
                  <a:pt x="1423695" y="472425"/>
                </a:cubicBezTo>
                <a:cubicBezTo>
                  <a:pt x="1421385" y="466373"/>
                  <a:pt x="1416089" y="457176"/>
                  <a:pt x="1415444" y="455707"/>
                </a:cubicBezTo>
                <a:cubicBezTo>
                  <a:pt x="1415134" y="455018"/>
                  <a:pt x="1415362" y="452729"/>
                  <a:pt x="1413738" y="449664"/>
                </a:cubicBezTo>
                <a:cubicBezTo>
                  <a:pt x="1411518" y="445763"/>
                  <a:pt x="1408017" y="441813"/>
                  <a:pt x="1405741" y="437439"/>
                </a:cubicBezTo>
                <a:cubicBezTo>
                  <a:pt x="1403072" y="432314"/>
                  <a:pt x="1400673" y="424655"/>
                  <a:pt x="1398249" y="420379"/>
                </a:cubicBezTo>
                <a:cubicBezTo>
                  <a:pt x="1393785" y="412512"/>
                  <a:pt x="1386864" y="408260"/>
                  <a:pt x="1384041" y="399903"/>
                </a:cubicBezTo>
                <a:cubicBezTo>
                  <a:pt x="1385510" y="398353"/>
                  <a:pt x="1387803" y="404624"/>
                  <a:pt x="1389378" y="404028"/>
                </a:cubicBezTo>
                <a:cubicBezTo>
                  <a:pt x="1383592" y="395141"/>
                  <a:pt x="1383176" y="390265"/>
                  <a:pt x="1377953" y="381961"/>
                </a:cubicBezTo>
                <a:cubicBezTo>
                  <a:pt x="1375970" y="379803"/>
                  <a:pt x="1374860" y="383443"/>
                  <a:pt x="1372730" y="380268"/>
                </a:cubicBezTo>
                <a:cubicBezTo>
                  <a:pt x="1366062" y="371422"/>
                  <a:pt x="1362929" y="362698"/>
                  <a:pt x="1357069" y="353582"/>
                </a:cubicBezTo>
                <a:cubicBezTo>
                  <a:pt x="1352793" y="347380"/>
                  <a:pt x="1343742" y="338040"/>
                  <a:pt x="1340372" y="332568"/>
                </a:cubicBezTo>
                <a:cubicBezTo>
                  <a:pt x="1338022" y="328879"/>
                  <a:pt x="1337328" y="323419"/>
                  <a:pt x="1334137" y="319253"/>
                </a:cubicBezTo>
                <a:cubicBezTo>
                  <a:pt x="1332121" y="316576"/>
                  <a:pt x="1329053" y="315026"/>
                  <a:pt x="1326441" y="312145"/>
                </a:cubicBezTo>
                <a:cubicBezTo>
                  <a:pt x="1324099" y="309542"/>
                  <a:pt x="1319121" y="303535"/>
                  <a:pt x="1314600" y="297998"/>
                </a:cubicBezTo>
                <a:cubicBezTo>
                  <a:pt x="1310193" y="292375"/>
                  <a:pt x="1305688" y="287683"/>
                  <a:pt x="1305288" y="286891"/>
                </a:cubicBezTo>
                <a:cubicBezTo>
                  <a:pt x="1303297" y="283806"/>
                  <a:pt x="1304374" y="280362"/>
                  <a:pt x="1301322" y="276764"/>
                </a:cubicBezTo>
                <a:cubicBezTo>
                  <a:pt x="1300318" y="277192"/>
                  <a:pt x="1299641" y="278661"/>
                  <a:pt x="1297968" y="276915"/>
                </a:cubicBezTo>
                <a:cubicBezTo>
                  <a:pt x="1292729" y="264575"/>
                  <a:pt x="1274342" y="247417"/>
                  <a:pt x="1262868" y="233511"/>
                </a:cubicBezTo>
                <a:cubicBezTo>
                  <a:pt x="1257066" y="228904"/>
                  <a:pt x="1262174" y="238460"/>
                  <a:pt x="1254462" y="230267"/>
                </a:cubicBezTo>
                <a:cubicBezTo>
                  <a:pt x="1251524" y="227080"/>
                  <a:pt x="1258265" y="230675"/>
                  <a:pt x="1255458" y="226305"/>
                </a:cubicBezTo>
                <a:cubicBezTo>
                  <a:pt x="1249403" y="223000"/>
                  <a:pt x="1247575" y="217381"/>
                  <a:pt x="1242727" y="212733"/>
                </a:cubicBezTo>
                <a:close/>
                <a:moveTo>
                  <a:pt x="1506805" y="1019743"/>
                </a:moveTo>
                <a:cubicBezTo>
                  <a:pt x="1509066" y="1023432"/>
                  <a:pt x="1505875" y="1033878"/>
                  <a:pt x="1502929" y="1034874"/>
                </a:cubicBezTo>
                <a:cubicBezTo>
                  <a:pt x="1501582" y="1035380"/>
                  <a:pt x="1501272" y="1032964"/>
                  <a:pt x="1501974" y="1029765"/>
                </a:cubicBezTo>
                <a:cubicBezTo>
                  <a:pt x="1502618" y="1026541"/>
                  <a:pt x="1504145" y="1022485"/>
                  <a:pt x="1506805" y="1019743"/>
                </a:cubicBezTo>
                <a:close/>
                <a:moveTo>
                  <a:pt x="1519716" y="977095"/>
                </a:moveTo>
                <a:cubicBezTo>
                  <a:pt x="1516125" y="977307"/>
                  <a:pt x="1518663" y="961703"/>
                  <a:pt x="1521903" y="957011"/>
                </a:cubicBezTo>
                <a:cubicBezTo>
                  <a:pt x="1525379" y="960863"/>
                  <a:pt x="1519732" y="969823"/>
                  <a:pt x="1519716" y="977095"/>
                </a:cubicBezTo>
                <a:close/>
                <a:moveTo>
                  <a:pt x="1537808" y="785028"/>
                </a:moveTo>
                <a:cubicBezTo>
                  <a:pt x="1537963" y="792406"/>
                  <a:pt x="1537359" y="799750"/>
                  <a:pt x="1537139" y="807128"/>
                </a:cubicBezTo>
                <a:cubicBezTo>
                  <a:pt x="1535148" y="809429"/>
                  <a:pt x="1534887" y="793842"/>
                  <a:pt x="1535115" y="791606"/>
                </a:cubicBezTo>
                <a:cubicBezTo>
                  <a:pt x="1535499" y="787419"/>
                  <a:pt x="1536331" y="783641"/>
                  <a:pt x="1537808" y="785028"/>
                </a:cubicBezTo>
                <a:close/>
                <a:moveTo>
                  <a:pt x="1397351" y="347812"/>
                </a:moveTo>
                <a:cubicBezTo>
                  <a:pt x="1400273" y="352272"/>
                  <a:pt x="1402982" y="356585"/>
                  <a:pt x="1403464" y="359282"/>
                </a:cubicBezTo>
                <a:cubicBezTo>
                  <a:pt x="1401889" y="361110"/>
                  <a:pt x="1391745" y="346608"/>
                  <a:pt x="1397351" y="347812"/>
                </a:cubicBezTo>
                <a:close/>
                <a:moveTo>
                  <a:pt x="1148624" y="108103"/>
                </a:moveTo>
                <a:lnTo>
                  <a:pt x="1157560" y="113946"/>
                </a:lnTo>
                <a:cubicBezTo>
                  <a:pt x="1158776" y="117981"/>
                  <a:pt x="1144421" y="108604"/>
                  <a:pt x="1148624" y="108103"/>
                </a:cubicBezTo>
                <a:close/>
                <a:moveTo>
                  <a:pt x="1201098" y="151784"/>
                </a:moveTo>
                <a:cubicBezTo>
                  <a:pt x="1199540" y="150221"/>
                  <a:pt x="1196455" y="148189"/>
                  <a:pt x="1194153" y="146451"/>
                </a:cubicBezTo>
                <a:cubicBezTo>
                  <a:pt x="1191811" y="144769"/>
                  <a:pt x="1190310" y="143296"/>
                  <a:pt x="1192072" y="142611"/>
                </a:cubicBezTo>
                <a:cubicBezTo>
                  <a:pt x="1196781" y="145014"/>
                  <a:pt x="1202698" y="148931"/>
                  <a:pt x="1201098" y="151784"/>
                </a:cubicBezTo>
                <a:close/>
                <a:moveTo>
                  <a:pt x="1309238" y="253285"/>
                </a:moveTo>
                <a:cubicBezTo>
                  <a:pt x="1307557" y="253852"/>
                  <a:pt x="1305394" y="253342"/>
                  <a:pt x="1303199" y="251840"/>
                </a:cubicBezTo>
                <a:cubicBezTo>
                  <a:pt x="1300939" y="250400"/>
                  <a:pt x="1298605" y="248001"/>
                  <a:pt x="1296654" y="244671"/>
                </a:cubicBezTo>
                <a:cubicBezTo>
                  <a:pt x="1299649" y="244357"/>
                  <a:pt x="1303852" y="246246"/>
                  <a:pt x="1309238" y="253285"/>
                </a:cubicBezTo>
                <a:close/>
                <a:moveTo>
                  <a:pt x="940154" y="32790"/>
                </a:moveTo>
                <a:lnTo>
                  <a:pt x="954142" y="36989"/>
                </a:lnTo>
                <a:lnTo>
                  <a:pt x="953595" y="38670"/>
                </a:lnTo>
                <a:lnTo>
                  <a:pt x="939648" y="34487"/>
                </a:lnTo>
                <a:lnTo>
                  <a:pt x="940154" y="32790"/>
                </a:lnTo>
                <a:close/>
                <a:moveTo>
                  <a:pt x="997982" y="56469"/>
                </a:moveTo>
                <a:lnTo>
                  <a:pt x="997011" y="58933"/>
                </a:lnTo>
                <a:cubicBezTo>
                  <a:pt x="992457" y="57423"/>
                  <a:pt x="989740" y="55763"/>
                  <a:pt x="987716" y="54318"/>
                </a:cubicBezTo>
                <a:cubicBezTo>
                  <a:pt x="989854" y="53629"/>
                  <a:pt x="993249" y="54416"/>
                  <a:pt x="997982" y="56469"/>
                </a:cubicBezTo>
                <a:close/>
                <a:moveTo>
                  <a:pt x="986467" y="57632"/>
                </a:moveTo>
                <a:cubicBezTo>
                  <a:pt x="981375" y="60851"/>
                  <a:pt x="961788" y="52572"/>
                  <a:pt x="951767" y="51054"/>
                </a:cubicBezTo>
                <a:cubicBezTo>
                  <a:pt x="952004" y="49446"/>
                  <a:pt x="954713" y="50107"/>
                  <a:pt x="954795" y="48361"/>
                </a:cubicBezTo>
                <a:cubicBezTo>
                  <a:pt x="956264" y="46500"/>
                  <a:pt x="945695" y="46035"/>
                  <a:pt x="949719" y="43974"/>
                </a:cubicBezTo>
                <a:cubicBezTo>
                  <a:pt x="961699" y="47304"/>
                  <a:pt x="974030" y="51087"/>
                  <a:pt x="986467" y="57632"/>
                </a:cubicBezTo>
                <a:close/>
                <a:moveTo>
                  <a:pt x="906499" y="38050"/>
                </a:moveTo>
                <a:cubicBezTo>
                  <a:pt x="905070" y="38968"/>
                  <a:pt x="900541" y="36838"/>
                  <a:pt x="896550" y="35593"/>
                </a:cubicBezTo>
                <a:cubicBezTo>
                  <a:pt x="892764" y="34406"/>
                  <a:pt x="884660" y="33745"/>
                  <a:pt x="887002" y="31439"/>
                </a:cubicBezTo>
                <a:cubicBezTo>
                  <a:pt x="892078" y="32027"/>
                  <a:pt x="908620" y="33961"/>
                  <a:pt x="906499" y="38050"/>
                </a:cubicBezTo>
                <a:close/>
                <a:moveTo>
                  <a:pt x="1097659" y="119356"/>
                </a:moveTo>
                <a:cubicBezTo>
                  <a:pt x="1097733" y="123098"/>
                  <a:pt x="1089294" y="116276"/>
                  <a:pt x="1088421" y="114982"/>
                </a:cubicBezTo>
                <a:cubicBezTo>
                  <a:pt x="1088421" y="112966"/>
                  <a:pt x="1097920" y="117226"/>
                  <a:pt x="1097659" y="119356"/>
                </a:cubicBezTo>
                <a:close/>
                <a:moveTo>
                  <a:pt x="1378075" y="1138027"/>
                </a:moveTo>
                <a:cubicBezTo>
                  <a:pt x="1375154" y="1135865"/>
                  <a:pt x="1380760" y="1125655"/>
                  <a:pt x="1383429" y="1120237"/>
                </a:cubicBezTo>
                <a:cubicBezTo>
                  <a:pt x="1384147" y="1118768"/>
                  <a:pt x="1385224" y="1118923"/>
                  <a:pt x="1386081" y="1117070"/>
                </a:cubicBezTo>
                <a:cubicBezTo>
                  <a:pt x="1387354" y="1114312"/>
                  <a:pt x="1386995" y="1113414"/>
                  <a:pt x="1388097" y="1111292"/>
                </a:cubicBezTo>
                <a:cubicBezTo>
                  <a:pt x="1390725" y="1106469"/>
                  <a:pt x="1394397" y="1101311"/>
                  <a:pt x="1396853" y="1093085"/>
                </a:cubicBezTo>
                <a:cubicBezTo>
                  <a:pt x="1400909" y="1090531"/>
                  <a:pt x="1395507" y="1098733"/>
                  <a:pt x="1395034" y="1101189"/>
                </a:cubicBezTo>
                <a:cubicBezTo>
                  <a:pt x="1394952" y="1101605"/>
                  <a:pt x="1396764" y="1101564"/>
                  <a:pt x="1396633" y="1101956"/>
                </a:cubicBezTo>
                <a:cubicBezTo>
                  <a:pt x="1395442" y="1105563"/>
                  <a:pt x="1392553" y="1108730"/>
                  <a:pt x="1390480" y="1112484"/>
                </a:cubicBezTo>
                <a:cubicBezTo>
                  <a:pt x="1386326" y="1120237"/>
                  <a:pt x="1383355" y="1130046"/>
                  <a:pt x="1378075" y="1138027"/>
                </a:cubicBezTo>
                <a:close/>
                <a:moveTo>
                  <a:pt x="1098875" y="129300"/>
                </a:moveTo>
                <a:cubicBezTo>
                  <a:pt x="1086666" y="126489"/>
                  <a:pt x="1092714" y="117447"/>
                  <a:pt x="1098875" y="129300"/>
                </a:cubicBezTo>
                <a:lnTo>
                  <a:pt x="1098875" y="129300"/>
                </a:lnTo>
                <a:close/>
                <a:moveTo>
                  <a:pt x="1283980" y="283631"/>
                </a:moveTo>
                <a:cubicBezTo>
                  <a:pt x="1280830" y="282207"/>
                  <a:pt x="1276391" y="278657"/>
                  <a:pt x="1271486" y="274634"/>
                </a:cubicBezTo>
                <a:cubicBezTo>
                  <a:pt x="1266638" y="270553"/>
                  <a:pt x="1261742" y="265604"/>
                  <a:pt x="1258331" y="260691"/>
                </a:cubicBezTo>
                <a:cubicBezTo>
                  <a:pt x="1257808" y="259936"/>
                  <a:pt x="1261203" y="259071"/>
                  <a:pt x="1260893" y="258255"/>
                </a:cubicBezTo>
                <a:cubicBezTo>
                  <a:pt x="1260428" y="257002"/>
                  <a:pt x="1248505" y="245671"/>
                  <a:pt x="1255246" y="249669"/>
                </a:cubicBezTo>
                <a:cubicBezTo>
                  <a:pt x="1258902" y="250306"/>
                  <a:pt x="1258624" y="254117"/>
                  <a:pt x="1261538" y="257639"/>
                </a:cubicBezTo>
                <a:cubicBezTo>
                  <a:pt x="1268360" y="265910"/>
                  <a:pt x="1280210" y="275690"/>
                  <a:pt x="1283980" y="283631"/>
                </a:cubicBezTo>
                <a:close/>
                <a:moveTo>
                  <a:pt x="1235856" y="231915"/>
                </a:moveTo>
                <a:cubicBezTo>
                  <a:pt x="1235195" y="233854"/>
                  <a:pt x="1233244" y="232650"/>
                  <a:pt x="1231971" y="233078"/>
                </a:cubicBezTo>
                <a:cubicBezTo>
                  <a:pt x="1235807" y="236738"/>
                  <a:pt x="1236843" y="234645"/>
                  <a:pt x="1241046" y="238171"/>
                </a:cubicBezTo>
                <a:cubicBezTo>
                  <a:pt x="1243453" y="240195"/>
                  <a:pt x="1247599" y="246046"/>
                  <a:pt x="1249917" y="249253"/>
                </a:cubicBezTo>
                <a:cubicBezTo>
                  <a:pt x="1247803" y="252020"/>
                  <a:pt x="1241005" y="243455"/>
                  <a:pt x="1237961" y="241337"/>
                </a:cubicBezTo>
                <a:cubicBezTo>
                  <a:pt x="1235341" y="239517"/>
                  <a:pt x="1231881" y="236151"/>
                  <a:pt x="1228201" y="232572"/>
                </a:cubicBezTo>
                <a:cubicBezTo>
                  <a:pt x="1226356" y="230785"/>
                  <a:pt x="1224479" y="228920"/>
                  <a:pt x="1222586" y="227215"/>
                </a:cubicBezTo>
                <a:cubicBezTo>
                  <a:pt x="1220644" y="225562"/>
                  <a:pt x="1218734" y="224016"/>
                  <a:pt x="1216939" y="222734"/>
                </a:cubicBezTo>
                <a:cubicBezTo>
                  <a:pt x="1214760" y="221184"/>
                  <a:pt x="1210190" y="217022"/>
                  <a:pt x="1209169" y="219421"/>
                </a:cubicBezTo>
                <a:cubicBezTo>
                  <a:pt x="1204191" y="215602"/>
                  <a:pt x="1206778" y="214149"/>
                  <a:pt x="1203408" y="210824"/>
                </a:cubicBezTo>
                <a:cubicBezTo>
                  <a:pt x="1199915" y="206376"/>
                  <a:pt x="1197989" y="208114"/>
                  <a:pt x="1194733" y="205580"/>
                </a:cubicBezTo>
                <a:cubicBezTo>
                  <a:pt x="1189951" y="202161"/>
                  <a:pt x="1186246" y="196195"/>
                  <a:pt x="1181806" y="192964"/>
                </a:cubicBezTo>
                <a:cubicBezTo>
                  <a:pt x="1173245" y="186725"/>
                  <a:pt x="1164929" y="183950"/>
                  <a:pt x="1155348" y="178254"/>
                </a:cubicBezTo>
                <a:cubicBezTo>
                  <a:pt x="1146861" y="173108"/>
                  <a:pt x="1143458" y="167457"/>
                  <a:pt x="1135289" y="161740"/>
                </a:cubicBezTo>
                <a:cubicBezTo>
                  <a:pt x="1131698" y="159333"/>
                  <a:pt x="1127952" y="158696"/>
                  <a:pt x="1124313" y="156664"/>
                </a:cubicBezTo>
                <a:cubicBezTo>
                  <a:pt x="1120461" y="154518"/>
                  <a:pt x="1120518" y="153142"/>
                  <a:pt x="1118118" y="151572"/>
                </a:cubicBezTo>
                <a:cubicBezTo>
                  <a:pt x="1115434" y="149809"/>
                  <a:pt x="1114748" y="150449"/>
                  <a:pt x="1112626" y="149050"/>
                </a:cubicBezTo>
                <a:cubicBezTo>
                  <a:pt x="1109370" y="146924"/>
                  <a:pt x="1108472" y="145149"/>
                  <a:pt x="1106391" y="143998"/>
                </a:cubicBezTo>
                <a:cubicBezTo>
                  <a:pt x="1102719" y="141995"/>
                  <a:pt x="1098549" y="140983"/>
                  <a:pt x="1095186" y="139453"/>
                </a:cubicBezTo>
                <a:cubicBezTo>
                  <a:pt x="1090592" y="137355"/>
                  <a:pt x="1087115" y="134911"/>
                  <a:pt x="1082741" y="133181"/>
                </a:cubicBezTo>
                <a:cubicBezTo>
                  <a:pt x="1080627" y="132336"/>
                  <a:pt x="1076841" y="131569"/>
                  <a:pt x="1075013" y="130716"/>
                </a:cubicBezTo>
                <a:cubicBezTo>
                  <a:pt x="1071724" y="129284"/>
                  <a:pt x="1068386" y="126926"/>
                  <a:pt x="1064510" y="125155"/>
                </a:cubicBezTo>
                <a:cubicBezTo>
                  <a:pt x="1061661" y="123865"/>
                  <a:pt x="1059891" y="124020"/>
                  <a:pt x="1057083" y="122258"/>
                </a:cubicBezTo>
                <a:cubicBezTo>
                  <a:pt x="1052978" y="119683"/>
                  <a:pt x="1054439" y="119132"/>
                  <a:pt x="1051273" y="116223"/>
                </a:cubicBezTo>
                <a:cubicBezTo>
                  <a:pt x="1048098" y="115843"/>
                  <a:pt x="1045021" y="114607"/>
                  <a:pt x="1042312" y="113558"/>
                </a:cubicBezTo>
                <a:cubicBezTo>
                  <a:pt x="1039594" y="112558"/>
                  <a:pt x="1037309" y="111612"/>
                  <a:pt x="1035889" y="111567"/>
                </a:cubicBezTo>
                <a:cubicBezTo>
                  <a:pt x="1034771" y="111522"/>
                  <a:pt x="1029818" y="110180"/>
                  <a:pt x="1024742" y="107360"/>
                </a:cubicBezTo>
                <a:cubicBezTo>
                  <a:pt x="1028887" y="104581"/>
                  <a:pt x="1022995" y="103177"/>
                  <a:pt x="1017935" y="98354"/>
                </a:cubicBezTo>
                <a:cubicBezTo>
                  <a:pt x="1014900" y="95470"/>
                  <a:pt x="1015381" y="94535"/>
                  <a:pt x="1013569" y="93413"/>
                </a:cubicBezTo>
                <a:cubicBezTo>
                  <a:pt x="1005735" y="88990"/>
                  <a:pt x="992465" y="88312"/>
                  <a:pt x="987985" y="82012"/>
                </a:cubicBezTo>
                <a:cubicBezTo>
                  <a:pt x="990368" y="78621"/>
                  <a:pt x="997076" y="84685"/>
                  <a:pt x="1001304" y="86476"/>
                </a:cubicBezTo>
                <a:cubicBezTo>
                  <a:pt x="1007188" y="88965"/>
                  <a:pt x="1015552" y="91736"/>
                  <a:pt x="1021559" y="95159"/>
                </a:cubicBezTo>
                <a:cubicBezTo>
                  <a:pt x="1027394" y="98322"/>
                  <a:pt x="1027092" y="100040"/>
                  <a:pt x="1037146" y="104349"/>
                </a:cubicBezTo>
                <a:cubicBezTo>
                  <a:pt x="1040027" y="105577"/>
                  <a:pt x="1042149" y="104259"/>
                  <a:pt x="1045560" y="105344"/>
                </a:cubicBezTo>
                <a:cubicBezTo>
                  <a:pt x="1050089" y="106858"/>
                  <a:pt x="1054774" y="110339"/>
                  <a:pt x="1061596" y="113636"/>
                </a:cubicBezTo>
                <a:cubicBezTo>
                  <a:pt x="1066778" y="116096"/>
                  <a:pt x="1072589" y="118850"/>
                  <a:pt x="1078065" y="121442"/>
                </a:cubicBezTo>
                <a:cubicBezTo>
                  <a:pt x="1083451" y="124192"/>
                  <a:pt x="1088380" y="126987"/>
                  <a:pt x="1091889" y="129317"/>
                </a:cubicBezTo>
                <a:cubicBezTo>
                  <a:pt x="1094582" y="131124"/>
                  <a:pt x="1096810" y="134332"/>
                  <a:pt x="1099642" y="135919"/>
                </a:cubicBezTo>
                <a:cubicBezTo>
                  <a:pt x="1104612" y="138751"/>
                  <a:pt x="1110406" y="138400"/>
                  <a:pt x="1115205" y="141240"/>
                </a:cubicBezTo>
                <a:cubicBezTo>
                  <a:pt x="1114291" y="140722"/>
                  <a:pt x="1117319" y="144533"/>
                  <a:pt x="1120999" y="147116"/>
                </a:cubicBezTo>
                <a:cubicBezTo>
                  <a:pt x="1125014" y="149948"/>
                  <a:pt x="1128638" y="151241"/>
                  <a:pt x="1133249" y="154061"/>
                </a:cubicBezTo>
                <a:cubicBezTo>
                  <a:pt x="1136929" y="156317"/>
                  <a:pt x="1137142" y="157717"/>
                  <a:pt x="1139476" y="159202"/>
                </a:cubicBezTo>
                <a:cubicBezTo>
                  <a:pt x="1145327" y="163217"/>
                  <a:pt x="1153292" y="169081"/>
                  <a:pt x="1162195" y="175450"/>
                </a:cubicBezTo>
                <a:cubicBezTo>
                  <a:pt x="1164423" y="177046"/>
                  <a:pt x="1166700" y="178674"/>
                  <a:pt x="1169018" y="180326"/>
                </a:cubicBezTo>
                <a:cubicBezTo>
                  <a:pt x="1171270" y="182056"/>
                  <a:pt x="1173555" y="183815"/>
                  <a:pt x="1175857" y="185578"/>
                </a:cubicBezTo>
                <a:cubicBezTo>
                  <a:pt x="1180459" y="189091"/>
                  <a:pt x="1185136" y="192592"/>
                  <a:pt x="1189755" y="195922"/>
                </a:cubicBezTo>
                <a:cubicBezTo>
                  <a:pt x="1192717" y="198056"/>
                  <a:pt x="1195867" y="199039"/>
                  <a:pt x="1198715" y="200847"/>
                </a:cubicBezTo>
                <a:cubicBezTo>
                  <a:pt x="1205946" y="205837"/>
                  <a:pt x="1213487" y="213129"/>
                  <a:pt x="1220505" y="218809"/>
                </a:cubicBezTo>
                <a:cubicBezTo>
                  <a:pt x="1226095" y="223183"/>
                  <a:pt x="1231359" y="226554"/>
                  <a:pt x="1235856" y="231915"/>
                </a:cubicBezTo>
                <a:close/>
                <a:moveTo>
                  <a:pt x="1312747" y="317499"/>
                </a:moveTo>
                <a:cubicBezTo>
                  <a:pt x="1311417" y="320245"/>
                  <a:pt x="1302791" y="310619"/>
                  <a:pt x="1302718" y="307404"/>
                </a:cubicBezTo>
                <a:cubicBezTo>
                  <a:pt x="1304358" y="304025"/>
                  <a:pt x="1309442" y="314259"/>
                  <a:pt x="1312747" y="317499"/>
                </a:cubicBezTo>
                <a:close/>
                <a:moveTo>
                  <a:pt x="983366" y="77267"/>
                </a:moveTo>
                <a:cubicBezTo>
                  <a:pt x="983774" y="80600"/>
                  <a:pt x="979995" y="77834"/>
                  <a:pt x="975205" y="76161"/>
                </a:cubicBezTo>
                <a:cubicBezTo>
                  <a:pt x="972071" y="75006"/>
                  <a:pt x="961495" y="72325"/>
                  <a:pt x="964465" y="70493"/>
                </a:cubicBezTo>
                <a:cubicBezTo>
                  <a:pt x="970382" y="71379"/>
                  <a:pt x="974071" y="74386"/>
                  <a:pt x="983366" y="77267"/>
                </a:cubicBezTo>
                <a:close/>
                <a:moveTo>
                  <a:pt x="1459537" y="800085"/>
                </a:moveTo>
                <a:cubicBezTo>
                  <a:pt x="1457962" y="806361"/>
                  <a:pt x="1460704" y="810817"/>
                  <a:pt x="1460606" y="816178"/>
                </a:cubicBezTo>
                <a:cubicBezTo>
                  <a:pt x="1460533" y="819345"/>
                  <a:pt x="1458958" y="821573"/>
                  <a:pt x="1458370" y="826077"/>
                </a:cubicBezTo>
                <a:cubicBezTo>
                  <a:pt x="1457628" y="830435"/>
                  <a:pt x="1458811" y="831276"/>
                  <a:pt x="1458525" y="834116"/>
                </a:cubicBezTo>
                <a:cubicBezTo>
                  <a:pt x="1458150" y="837682"/>
                  <a:pt x="1456142" y="840432"/>
                  <a:pt x="1456020" y="841942"/>
                </a:cubicBezTo>
                <a:cubicBezTo>
                  <a:pt x="1455718" y="845859"/>
                  <a:pt x="1457171" y="852323"/>
                  <a:pt x="1457154" y="858158"/>
                </a:cubicBezTo>
                <a:cubicBezTo>
                  <a:pt x="1457154" y="859072"/>
                  <a:pt x="1456689" y="860639"/>
                  <a:pt x="1456224" y="862434"/>
                </a:cubicBezTo>
                <a:cubicBezTo>
                  <a:pt x="1455685" y="864213"/>
                  <a:pt x="1455130" y="866213"/>
                  <a:pt x="1455065" y="867992"/>
                </a:cubicBezTo>
                <a:cubicBezTo>
                  <a:pt x="1454983" y="869934"/>
                  <a:pt x="1456950" y="869861"/>
                  <a:pt x="1455971" y="874186"/>
                </a:cubicBezTo>
                <a:cubicBezTo>
                  <a:pt x="1455318" y="877050"/>
                  <a:pt x="1452674" y="878936"/>
                  <a:pt x="1452200" y="881743"/>
                </a:cubicBezTo>
                <a:cubicBezTo>
                  <a:pt x="1451197" y="887611"/>
                  <a:pt x="1452372" y="894058"/>
                  <a:pt x="1451303" y="899852"/>
                </a:cubicBezTo>
                <a:cubicBezTo>
                  <a:pt x="1450438" y="903949"/>
                  <a:pt x="1448438" y="903859"/>
                  <a:pt x="1447173" y="907262"/>
                </a:cubicBezTo>
                <a:cubicBezTo>
                  <a:pt x="1445721" y="911155"/>
                  <a:pt x="1447214" y="912811"/>
                  <a:pt x="1446521" y="915268"/>
                </a:cubicBezTo>
                <a:cubicBezTo>
                  <a:pt x="1446055" y="916916"/>
                  <a:pt x="1444505" y="916982"/>
                  <a:pt x="1443632" y="920809"/>
                </a:cubicBezTo>
                <a:cubicBezTo>
                  <a:pt x="1442024" y="927860"/>
                  <a:pt x="1443493" y="929835"/>
                  <a:pt x="1442628" y="934895"/>
                </a:cubicBezTo>
                <a:cubicBezTo>
                  <a:pt x="1441975" y="938200"/>
                  <a:pt x="1438041" y="952008"/>
                  <a:pt x="1435585" y="959924"/>
                </a:cubicBezTo>
                <a:cubicBezTo>
                  <a:pt x="1434434" y="963621"/>
                  <a:pt x="1433047" y="963621"/>
                  <a:pt x="1432427" y="965286"/>
                </a:cubicBezTo>
                <a:cubicBezTo>
                  <a:pt x="1430876" y="969685"/>
                  <a:pt x="1431676" y="971741"/>
                  <a:pt x="1428599" y="978694"/>
                </a:cubicBezTo>
                <a:cubicBezTo>
                  <a:pt x="1425253" y="985892"/>
                  <a:pt x="1421083" y="994404"/>
                  <a:pt x="1417305" y="1006425"/>
                </a:cubicBezTo>
                <a:cubicBezTo>
                  <a:pt x="1416848" y="1007820"/>
                  <a:pt x="1417623" y="1008816"/>
                  <a:pt x="1416831" y="1010456"/>
                </a:cubicBezTo>
                <a:cubicBezTo>
                  <a:pt x="1415354" y="1013476"/>
                  <a:pt x="1415305" y="1012815"/>
                  <a:pt x="1416529" y="1016667"/>
                </a:cubicBezTo>
                <a:cubicBezTo>
                  <a:pt x="1416423" y="1021253"/>
                  <a:pt x="1413036" y="1019980"/>
                  <a:pt x="1411380" y="1023277"/>
                </a:cubicBezTo>
                <a:cubicBezTo>
                  <a:pt x="1409764" y="1026509"/>
                  <a:pt x="1410303" y="1029390"/>
                  <a:pt x="1408899" y="1032956"/>
                </a:cubicBezTo>
                <a:cubicBezTo>
                  <a:pt x="1407658" y="1036245"/>
                  <a:pt x="1405545" y="1037820"/>
                  <a:pt x="1403651" y="1041566"/>
                </a:cubicBezTo>
                <a:cubicBezTo>
                  <a:pt x="1400265" y="1048160"/>
                  <a:pt x="1397441" y="1058165"/>
                  <a:pt x="1394674" y="1063600"/>
                </a:cubicBezTo>
                <a:cubicBezTo>
                  <a:pt x="1392732" y="1067615"/>
                  <a:pt x="1388570" y="1071541"/>
                  <a:pt x="1386620" y="1075188"/>
                </a:cubicBezTo>
                <a:cubicBezTo>
                  <a:pt x="1384147" y="1079799"/>
                  <a:pt x="1383119" y="1085267"/>
                  <a:pt x="1380768" y="1089903"/>
                </a:cubicBezTo>
                <a:cubicBezTo>
                  <a:pt x="1379103" y="1093191"/>
                  <a:pt x="1377708" y="1093224"/>
                  <a:pt x="1375839" y="1096284"/>
                </a:cubicBezTo>
                <a:cubicBezTo>
                  <a:pt x="1373660" y="1099932"/>
                  <a:pt x="1374403" y="1101450"/>
                  <a:pt x="1373073" y="1103735"/>
                </a:cubicBezTo>
                <a:cubicBezTo>
                  <a:pt x="1372199" y="1105196"/>
                  <a:pt x="1370012" y="1106045"/>
                  <a:pt x="1368764" y="1108183"/>
                </a:cubicBezTo>
                <a:cubicBezTo>
                  <a:pt x="1362594" y="1118604"/>
                  <a:pt x="1357902" y="1130136"/>
                  <a:pt x="1350826" y="1141006"/>
                </a:cubicBezTo>
                <a:cubicBezTo>
                  <a:pt x="1347611" y="1146172"/>
                  <a:pt x="1342298" y="1152048"/>
                  <a:pt x="1339344" y="1157067"/>
                </a:cubicBezTo>
                <a:cubicBezTo>
                  <a:pt x="1336536" y="1161702"/>
                  <a:pt x="1334112" y="1167194"/>
                  <a:pt x="1328694" y="1173584"/>
                </a:cubicBezTo>
                <a:cubicBezTo>
                  <a:pt x="1327184" y="1175355"/>
                  <a:pt x="1324434" y="1177151"/>
                  <a:pt x="1322932" y="1179174"/>
                </a:cubicBezTo>
                <a:cubicBezTo>
                  <a:pt x="1320353" y="1182643"/>
                  <a:pt x="1320916" y="1183867"/>
                  <a:pt x="1319366" y="1186242"/>
                </a:cubicBezTo>
                <a:cubicBezTo>
                  <a:pt x="1317122" y="1189604"/>
                  <a:pt x="1308104" y="1200050"/>
                  <a:pt x="1303068" y="1205909"/>
                </a:cubicBezTo>
                <a:cubicBezTo>
                  <a:pt x="1302236" y="1199797"/>
                  <a:pt x="1306202" y="1194329"/>
                  <a:pt x="1311621" y="1188029"/>
                </a:cubicBezTo>
                <a:cubicBezTo>
                  <a:pt x="1313580" y="1185817"/>
                  <a:pt x="1316257" y="1184528"/>
                  <a:pt x="1317513" y="1182602"/>
                </a:cubicBezTo>
                <a:cubicBezTo>
                  <a:pt x="1320802" y="1177771"/>
                  <a:pt x="1324262" y="1172948"/>
                  <a:pt x="1327135" y="1167896"/>
                </a:cubicBezTo>
                <a:cubicBezTo>
                  <a:pt x="1329640" y="1163408"/>
                  <a:pt x="1330522" y="1158168"/>
                  <a:pt x="1333321" y="1153362"/>
                </a:cubicBezTo>
                <a:cubicBezTo>
                  <a:pt x="1334194" y="1151819"/>
                  <a:pt x="1338144" y="1148473"/>
                  <a:pt x="1338781" y="1147567"/>
                </a:cubicBezTo>
                <a:cubicBezTo>
                  <a:pt x="1349349" y="1133082"/>
                  <a:pt x="1362823" y="1101793"/>
                  <a:pt x="1372028" y="1081423"/>
                </a:cubicBezTo>
                <a:cubicBezTo>
                  <a:pt x="1375660" y="1073703"/>
                  <a:pt x="1378606" y="1070814"/>
                  <a:pt x="1380222" y="1063763"/>
                </a:cubicBezTo>
                <a:cubicBezTo>
                  <a:pt x="1380940" y="1060311"/>
                  <a:pt x="1380646" y="1060148"/>
                  <a:pt x="1380842" y="1057691"/>
                </a:cubicBezTo>
                <a:cubicBezTo>
                  <a:pt x="1381127" y="1053766"/>
                  <a:pt x="1383339" y="1044504"/>
                  <a:pt x="1387991" y="1035461"/>
                </a:cubicBezTo>
                <a:cubicBezTo>
                  <a:pt x="1389941" y="1031675"/>
                  <a:pt x="1392977" y="1029977"/>
                  <a:pt x="1394634" y="1025538"/>
                </a:cubicBezTo>
                <a:cubicBezTo>
                  <a:pt x="1396111" y="1021726"/>
                  <a:pt x="1395760" y="1017940"/>
                  <a:pt x="1396845" y="1013949"/>
                </a:cubicBezTo>
                <a:cubicBezTo>
                  <a:pt x="1398184" y="1009020"/>
                  <a:pt x="1401383" y="1003805"/>
                  <a:pt x="1403472" y="997750"/>
                </a:cubicBezTo>
                <a:cubicBezTo>
                  <a:pt x="1405528" y="991050"/>
                  <a:pt x="1407610" y="982301"/>
                  <a:pt x="1409340" y="975177"/>
                </a:cubicBezTo>
                <a:cubicBezTo>
                  <a:pt x="1410360" y="970941"/>
                  <a:pt x="1410898" y="967236"/>
                  <a:pt x="1411698" y="963393"/>
                </a:cubicBezTo>
                <a:cubicBezTo>
                  <a:pt x="1412367" y="959516"/>
                  <a:pt x="1413232" y="955485"/>
                  <a:pt x="1415093" y="950629"/>
                </a:cubicBezTo>
                <a:cubicBezTo>
                  <a:pt x="1415811" y="946695"/>
                  <a:pt x="1412326" y="948050"/>
                  <a:pt x="1413045" y="944133"/>
                </a:cubicBezTo>
                <a:cubicBezTo>
                  <a:pt x="1413159" y="934846"/>
                  <a:pt x="1416489" y="935425"/>
                  <a:pt x="1418447" y="929533"/>
                </a:cubicBezTo>
                <a:cubicBezTo>
                  <a:pt x="1419614" y="925673"/>
                  <a:pt x="1422054" y="915962"/>
                  <a:pt x="1423433" y="908829"/>
                </a:cubicBezTo>
                <a:cubicBezTo>
                  <a:pt x="1424062" y="905565"/>
                  <a:pt x="1423686" y="902455"/>
                  <a:pt x="1424405" y="899183"/>
                </a:cubicBezTo>
                <a:cubicBezTo>
                  <a:pt x="1425213" y="895845"/>
                  <a:pt x="1427506" y="891340"/>
                  <a:pt x="1428052" y="888027"/>
                </a:cubicBezTo>
                <a:cubicBezTo>
                  <a:pt x="1428893" y="883220"/>
                  <a:pt x="1428183" y="876577"/>
                  <a:pt x="1428787" y="870522"/>
                </a:cubicBezTo>
                <a:cubicBezTo>
                  <a:pt x="1429277" y="866237"/>
                  <a:pt x="1429758" y="861928"/>
                  <a:pt x="1430231" y="857791"/>
                </a:cubicBezTo>
                <a:cubicBezTo>
                  <a:pt x="1430623" y="853629"/>
                  <a:pt x="1430999" y="849638"/>
                  <a:pt x="1431341" y="845998"/>
                </a:cubicBezTo>
                <a:cubicBezTo>
                  <a:pt x="1432035" y="838743"/>
                  <a:pt x="1432541" y="832916"/>
                  <a:pt x="1432239" y="830076"/>
                </a:cubicBezTo>
                <a:cubicBezTo>
                  <a:pt x="1431904" y="827155"/>
                  <a:pt x="1429562" y="825735"/>
                  <a:pt x="1429342" y="822160"/>
                </a:cubicBezTo>
                <a:cubicBezTo>
                  <a:pt x="1430778" y="813028"/>
                  <a:pt x="1434475" y="806932"/>
                  <a:pt x="1433259" y="793409"/>
                </a:cubicBezTo>
                <a:cubicBezTo>
                  <a:pt x="1432990" y="790659"/>
                  <a:pt x="1431929" y="788472"/>
                  <a:pt x="1431676" y="785681"/>
                </a:cubicBezTo>
                <a:cubicBezTo>
                  <a:pt x="1431447" y="782490"/>
                  <a:pt x="1432459" y="780466"/>
                  <a:pt x="1432508" y="776076"/>
                </a:cubicBezTo>
                <a:cubicBezTo>
                  <a:pt x="1432533" y="773448"/>
                  <a:pt x="1432092" y="768796"/>
                  <a:pt x="1431717" y="763279"/>
                </a:cubicBezTo>
                <a:cubicBezTo>
                  <a:pt x="1431366" y="757755"/>
                  <a:pt x="1431105" y="751381"/>
                  <a:pt x="1431048" y="745293"/>
                </a:cubicBezTo>
                <a:cubicBezTo>
                  <a:pt x="1431080" y="742273"/>
                  <a:pt x="1432427" y="738487"/>
                  <a:pt x="1432272" y="735606"/>
                </a:cubicBezTo>
                <a:cubicBezTo>
                  <a:pt x="1432084" y="732154"/>
                  <a:pt x="1430378" y="729453"/>
                  <a:pt x="1429954" y="726107"/>
                </a:cubicBezTo>
                <a:cubicBezTo>
                  <a:pt x="1429358" y="721071"/>
                  <a:pt x="1429366" y="714518"/>
                  <a:pt x="1429660" y="710699"/>
                </a:cubicBezTo>
                <a:cubicBezTo>
                  <a:pt x="1430085" y="706578"/>
                  <a:pt x="1429301" y="700490"/>
                  <a:pt x="1428281" y="693700"/>
                </a:cubicBezTo>
                <a:cubicBezTo>
                  <a:pt x="1427269" y="686918"/>
                  <a:pt x="1426159" y="679410"/>
                  <a:pt x="1425131" y="672490"/>
                </a:cubicBezTo>
                <a:cubicBezTo>
                  <a:pt x="1423858" y="662803"/>
                  <a:pt x="1422625" y="644628"/>
                  <a:pt x="1418268" y="628772"/>
                </a:cubicBezTo>
                <a:cubicBezTo>
                  <a:pt x="1419320" y="625271"/>
                  <a:pt x="1419410" y="628707"/>
                  <a:pt x="1421736" y="628054"/>
                </a:cubicBezTo>
                <a:cubicBezTo>
                  <a:pt x="1420969" y="621900"/>
                  <a:pt x="1418871" y="622553"/>
                  <a:pt x="1419728" y="618578"/>
                </a:cubicBezTo>
                <a:cubicBezTo>
                  <a:pt x="1417835" y="616016"/>
                  <a:pt x="1415248" y="616587"/>
                  <a:pt x="1414269" y="609932"/>
                </a:cubicBezTo>
                <a:cubicBezTo>
                  <a:pt x="1415958" y="608446"/>
                  <a:pt x="1416268" y="613249"/>
                  <a:pt x="1417655" y="613110"/>
                </a:cubicBezTo>
                <a:cubicBezTo>
                  <a:pt x="1419108" y="609360"/>
                  <a:pt x="1414497" y="598686"/>
                  <a:pt x="1413363" y="592251"/>
                </a:cubicBezTo>
                <a:cubicBezTo>
                  <a:pt x="1412049" y="587693"/>
                  <a:pt x="1410425" y="592602"/>
                  <a:pt x="1411282" y="594785"/>
                </a:cubicBezTo>
                <a:cubicBezTo>
                  <a:pt x="1408646" y="592720"/>
                  <a:pt x="1407536" y="581915"/>
                  <a:pt x="1405488" y="576382"/>
                </a:cubicBezTo>
                <a:cubicBezTo>
                  <a:pt x="1406092" y="574167"/>
                  <a:pt x="1408132" y="573661"/>
                  <a:pt x="1408727" y="571416"/>
                </a:cubicBezTo>
                <a:cubicBezTo>
                  <a:pt x="1408752" y="567756"/>
                  <a:pt x="1406034" y="568691"/>
                  <a:pt x="1405855" y="568238"/>
                </a:cubicBezTo>
                <a:cubicBezTo>
                  <a:pt x="1404957" y="565863"/>
                  <a:pt x="1405781" y="562994"/>
                  <a:pt x="1405202" y="560330"/>
                </a:cubicBezTo>
                <a:cubicBezTo>
                  <a:pt x="1404419" y="556735"/>
                  <a:pt x="1402721" y="552242"/>
                  <a:pt x="1401652" y="549251"/>
                </a:cubicBezTo>
                <a:cubicBezTo>
                  <a:pt x="1400371" y="545632"/>
                  <a:pt x="1398518" y="544126"/>
                  <a:pt x="1397008" y="540589"/>
                </a:cubicBezTo>
                <a:cubicBezTo>
                  <a:pt x="1396005" y="537769"/>
                  <a:pt x="1390276" y="525095"/>
                  <a:pt x="1389541" y="522728"/>
                </a:cubicBezTo>
                <a:cubicBezTo>
                  <a:pt x="1389027" y="521247"/>
                  <a:pt x="1389794" y="520554"/>
                  <a:pt x="1388994" y="518791"/>
                </a:cubicBezTo>
                <a:cubicBezTo>
                  <a:pt x="1386701" y="513707"/>
                  <a:pt x="1384155" y="510875"/>
                  <a:pt x="1382572" y="506778"/>
                </a:cubicBezTo>
                <a:cubicBezTo>
                  <a:pt x="1379046" y="498213"/>
                  <a:pt x="1376582" y="488628"/>
                  <a:pt x="1372754" y="479435"/>
                </a:cubicBezTo>
                <a:cubicBezTo>
                  <a:pt x="1371563" y="476632"/>
                  <a:pt x="1369857" y="473457"/>
                  <a:pt x="1368233" y="470409"/>
                </a:cubicBezTo>
                <a:cubicBezTo>
                  <a:pt x="1366544" y="467389"/>
                  <a:pt x="1365059" y="464427"/>
                  <a:pt x="1364585" y="461897"/>
                </a:cubicBezTo>
                <a:cubicBezTo>
                  <a:pt x="1363467" y="455895"/>
                  <a:pt x="1361549" y="456670"/>
                  <a:pt x="1357787" y="450150"/>
                </a:cubicBezTo>
                <a:cubicBezTo>
                  <a:pt x="1357102" y="448970"/>
                  <a:pt x="1356645" y="445620"/>
                  <a:pt x="1355119" y="442813"/>
                </a:cubicBezTo>
                <a:cubicBezTo>
                  <a:pt x="1353715" y="440242"/>
                  <a:pt x="1352809" y="440083"/>
                  <a:pt x="1351683" y="438063"/>
                </a:cubicBezTo>
                <a:cubicBezTo>
                  <a:pt x="1347048" y="429556"/>
                  <a:pt x="1344265" y="420016"/>
                  <a:pt x="1339833" y="411410"/>
                </a:cubicBezTo>
                <a:cubicBezTo>
                  <a:pt x="1338536" y="408750"/>
                  <a:pt x="1335614" y="405914"/>
                  <a:pt x="1334121" y="403522"/>
                </a:cubicBezTo>
                <a:cubicBezTo>
                  <a:pt x="1329020" y="395292"/>
                  <a:pt x="1318362" y="376118"/>
                  <a:pt x="1311719" y="367207"/>
                </a:cubicBezTo>
                <a:cubicBezTo>
                  <a:pt x="1308218" y="362228"/>
                  <a:pt x="1304089" y="356357"/>
                  <a:pt x="1300106" y="350697"/>
                </a:cubicBezTo>
                <a:cubicBezTo>
                  <a:pt x="1295944" y="345172"/>
                  <a:pt x="1291945" y="339859"/>
                  <a:pt x="1288909" y="335824"/>
                </a:cubicBezTo>
                <a:cubicBezTo>
                  <a:pt x="1284829" y="330238"/>
                  <a:pt x="1288069" y="332319"/>
                  <a:pt x="1287449" y="329585"/>
                </a:cubicBezTo>
                <a:cubicBezTo>
                  <a:pt x="1284143" y="324301"/>
                  <a:pt x="1279475" y="321648"/>
                  <a:pt x="1275191" y="316976"/>
                </a:cubicBezTo>
                <a:cubicBezTo>
                  <a:pt x="1273094" y="314614"/>
                  <a:pt x="1272286" y="310864"/>
                  <a:pt x="1270254" y="308432"/>
                </a:cubicBezTo>
                <a:cubicBezTo>
                  <a:pt x="1266826" y="304339"/>
                  <a:pt x="1261407" y="300728"/>
                  <a:pt x="1257563" y="296272"/>
                </a:cubicBezTo>
                <a:cubicBezTo>
                  <a:pt x="1254919" y="293195"/>
                  <a:pt x="1256772" y="293253"/>
                  <a:pt x="1253663" y="289331"/>
                </a:cubicBezTo>
                <a:cubicBezTo>
                  <a:pt x="1254185" y="289976"/>
                  <a:pt x="1246261" y="282786"/>
                  <a:pt x="1245037" y="281419"/>
                </a:cubicBezTo>
                <a:cubicBezTo>
                  <a:pt x="1245290" y="281693"/>
                  <a:pt x="1238369" y="272038"/>
                  <a:pt x="1240923" y="271871"/>
                </a:cubicBezTo>
                <a:cubicBezTo>
                  <a:pt x="1244710" y="275609"/>
                  <a:pt x="1248048" y="278049"/>
                  <a:pt x="1252275" y="282668"/>
                </a:cubicBezTo>
                <a:cubicBezTo>
                  <a:pt x="1253565" y="284080"/>
                  <a:pt x="1256437" y="288687"/>
                  <a:pt x="1258298" y="290404"/>
                </a:cubicBezTo>
                <a:cubicBezTo>
                  <a:pt x="1261832" y="293824"/>
                  <a:pt x="1265537" y="295093"/>
                  <a:pt x="1269225" y="299035"/>
                </a:cubicBezTo>
                <a:cubicBezTo>
                  <a:pt x="1270050" y="299928"/>
                  <a:pt x="1270278" y="303042"/>
                  <a:pt x="1271682" y="304662"/>
                </a:cubicBezTo>
                <a:cubicBezTo>
                  <a:pt x="1274603" y="307991"/>
                  <a:pt x="1278537" y="310415"/>
                  <a:pt x="1281932" y="313985"/>
                </a:cubicBezTo>
                <a:cubicBezTo>
                  <a:pt x="1286951" y="319351"/>
                  <a:pt x="1290819" y="326321"/>
                  <a:pt x="1296426" y="332531"/>
                </a:cubicBezTo>
                <a:cubicBezTo>
                  <a:pt x="1300686" y="337456"/>
                  <a:pt x="1306366" y="341267"/>
                  <a:pt x="1310348" y="346653"/>
                </a:cubicBezTo>
                <a:cubicBezTo>
                  <a:pt x="1311858" y="348612"/>
                  <a:pt x="1314143" y="353590"/>
                  <a:pt x="1315253" y="355243"/>
                </a:cubicBezTo>
                <a:cubicBezTo>
                  <a:pt x="1317815" y="359050"/>
                  <a:pt x="1320590" y="362869"/>
                  <a:pt x="1323471" y="366668"/>
                </a:cubicBezTo>
                <a:lnTo>
                  <a:pt x="1327829" y="372360"/>
                </a:lnTo>
                <a:cubicBezTo>
                  <a:pt x="1329224" y="374302"/>
                  <a:pt x="1330620" y="376232"/>
                  <a:pt x="1332007" y="378158"/>
                </a:cubicBezTo>
                <a:cubicBezTo>
                  <a:pt x="1337573" y="385826"/>
                  <a:pt x="1343081" y="393260"/>
                  <a:pt x="1347578" y="400034"/>
                </a:cubicBezTo>
                <a:cubicBezTo>
                  <a:pt x="1349202" y="402486"/>
                  <a:pt x="1350026" y="406146"/>
                  <a:pt x="1351699" y="409047"/>
                </a:cubicBezTo>
                <a:cubicBezTo>
                  <a:pt x="1353658" y="412491"/>
                  <a:pt x="1356857" y="414572"/>
                  <a:pt x="1358057" y="416792"/>
                </a:cubicBezTo>
                <a:cubicBezTo>
                  <a:pt x="1359730" y="419869"/>
                  <a:pt x="1359901" y="423553"/>
                  <a:pt x="1361321" y="426267"/>
                </a:cubicBezTo>
                <a:cubicBezTo>
                  <a:pt x="1363002" y="429478"/>
                  <a:pt x="1366446" y="432881"/>
                  <a:pt x="1367695" y="436276"/>
                </a:cubicBezTo>
                <a:cubicBezTo>
                  <a:pt x="1369523" y="440920"/>
                  <a:pt x="1370200" y="445714"/>
                  <a:pt x="1371465" y="449840"/>
                </a:cubicBezTo>
                <a:cubicBezTo>
                  <a:pt x="1375170" y="456687"/>
                  <a:pt x="1373268" y="447318"/>
                  <a:pt x="1376386" y="451806"/>
                </a:cubicBezTo>
                <a:cubicBezTo>
                  <a:pt x="1378255" y="457307"/>
                  <a:pt x="1381291" y="462191"/>
                  <a:pt x="1384090" y="467104"/>
                </a:cubicBezTo>
                <a:cubicBezTo>
                  <a:pt x="1386881" y="472013"/>
                  <a:pt x="1389819" y="476758"/>
                  <a:pt x="1392063" y="481622"/>
                </a:cubicBezTo>
                <a:cubicBezTo>
                  <a:pt x="1393336" y="484380"/>
                  <a:pt x="1393189" y="488538"/>
                  <a:pt x="1394372" y="491395"/>
                </a:cubicBezTo>
                <a:cubicBezTo>
                  <a:pt x="1395058" y="493039"/>
                  <a:pt x="1396405" y="494969"/>
                  <a:pt x="1397800" y="497034"/>
                </a:cubicBezTo>
                <a:cubicBezTo>
                  <a:pt x="1399163" y="499111"/>
                  <a:pt x="1400444" y="501367"/>
                  <a:pt x="1401236" y="503554"/>
                </a:cubicBezTo>
                <a:cubicBezTo>
                  <a:pt x="1401774" y="505093"/>
                  <a:pt x="1401913" y="510442"/>
                  <a:pt x="1402370" y="511597"/>
                </a:cubicBezTo>
                <a:cubicBezTo>
                  <a:pt x="1403741" y="514959"/>
                  <a:pt x="1406646" y="518603"/>
                  <a:pt x="1408213" y="522092"/>
                </a:cubicBezTo>
                <a:cubicBezTo>
                  <a:pt x="1409797" y="525658"/>
                  <a:pt x="1411200" y="529396"/>
                  <a:pt x="1412375" y="533211"/>
                </a:cubicBezTo>
                <a:cubicBezTo>
                  <a:pt x="1413502" y="537043"/>
                  <a:pt x="1414603" y="540891"/>
                  <a:pt x="1415966" y="544559"/>
                </a:cubicBezTo>
                <a:cubicBezTo>
                  <a:pt x="1417411" y="548460"/>
                  <a:pt x="1420096" y="552614"/>
                  <a:pt x="1421875" y="557237"/>
                </a:cubicBezTo>
                <a:cubicBezTo>
                  <a:pt x="1423939" y="562537"/>
                  <a:pt x="1424959" y="568299"/>
                  <a:pt x="1426420" y="572445"/>
                </a:cubicBezTo>
                <a:cubicBezTo>
                  <a:pt x="1427653" y="575713"/>
                  <a:pt x="1429799" y="576713"/>
                  <a:pt x="1431023" y="579418"/>
                </a:cubicBezTo>
                <a:cubicBezTo>
                  <a:pt x="1433300" y="584449"/>
                  <a:pt x="1434589" y="589627"/>
                  <a:pt x="1435740" y="595042"/>
                </a:cubicBezTo>
                <a:cubicBezTo>
                  <a:pt x="1436295" y="597752"/>
                  <a:pt x="1436899" y="600506"/>
                  <a:pt x="1437421" y="603366"/>
                </a:cubicBezTo>
                <a:cubicBezTo>
                  <a:pt x="1437911" y="606243"/>
                  <a:pt x="1438466" y="609193"/>
                  <a:pt x="1439200" y="612241"/>
                </a:cubicBezTo>
                <a:cubicBezTo>
                  <a:pt x="1439918" y="615257"/>
                  <a:pt x="1442122" y="618195"/>
                  <a:pt x="1442995" y="621598"/>
                </a:cubicBezTo>
                <a:cubicBezTo>
                  <a:pt x="1443730" y="624512"/>
                  <a:pt x="1443362" y="628560"/>
                  <a:pt x="1444170" y="631514"/>
                </a:cubicBezTo>
                <a:cubicBezTo>
                  <a:pt x="1445345" y="635904"/>
                  <a:pt x="1447410" y="638304"/>
                  <a:pt x="1448194" y="642939"/>
                </a:cubicBezTo>
                <a:cubicBezTo>
                  <a:pt x="1449173" y="648195"/>
                  <a:pt x="1449108" y="653165"/>
                  <a:pt x="1449850" y="658837"/>
                </a:cubicBezTo>
                <a:cubicBezTo>
                  <a:pt x="1450217" y="661619"/>
                  <a:pt x="1451752" y="665439"/>
                  <a:pt x="1452290" y="668548"/>
                </a:cubicBezTo>
                <a:cubicBezTo>
                  <a:pt x="1452959" y="672457"/>
                  <a:pt x="1451303" y="673240"/>
                  <a:pt x="1451458" y="674709"/>
                </a:cubicBezTo>
                <a:cubicBezTo>
                  <a:pt x="1451882" y="677982"/>
                  <a:pt x="1454053" y="679900"/>
                  <a:pt x="1454200" y="682389"/>
                </a:cubicBezTo>
                <a:cubicBezTo>
                  <a:pt x="1454265" y="684103"/>
                  <a:pt x="1452666" y="684527"/>
                  <a:pt x="1453090" y="688558"/>
                </a:cubicBezTo>
                <a:cubicBezTo>
                  <a:pt x="1454175" y="698580"/>
                  <a:pt x="1456020" y="709948"/>
                  <a:pt x="1459374" y="714020"/>
                </a:cubicBezTo>
                <a:cubicBezTo>
                  <a:pt x="1458337" y="720867"/>
                  <a:pt x="1458746" y="726482"/>
                  <a:pt x="1460778" y="738038"/>
                </a:cubicBezTo>
                <a:cubicBezTo>
                  <a:pt x="1461406" y="741596"/>
                  <a:pt x="1462785" y="745113"/>
                  <a:pt x="1463103" y="747970"/>
                </a:cubicBezTo>
                <a:cubicBezTo>
                  <a:pt x="1463577" y="751577"/>
                  <a:pt x="1462459" y="755021"/>
                  <a:pt x="1462500" y="760040"/>
                </a:cubicBezTo>
                <a:cubicBezTo>
                  <a:pt x="1462524" y="766723"/>
                  <a:pt x="1463103" y="770526"/>
                  <a:pt x="1462606" y="776100"/>
                </a:cubicBezTo>
                <a:cubicBezTo>
                  <a:pt x="1462002" y="782931"/>
                  <a:pt x="1460190" y="775488"/>
                  <a:pt x="1461749" y="782107"/>
                </a:cubicBezTo>
                <a:cubicBezTo>
                  <a:pt x="1461871" y="782629"/>
                  <a:pt x="1462295" y="785363"/>
                  <a:pt x="1462589" y="788611"/>
                </a:cubicBezTo>
                <a:cubicBezTo>
                  <a:pt x="1462777" y="791859"/>
                  <a:pt x="1462761" y="795613"/>
                  <a:pt x="1462287" y="798167"/>
                </a:cubicBezTo>
                <a:cubicBezTo>
                  <a:pt x="1462100" y="805863"/>
                  <a:pt x="1461520" y="798877"/>
                  <a:pt x="1459537" y="800085"/>
                </a:cubicBezTo>
                <a:close/>
                <a:moveTo>
                  <a:pt x="395839" y="110943"/>
                </a:moveTo>
                <a:cubicBezTo>
                  <a:pt x="393840" y="114701"/>
                  <a:pt x="391547" y="113999"/>
                  <a:pt x="385557" y="117018"/>
                </a:cubicBezTo>
                <a:cubicBezTo>
                  <a:pt x="384496" y="114839"/>
                  <a:pt x="393032" y="110971"/>
                  <a:pt x="395839" y="110943"/>
                </a:cubicBezTo>
                <a:close/>
                <a:moveTo>
                  <a:pt x="1016483" y="106434"/>
                </a:moveTo>
                <a:cubicBezTo>
                  <a:pt x="1014083" y="104973"/>
                  <a:pt x="1011456" y="103741"/>
                  <a:pt x="1008828" y="102720"/>
                </a:cubicBezTo>
                <a:cubicBezTo>
                  <a:pt x="1006151" y="101835"/>
                  <a:pt x="1003556" y="100974"/>
                  <a:pt x="1001263" y="100215"/>
                </a:cubicBezTo>
                <a:cubicBezTo>
                  <a:pt x="996668" y="98673"/>
                  <a:pt x="993371" y="97212"/>
                  <a:pt x="993575" y="94784"/>
                </a:cubicBezTo>
                <a:cubicBezTo>
                  <a:pt x="996081" y="95302"/>
                  <a:pt x="1002487" y="97171"/>
                  <a:pt x="1007963" y="99399"/>
                </a:cubicBezTo>
                <a:cubicBezTo>
                  <a:pt x="1013414" y="101660"/>
                  <a:pt x="1017764" y="104589"/>
                  <a:pt x="1016483" y="106434"/>
                </a:cubicBezTo>
                <a:close/>
                <a:moveTo>
                  <a:pt x="340876" y="146565"/>
                </a:moveTo>
                <a:cubicBezTo>
                  <a:pt x="340264" y="148348"/>
                  <a:pt x="338705" y="151555"/>
                  <a:pt x="336037" y="153750"/>
                </a:cubicBezTo>
                <a:cubicBezTo>
                  <a:pt x="332789" y="156435"/>
                  <a:pt x="331173" y="155693"/>
                  <a:pt x="328912" y="157170"/>
                </a:cubicBezTo>
                <a:cubicBezTo>
                  <a:pt x="322514" y="161312"/>
                  <a:pt x="315332" y="169232"/>
                  <a:pt x="309628" y="170733"/>
                </a:cubicBezTo>
                <a:cubicBezTo>
                  <a:pt x="307114" y="167253"/>
                  <a:pt x="314753" y="163866"/>
                  <a:pt x="321282" y="159855"/>
                </a:cubicBezTo>
                <a:cubicBezTo>
                  <a:pt x="328643" y="155146"/>
                  <a:pt x="335212" y="147822"/>
                  <a:pt x="340876" y="146565"/>
                </a:cubicBezTo>
                <a:close/>
                <a:moveTo>
                  <a:pt x="931161" y="76263"/>
                </a:moveTo>
                <a:cubicBezTo>
                  <a:pt x="928182" y="79229"/>
                  <a:pt x="914619" y="74818"/>
                  <a:pt x="907617" y="72954"/>
                </a:cubicBezTo>
                <a:cubicBezTo>
                  <a:pt x="896273" y="70436"/>
                  <a:pt x="884619" y="65397"/>
                  <a:pt x="875308" y="65001"/>
                </a:cubicBezTo>
                <a:cubicBezTo>
                  <a:pt x="872076" y="64834"/>
                  <a:pt x="866290" y="64046"/>
                  <a:pt x="861712" y="63144"/>
                </a:cubicBezTo>
                <a:cubicBezTo>
                  <a:pt x="858186" y="62475"/>
                  <a:pt x="856146" y="60982"/>
                  <a:pt x="854195" y="60778"/>
                </a:cubicBezTo>
                <a:cubicBezTo>
                  <a:pt x="850123" y="60353"/>
                  <a:pt x="846557" y="61724"/>
                  <a:pt x="842207" y="61157"/>
                </a:cubicBezTo>
                <a:cubicBezTo>
                  <a:pt x="832904" y="59982"/>
                  <a:pt x="824441" y="58729"/>
                  <a:pt x="816827" y="56815"/>
                </a:cubicBezTo>
                <a:cubicBezTo>
                  <a:pt x="809205" y="54987"/>
                  <a:pt x="802398" y="52747"/>
                  <a:pt x="796245" y="51119"/>
                </a:cubicBezTo>
                <a:cubicBezTo>
                  <a:pt x="789455" y="49095"/>
                  <a:pt x="794760" y="53988"/>
                  <a:pt x="790133" y="53208"/>
                </a:cubicBezTo>
                <a:cubicBezTo>
                  <a:pt x="784126" y="53290"/>
                  <a:pt x="784551" y="51144"/>
                  <a:pt x="778536" y="51238"/>
                </a:cubicBezTo>
                <a:cubicBezTo>
                  <a:pt x="783449" y="45664"/>
                  <a:pt x="798024" y="48593"/>
                  <a:pt x="808258" y="49813"/>
                </a:cubicBezTo>
                <a:cubicBezTo>
                  <a:pt x="816378" y="50817"/>
                  <a:pt x="827183" y="52290"/>
                  <a:pt x="837466" y="54020"/>
                </a:cubicBezTo>
                <a:cubicBezTo>
                  <a:pt x="839889" y="54379"/>
                  <a:pt x="845423" y="56391"/>
                  <a:pt x="845047" y="56305"/>
                </a:cubicBezTo>
                <a:cubicBezTo>
                  <a:pt x="849038" y="56913"/>
                  <a:pt x="853861" y="55665"/>
                  <a:pt x="857125" y="55942"/>
                </a:cubicBezTo>
                <a:cubicBezTo>
                  <a:pt x="860896" y="56269"/>
                  <a:pt x="863874" y="58158"/>
                  <a:pt x="864699" y="58317"/>
                </a:cubicBezTo>
                <a:cubicBezTo>
                  <a:pt x="866339" y="58639"/>
                  <a:pt x="867922" y="57966"/>
                  <a:pt x="870681" y="58595"/>
                </a:cubicBezTo>
                <a:cubicBezTo>
                  <a:pt x="877209" y="60023"/>
                  <a:pt x="881991" y="62222"/>
                  <a:pt x="887753" y="63487"/>
                </a:cubicBezTo>
                <a:cubicBezTo>
                  <a:pt x="888308" y="63622"/>
                  <a:pt x="891858" y="62683"/>
                  <a:pt x="891989" y="62712"/>
                </a:cubicBezTo>
                <a:cubicBezTo>
                  <a:pt x="893759" y="63112"/>
                  <a:pt x="893506" y="63993"/>
                  <a:pt x="893694" y="64042"/>
                </a:cubicBezTo>
                <a:cubicBezTo>
                  <a:pt x="897097" y="64870"/>
                  <a:pt x="900598" y="65621"/>
                  <a:pt x="904091" y="66360"/>
                </a:cubicBezTo>
                <a:cubicBezTo>
                  <a:pt x="905829" y="66743"/>
                  <a:pt x="907568" y="67119"/>
                  <a:pt x="909290" y="67490"/>
                </a:cubicBezTo>
                <a:cubicBezTo>
                  <a:pt x="910979" y="67963"/>
                  <a:pt x="912652" y="68437"/>
                  <a:pt x="914300" y="68902"/>
                </a:cubicBezTo>
                <a:cubicBezTo>
                  <a:pt x="920870" y="70848"/>
                  <a:pt x="926844" y="73101"/>
                  <a:pt x="931161" y="76263"/>
                </a:cubicBezTo>
                <a:close/>
                <a:moveTo>
                  <a:pt x="299378" y="180024"/>
                </a:moveTo>
                <a:cubicBezTo>
                  <a:pt x="295284" y="183460"/>
                  <a:pt x="290840" y="187194"/>
                  <a:pt x="286657" y="190703"/>
                </a:cubicBezTo>
                <a:cubicBezTo>
                  <a:pt x="282463" y="194212"/>
                  <a:pt x="278256" y="197175"/>
                  <a:pt x="274184" y="198603"/>
                </a:cubicBezTo>
                <a:cubicBezTo>
                  <a:pt x="276012" y="196065"/>
                  <a:pt x="281035" y="190707"/>
                  <a:pt x="286209" y="186272"/>
                </a:cubicBezTo>
                <a:cubicBezTo>
                  <a:pt x="291530" y="182032"/>
                  <a:pt x="297026" y="178788"/>
                  <a:pt x="299378" y="180024"/>
                </a:cubicBezTo>
                <a:close/>
                <a:moveTo>
                  <a:pt x="716048" y="46076"/>
                </a:moveTo>
                <a:cubicBezTo>
                  <a:pt x="718602" y="49271"/>
                  <a:pt x="709707" y="48569"/>
                  <a:pt x="704329" y="48818"/>
                </a:cubicBezTo>
                <a:cubicBezTo>
                  <a:pt x="701407" y="48944"/>
                  <a:pt x="698282" y="48863"/>
                  <a:pt x="695246" y="48806"/>
                </a:cubicBezTo>
                <a:cubicBezTo>
                  <a:pt x="692218" y="48883"/>
                  <a:pt x="689280" y="48997"/>
                  <a:pt x="686759" y="49361"/>
                </a:cubicBezTo>
                <a:cubicBezTo>
                  <a:pt x="680516" y="50246"/>
                  <a:pt x="674207" y="53086"/>
                  <a:pt x="667499" y="53996"/>
                </a:cubicBezTo>
                <a:cubicBezTo>
                  <a:pt x="665614" y="54265"/>
                  <a:pt x="662317" y="54551"/>
                  <a:pt x="658391" y="54918"/>
                </a:cubicBezTo>
                <a:cubicBezTo>
                  <a:pt x="654482" y="55412"/>
                  <a:pt x="649953" y="55934"/>
                  <a:pt x="645546" y="56371"/>
                </a:cubicBezTo>
                <a:cubicBezTo>
                  <a:pt x="636732" y="57244"/>
                  <a:pt x="628441" y="57787"/>
                  <a:pt x="626768" y="57068"/>
                </a:cubicBezTo>
                <a:cubicBezTo>
                  <a:pt x="625495" y="56473"/>
                  <a:pt x="619562" y="56962"/>
                  <a:pt x="618942" y="57187"/>
                </a:cubicBezTo>
                <a:cubicBezTo>
                  <a:pt x="613050" y="58611"/>
                  <a:pt x="613572" y="60480"/>
                  <a:pt x="609720" y="61333"/>
                </a:cubicBezTo>
                <a:cubicBezTo>
                  <a:pt x="606488" y="62043"/>
                  <a:pt x="603420" y="61451"/>
                  <a:pt x="599992" y="61985"/>
                </a:cubicBezTo>
                <a:cubicBezTo>
                  <a:pt x="594941" y="62802"/>
                  <a:pt x="589571" y="63785"/>
                  <a:pt x="584380" y="64989"/>
                </a:cubicBezTo>
                <a:cubicBezTo>
                  <a:pt x="579206" y="66303"/>
                  <a:pt x="574163" y="67604"/>
                  <a:pt x="569650" y="68563"/>
                </a:cubicBezTo>
                <a:cubicBezTo>
                  <a:pt x="561138" y="70424"/>
                  <a:pt x="549713" y="75390"/>
                  <a:pt x="546285" y="70954"/>
                </a:cubicBezTo>
                <a:cubicBezTo>
                  <a:pt x="558290" y="69118"/>
                  <a:pt x="568646" y="65184"/>
                  <a:pt x="580365" y="62691"/>
                </a:cubicBezTo>
                <a:cubicBezTo>
                  <a:pt x="584854" y="61667"/>
                  <a:pt x="589203" y="62157"/>
                  <a:pt x="593945" y="61165"/>
                </a:cubicBezTo>
                <a:cubicBezTo>
                  <a:pt x="597397" y="60447"/>
                  <a:pt x="601486" y="58264"/>
                  <a:pt x="605199" y="57579"/>
                </a:cubicBezTo>
                <a:cubicBezTo>
                  <a:pt x="607264" y="57187"/>
                  <a:pt x="611026" y="58582"/>
                  <a:pt x="613164" y="58101"/>
                </a:cubicBezTo>
                <a:cubicBezTo>
                  <a:pt x="614625" y="57770"/>
                  <a:pt x="617154" y="55004"/>
                  <a:pt x="620500" y="54265"/>
                </a:cubicBezTo>
                <a:cubicBezTo>
                  <a:pt x="631085" y="52303"/>
                  <a:pt x="645359" y="52045"/>
                  <a:pt x="659379" y="50050"/>
                </a:cubicBezTo>
                <a:cubicBezTo>
                  <a:pt x="664839" y="49499"/>
                  <a:pt x="669792" y="47904"/>
                  <a:pt x="674893" y="47373"/>
                </a:cubicBezTo>
                <a:cubicBezTo>
                  <a:pt x="679504" y="46896"/>
                  <a:pt x="684098" y="46651"/>
                  <a:pt x="688423" y="46472"/>
                </a:cubicBezTo>
                <a:cubicBezTo>
                  <a:pt x="692749" y="46247"/>
                  <a:pt x="696805" y="46194"/>
                  <a:pt x="700355" y="46198"/>
                </a:cubicBezTo>
                <a:cubicBezTo>
                  <a:pt x="703978" y="46137"/>
                  <a:pt x="707585" y="47153"/>
                  <a:pt x="710172" y="47006"/>
                </a:cubicBezTo>
                <a:cubicBezTo>
                  <a:pt x="712482" y="46871"/>
                  <a:pt x="713306" y="42999"/>
                  <a:pt x="716048" y="46076"/>
                </a:cubicBezTo>
                <a:close/>
                <a:moveTo>
                  <a:pt x="271621" y="201688"/>
                </a:moveTo>
                <a:cubicBezTo>
                  <a:pt x="267430" y="205266"/>
                  <a:pt x="262583" y="209412"/>
                  <a:pt x="257784" y="214472"/>
                </a:cubicBezTo>
                <a:cubicBezTo>
                  <a:pt x="252892" y="219421"/>
                  <a:pt x="247567" y="224705"/>
                  <a:pt x="241703" y="229773"/>
                </a:cubicBezTo>
                <a:cubicBezTo>
                  <a:pt x="238684" y="232046"/>
                  <a:pt x="225977" y="244087"/>
                  <a:pt x="224031" y="242198"/>
                </a:cubicBezTo>
                <a:cubicBezTo>
                  <a:pt x="224753" y="239052"/>
                  <a:pt x="228515" y="238056"/>
                  <a:pt x="231163" y="235518"/>
                </a:cubicBezTo>
                <a:cubicBezTo>
                  <a:pt x="235823" y="230969"/>
                  <a:pt x="242421" y="224481"/>
                  <a:pt x="248309" y="219495"/>
                </a:cubicBezTo>
                <a:cubicBezTo>
                  <a:pt x="250660" y="217544"/>
                  <a:pt x="254438" y="215553"/>
                  <a:pt x="256332" y="213839"/>
                </a:cubicBezTo>
                <a:cubicBezTo>
                  <a:pt x="259506" y="210726"/>
                  <a:pt x="264537" y="198998"/>
                  <a:pt x="271621" y="201688"/>
                </a:cubicBezTo>
                <a:close/>
                <a:moveTo>
                  <a:pt x="222391" y="246160"/>
                </a:moveTo>
                <a:cubicBezTo>
                  <a:pt x="225630" y="248792"/>
                  <a:pt x="216413" y="253880"/>
                  <a:pt x="212263" y="258108"/>
                </a:cubicBezTo>
                <a:cubicBezTo>
                  <a:pt x="207554" y="263106"/>
                  <a:pt x="202980" y="270133"/>
                  <a:pt x="198593" y="274629"/>
                </a:cubicBezTo>
                <a:cubicBezTo>
                  <a:pt x="196541" y="276755"/>
                  <a:pt x="193472" y="277359"/>
                  <a:pt x="193264" y="277592"/>
                </a:cubicBezTo>
                <a:cubicBezTo>
                  <a:pt x="186479" y="284884"/>
                  <a:pt x="183488" y="294766"/>
                  <a:pt x="175008" y="300353"/>
                </a:cubicBezTo>
                <a:cubicBezTo>
                  <a:pt x="175400" y="294656"/>
                  <a:pt x="182969" y="288776"/>
                  <a:pt x="186528" y="284602"/>
                </a:cubicBezTo>
                <a:cubicBezTo>
                  <a:pt x="188641" y="282260"/>
                  <a:pt x="188254" y="281701"/>
                  <a:pt x="189910" y="279787"/>
                </a:cubicBezTo>
                <a:cubicBezTo>
                  <a:pt x="192579" y="276727"/>
                  <a:pt x="194374" y="276662"/>
                  <a:pt x="195957" y="274797"/>
                </a:cubicBezTo>
                <a:cubicBezTo>
                  <a:pt x="196733" y="273887"/>
                  <a:pt x="196129" y="270994"/>
                  <a:pt x="196757" y="270157"/>
                </a:cubicBezTo>
                <a:cubicBezTo>
                  <a:pt x="199222" y="266856"/>
                  <a:pt x="200903" y="267003"/>
                  <a:pt x="202817" y="265171"/>
                </a:cubicBezTo>
                <a:cubicBezTo>
                  <a:pt x="205379" y="262727"/>
                  <a:pt x="206134" y="260483"/>
                  <a:pt x="208986" y="257549"/>
                </a:cubicBezTo>
                <a:cubicBezTo>
                  <a:pt x="212891" y="253848"/>
                  <a:pt x="218710" y="250914"/>
                  <a:pt x="222391" y="246160"/>
                </a:cubicBezTo>
                <a:close/>
                <a:moveTo>
                  <a:pt x="1236974" y="270251"/>
                </a:moveTo>
                <a:cubicBezTo>
                  <a:pt x="1235145" y="272206"/>
                  <a:pt x="1222096" y="261658"/>
                  <a:pt x="1225940" y="259250"/>
                </a:cubicBezTo>
                <a:cubicBezTo>
                  <a:pt x="1229515" y="261964"/>
                  <a:pt x="1235692" y="266154"/>
                  <a:pt x="1236974" y="270251"/>
                </a:cubicBezTo>
                <a:close/>
                <a:moveTo>
                  <a:pt x="529792" y="77140"/>
                </a:moveTo>
                <a:cubicBezTo>
                  <a:pt x="527948" y="80458"/>
                  <a:pt x="517184" y="81865"/>
                  <a:pt x="509708" y="84558"/>
                </a:cubicBezTo>
                <a:cubicBezTo>
                  <a:pt x="508762" y="80719"/>
                  <a:pt x="527205" y="75169"/>
                  <a:pt x="529792" y="77140"/>
                </a:cubicBezTo>
                <a:close/>
                <a:moveTo>
                  <a:pt x="543152" y="74516"/>
                </a:moveTo>
                <a:cubicBezTo>
                  <a:pt x="538834" y="75945"/>
                  <a:pt x="535848" y="78238"/>
                  <a:pt x="531898" y="77495"/>
                </a:cubicBezTo>
                <a:cubicBezTo>
                  <a:pt x="530249" y="74725"/>
                  <a:pt x="543462" y="70236"/>
                  <a:pt x="543152" y="74516"/>
                </a:cubicBezTo>
                <a:close/>
                <a:moveTo>
                  <a:pt x="494382" y="87594"/>
                </a:moveTo>
                <a:cubicBezTo>
                  <a:pt x="494137" y="92201"/>
                  <a:pt x="486637" y="92099"/>
                  <a:pt x="480150" y="94025"/>
                </a:cubicBezTo>
                <a:cubicBezTo>
                  <a:pt x="479660" y="91299"/>
                  <a:pt x="488874" y="89643"/>
                  <a:pt x="494382" y="87594"/>
                </a:cubicBezTo>
                <a:close/>
                <a:moveTo>
                  <a:pt x="507603" y="84305"/>
                </a:moveTo>
                <a:cubicBezTo>
                  <a:pt x="506354" y="86309"/>
                  <a:pt x="501809" y="88553"/>
                  <a:pt x="498618" y="88100"/>
                </a:cubicBezTo>
                <a:cubicBezTo>
                  <a:pt x="498120" y="85889"/>
                  <a:pt x="504902" y="83897"/>
                  <a:pt x="507603" y="84305"/>
                </a:cubicBezTo>
                <a:close/>
                <a:moveTo>
                  <a:pt x="165489" y="312598"/>
                </a:moveTo>
                <a:cubicBezTo>
                  <a:pt x="163085" y="319180"/>
                  <a:pt x="153998" y="328765"/>
                  <a:pt x="147563" y="337884"/>
                </a:cubicBezTo>
                <a:cubicBezTo>
                  <a:pt x="143740" y="343397"/>
                  <a:pt x="142826" y="349881"/>
                  <a:pt x="137978" y="352411"/>
                </a:cubicBezTo>
                <a:cubicBezTo>
                  <a:pt x="136505" y="352011"/>
                  <a:pt x="137823" y="350028"/>
                  <a:pt x="136975" y="349277"/>
                </a:cubicBezTo>
                <a:cubicBezTo>
                  <a:pt x="138746" y="345882"/>
                  <a:pt x="140904" y="342414"/>
                  <a:pt x="143254" y="338982"/>
                </a:cubicBezTo>
                <a:cubicBezTo>
                  <a:pt x="145703" y="335620"/>
                  <a:pt x="148433" y="332360"/>
                  <a:pt x="151105" y="329197"/>
                </a:cubicBezTo>
                <a:cubicBezTo>
                  <a:pt x="156467" y="322885"/>
                  <a:pt x="161796" y="317119"/>
                  <a:pt x="165489" y="312598"/>
                </a:cubicBezTo>
                <a:close/>
                <a:moveTo>
                  <a:pt x="98259" y="418408"/>
                </a:moveTo>
                <a:cubicBezTo>
                  <a:pt x="101887" y="419742"/>
                  <a:pt x="96807" y="425614"/>
                  <a:pt x="93987" y="429229"/>
                </a:cubicBezTo>
                <a:cubicBezTo>
                  <a:pt x="92110" y="427932"/>
                  <a:pt x="95701" y="422815"/>
                  <a:pt x="98259" y="418408"/>
                </a:cubicBezTo>
                <a:close/>
                <a:moveTo>
                  <a:pt x="284140" y="1332313"/>
                </a:moveTo>
                <a:cubicBezTo>
                  <a:pt x="278856" y="1327735"/>
                  <a:pt x="270503" y="1322398"/>
                  <a:pt x="268357" y="1318579"/>
                </a:cubicBezTo>
                <a:cubicBezTo>
                  <a:pt x="270707" y="1317102"/>
                  <a:pt x="288045" y="1330167"/>
                  <a:pt x="284140" y="1332313"/>
                </a:cubicBezTo>
                <a:close/>
                <a:moveTo>
                  <a:pt x="1315245" y="1142230"/>
                </a:moveTo>
                <a:cubicBezTo>
                  <a:pt x="1312821" y="1145299"/>
                  <a:pt x="1309328" y="1154023"/>
                  <a:pt x="1307647" y="1150815"/>
                </a:cubicBezTo>
                <a:cubicBezTo>
                  <a:pt x="1310258" y="1147877"/>
                  <a:pt x="1313523" y="1139080"/>
                  <a:pt x="1315245" y="1142230"/>
                </a:cubicBezTo>
                <a:close/>
                <a:moveTo>
                  <a:pt x="416919" y="1408797"/>
                </a:moveTo>
                <a:cubicBezTo>
                  <a:pt x="419025" y="1407557"/>
                  <a:pt x="420379" y="1405427"/>
                  <a:pt x="422974" y="1404790"/>
                </a:cubicBezTo>
                <a:cubicBezTo>
                  <a:pt x="428442" y="1407704"/>
                  <a:pt x="424794" y="1414322"/>
                  <a:pt x="416919" y="1408797"/>
                </a:cubicBezTo>
                <a:close/>
                <a:moveTo>
                  <a:pt x="1281002" y="1189653"/>
                </a:moveTo>
                <a:cubicBezTo>
                  <a:pt x="1281532" y="1193179"/>
                  <a:pt x="1275550" y="1196059"/>
                  <a:pt x="1273632" y="1198263"/>
                </a:cubicBezTo>
                <a:cubicBezTo>
                  <a:pt x="1273175" y="1194615"/>
                  <a:pt x="1279296" y="1190910"/>
                  <a:pt x="1281002" y="1189653"/>
                </a:cubicBezTo>
                <a:close/>
                <a:moveTo>
                  <a:pt x="1253140" y="1225283"/>
                </a:moveTo>
                <a:cubicBezTo>
                  <a:pt x="1250390" y="1223717"/>
                  <a:pt x="1258526" y="1216698"/>
                  <a:pt x="1259351" y="1213328"/>
                </a:cubicBezTo>
                <a:cubicBezTo>
                  <a:pt x="1260803" y="1212952"/>
                  <a:pt x="1262754" y="1210528"/>
                  <a:pt x="1263758" y="1212063"/>
                </a:cubicBezTo>
                <a:cubicBezTo>
                  <a:pt x="1262134" y="1216910"/>
                  <a:pt x="1255548" y="1218885"/>
                  <a:pt x="1253140" y="1225283"/>
                </a:cubicBezTo>
                <a:close/>
                <a:moveTo>
                  <a:pt x="1228078" y="1253414"/>
                </a:moveTo>
                <a:cubicBezTo>
                  <a:pt x="1224879" y="1251292"/>
                  <a:pt x="1231090" y="1246893"/>
                  <a:pt x="1234411" y="1243907"/>
                </a:cubicBezTo>
                <a:cubicBezTo>
                  <a:pt x="1234395" y="1246216"/>
                  <a:pt x="1232044" y="1249709"/>
                  <a:pt x="1228078" y="1253414"/>
                </a:cubicBezTo>
                <a:close/>
                <a:moveTo>
                  <a:pt x="1217591" y="1264252"/>
                </a:moveTo>
                <a:cubicBezTo>
                  <a:pt x="1214858" y="1261958"/>
                  <a:pt x="1219264" y="1259159"/>
                  <a:pt x="1222863" y="1256270"/>
                </a:cubicBezTo>
                <a:cubicBezTo>
                  <a:pt x="1224071" y="1257796"/>
                  <a:pt x="1220937" y="1260979"/>
                  <a:pt x="1217591" y="1264252"/>
                </a:cubicBezTo>
                <a:close/>
                <a:moveTo>
                  <a:pt x="1172209" y="1306729"/>
                </a:moveTo>
                <a:lnTo>
                  <a:pt x="1166463" y="1311626"/>
                </a:lnTo>
                <a:cubicBezTo>
                  <a:pt x="1163150" y="1309969"/>
                  <a:pt x="1171115" y="1303195"/>
                  <a:pt x="1172209" y="1306729"/>
                </a:cubicBezTo>
                <a:close/>
                <a:moveTo>
                  <a:pt x="818818" y="86170"/>
                </a:moveTo>
                <a:cubicBezTo>
                  <a:pt x="814224" y="85628"/>
                  <a:pt x="809857" y="85015"/>
                  <a:pt x="807801" y="83702"/>
                </a:cubicBezTo>
                <a:cubicBezTo>
                  <a:pt x="810110" y="81690"/>
                  <a:pt x="821797" y="81510"/>
                  <a:pt x="818818" y="86170"/>
                </a:cubicBezTo>
                <a:close/>
                <a:moveTo>
                  <a:pt x="635990" y="1469212"/>
                </a:moveTo>
                <a:cubicBezTo>
                  <a:pt x="635737" y="1466307"/>
                  <a:pt x="641547" y="1465018"/>
                  <a:pt x="645644" y="1467449"/>
                </a:cubicBezTo>
                <a:cubicBezTo>
                  <a:pt x="643792" y="1468845"/>
                  <a:pt x="641825" y="1470183"/>
                  <a:pt x="635990" y="1469212"/>
                </a:cubicBezTo>
                <a:close/>
                <a:moveTo>
                  <a:pt x="852041" y="91891"/>
                </a:moveTo>
                <a:cubicBezTo>
                  <a:pt x="846214" y="90275"/>
                  <a:pt x="840518" y="90063"/>
                  <a:pt x="835434" y="89867"/>
                </a:cubicBezTo>
                <a:cubicBezTo>
                  <a:pt x="830341" y="89696"/>
                  <a:pt x="825796" y="89879"/>
                  <a:pt x="822254" y="88447"/>
                </a:cubicBezTo>
                <a:cubicBezTo>
                  <a:pt x="820532" y="85823"/>
                  <a:pt x="834103" y="86717"/>
                  <a:pt x="839481" y="87651"/>
                </a:cubicBezTo>
                <a:cubicBezTo>
                  <a:pt x="838992" y="87586"/>
                  <a:pt x="854938" y="87692"/>
                  <a:pt x="852041" y="91891"/>
                </a:cubicBezTo>
                <a:close/>
                <a:moveTo>
                  <a:pt x="883338" y="97930"/>
                </a:moveTo>
                <a:cubicBezTo>
                  <a:pt x="878711" y="97812"/>
                  <a:pt x="875577" y="97302"/>
                  <a:pt x="872149" y="96563"/>
                </a:cubicBezTo>
                <a:cubicBezTo>
                  <a:pt x="870436" y="96180"/>
                  <a:pt x="868657" y="95780"/>
                  <a:pt x="866584" y="95314"/>
                </a:cubicBezTo>
                <a:cubicBezTo>
                  <a:pt x="864486" y="94951"/>
                  <a:pt x="862103" y="94564"/>
                  <a:pt x="859214" y="94192"/>
                </a:cubicBezTo>
                <a:cubicBezTo>
                  <a:pt x="860112" y="92038"/>
                  <a:pt x="865058" y="91752"/>
                  <a:pt x="870272" y="92911"/>
                </a:cubicBezTo>
                <a:cubicBezTo>
                  <a:pt x="875487" y="94037"/>
                  <a:pt x="881045" y="96163"/>
                  <a:pt x="883338" y="97930"/>
                </a:cubicBezTo>
                <a:close/>
                <a:moveTo>
                  <a:pt x="1083010" y="1369560"/>
                </a:moveTo>
                <a:lnTo>
                  <a:pt x="1075029" y="1374546"/>
                </a:lnTo>
                <a:cubicBezTo>
                  <a:pt x="1071650" y="1372449"/>
                  <a:pt x="1082692" y="1365553"/>
                  <a:pt x="1083010" y="1369560"/>
                </a:cubicBezTo>
                <a:close/>
                <a:moveTo>
                  <a:pt x="919768" y="1440110"/>
                </a:moveTo>
                <a:cubicBezTo>
                  <a:pt x="925040" y="1437760"/>
                  <a:pt x="926542" y="1438894"/>
                  <a:pt x="930745" y="1437523"/>
                </a:cubicBezTo>
                <a:cubicBezTo>
                  <a:pt x="931487" y="1440086"/>
                  <a:pt x="918797" y="1444036"/>
                  <a:pt x="919768" y="1440110"/>
                </a:cubicBezTo>
                <a:close/>
                <a:moveTo>
                  <a:pt x="743093" y="1471563"/>
                </a:moveTo>
                <a:cubicBezTo>
                  <a:pt x="741175" y="1468478"/>
                  <a:pt x="751091" y="1469539"/>
                  <a:pt x="752405" y="1470143"/>
                </a:cubicBezTo>
                <a:cubicBezTo>
                  <a:pt x="753409" y="1471832"/>
                  <a:pt x="743942" y="1473488"/>
                  <a:pt x="743093" y="1471563"/>
                </a:cubicBezTo>
                <a:close/>
                <a:moveTo>
                  <a:pt x="722430" y="1471930"/>
                </a:moveTo>
                <a:cubicBezTo>
                  <a:pt x="722528" y="1467833"/>
                  <a:pt x="730917" y="1471677"/>
                  <a:pt x="735552" y="1470942"/>
                </a:cubicBezTo>
                <a:cubicBezTo>
                  <a:pt x="736369" y="1473154"/>
                  <a:pt x="723850" y="1473652"/>
                  <a:pt x="722430" y="1471930"/>
                </a:cubicBezTo>
                <a:close/>
                <a:moveTo>
                  <a:pt x="681136" y="1471073"/>
                </a:moveTo>
                <a:cubicBezTo>
                  <a:pt x="679504" y="1467808"/>
                  <a:pt x="689280" y="1469849"/>
                  <a:pt x="690545" y="1470591"/>
                </a:cubicBezTo>
                <a:cubicBezTo>
                  <a:pt x="691394" y="1472362"/>
                  <a:pt x="681813" y="1473064"/>
                  <a:pt x="681136" y="1471073"/>
                </a:cubicBezTo>
                <a:close/>
                <a:moveTo>
                  <a:pt x="623055" y="1466535"/>
                </a:moveTo>
                <a:cubicBezTo>
                  <a:pt x="620125" y="1466038"/>
                  <a:pt x="615906" y="1465940"/>
                  <a:pt x="615743" y="1464585"/>
                </a:cubicBezTo>
                <a:cubicBezTo>
                  <a:pt x="614176" y="1461231"/>
                  <a:pt x="627462" y="1463875"/>
                  <a:pt x="623055" y="1466535"/>
                </a:cubicBezTo>
                <a:close/>
                <a:moveTo>
                  <a:pt x="849266" y="1459354"/>
                </a:moveTo>
                <a:cubicBezTo>
                  <a:pt x="846206" y="1460039"/>
                  <a:pt x="843138" y="1460635"/>
                  <a:pt x="840036" y="1461068"/>
                </a:cubicBezTo>
                <a:cubicBezTo>
                  <a:pt x="840551" y="1459941"/>
                  <a:pt x="842876" y="1458603"/>
                  <a:pt x="845039" y="1457901"/>
                </a:cubicBezTo>
                <a:cubicBezTo>
                  <a:pt x="847202" y="1457191"/>
                  <a:pt x="849242" y="1457273"/>
                  <a:pt x="849266" y="1459354"/>
                </a:cubicBezTo>
                <a:close/>
                <a:moveTo>
                  <a:pt x="265370" y="1304534"/>
                </a:moveTo>
                <a:cubicBezTo>
                  <a:pt x="260310" y="1300584"/>
                  <a:pt x="257507" y="1297271"/>
                  <a:pt x="260649" y="1295679"/>
                </a:cubicBezTo>
                <a:cubicBezTo>
                  <a:pt x="263562" y="1296610"/>
                  <a:pt x="269891" y="1303195"/>
                  <a:pt x="265370" y="1304534"/>
                </a:cubicBezTo>
                <a:close/>
                <a:moveTo>
                  <a:pt x="250252" y="1287706"/>
                </a:moveTo>
                <a:cubicBezTo>
                  <a:pt x="253924" y="1290260"/>
                  <a:pt x="257674" y="1292431"/>
                  <a:pt x="256087" y="1295198"/>
                </a:cubicBezTo>
                <a:cubicBezTo>
                  <a:pt x="253063" y="1294406"/>
                  <a:pt x="247208" y="1289093"/>
                  <a:pt x="250252" y="1287706"/>
                </a:cubicBezTo>
                <a:close/>
                <a:moveTo>
                  <a:pt x="325411" y="1349321"/>
                </a:moveTo>
                <a:cubicBezTo>
                  <a:pt x="317593" y="1339617"/>
                  <a:pt x="303679" y="1333693"/>
                  <a:pt x="296108" y="1326021"/>
                </a:cubicBezTo>
                <a:cubicBezTo>
                  <a:pt x="298617" y="1323957"/>
                  <a:pt x="305090" y="1328168"/>
                  <a:pt x="308746" y="1330877"/>
                </a:cubicBezTo>
                <a:cubicBezTo>
                  <a:pt x="314353" y="1334982"/>
                  <a:pt x="316442" y="1339568"/>
                  <a:pt x="324815" y="1343584"/>
                </a:cubicBezTo>
                <a:cubicBezTo>
                  <a:pt x="324481" y="1345477"/>
                  <a:pt x="326905" y="1347656"/>
                  <a:pt x="325411" y="1349321"/>
                </a:cubicBezTo>
                <a:close/>
                <a:moveTo>
                  <a:pt x="286804" y="1319721"/>
                </a:moveTo>
                <a:cubicBezTo>
                  <a:pt x="282218" y="1317004"/>
                  <a:pt x="283801" y="1315730"/>
                  <a:pt x="280055" y="1313209"/>
                </a:cubicBezTo>
                <a:cubicBezTo>
                  <a:pt x="281418" y="1311103"/>
                  <a:pt x="285221" y="1314066"/>
                  <a:pt x="288996" y="1316946"/>
                </a:cubicBezTo>
                <a:cubicBezTo>
                  <a:pt x="285474" y="1316391"/>
                  <a:pt x="288428" y="1317926"/>
                  <a:pt x="286804" y="1319721"/>
                </a:cubicBezTo>
                <a:close/>
                <a:moveTo>
                  <a:pt x="224582" y="1263199"/>
                </a:moveTo>
                <a:cubicBezTo>
                  <a:pt x="225426" y="1260073"/>
                  <a:pt x="229743" y="1266153"/>
                  <a:pt x="232530" y="1268446"/>
                </a:cubicBezTo>
                <a:cubicBezTo>
                  <a:pt x="237088" y="1272184"/>
                  <a:pt x="244829" y="1277652"/>
                  <a:pt x="242030" y="1280100"/>
                </a:cubicBezTo>
                <a:cubicBezTo>
                  <a:pt x="235558" y="1276289"/>
                  <a:pt x="232738" y="1269997"/>
                  <a:pt x="224582" y="1263199"/>
                </a:cubicBezTo>
                <a:close/>
                <a:moveTo>
                  <a:pt x="266606" y="246895"/>
                </a:moveTo>
                <a:cubicBezTo>
                  <a:pt x="269826" y="248515"/>
                  <a:pt x="267818" y="251526"/>
                  <a:pt x="263831" y="255076"/>
                </a:cubicBezTo>
                <a:cubicBezTo>
                  <a:pt x="259992" y="256010"/>
                  <a:pt x="262860" y="250494"/>
                  <a:pt x="266606" y="246895"/>
                </a:cubicBezTo>
                <a:close/>
                <a:moveTo>
                  <a:pt x="409713" y="1393634"/>
                </a:moveTo>
                <a:cubicBezTo>
                  <a:pt x="419767" y="1396964"/>
                  <a:pt x="433331" y="1398482"/>
                  <a:pt x="444503" y="1406888"/>
                </a:cubicBezTo>
                <a:cubicBezTo>
                  <a:pt x="444593" y="1409915"/>
                  <a:pt x="438537" y="1406586"/>
                  <a:pt x="434971" y="1405484"/>
                </a:cubicBezTo>
                <a:cubicBezTo>
                  <a:pt x="427389" y="1403199"/>
                  <a:pt x="420012" y="1400791"/>
                  <a:pt x="409713" y="1393634"/>
                </a:cubicBezTo>
                <a:close/>
                <a:moveTo>
                  <a:pt x="463265" y="130582"/>
                </a:moveTo>
                <a:cubicBezTo>
                  <a:pt x="471050" y="128256"/>
                  <a:pt x="482598" y="122074"/>
                  <a:pt x="487984" y="122229"/>
                </a:cubicBezTo>
                <a:cubicBezTo>
                  <a:pt x="490294" y="123306"/>
                  <a:pt x="474747" y="130423"/>
                  <a:pt x="471499" y="131259"/>
                </a:cubicBezTo>
                <a:cubicBezTo>
                  <a:pt x="468055" y="132157"/>
                  <a:pt x="463240" y="132757"/>
                  <a:pt x="463265" y="130582"/>
                </a:cubicBezTo>
                <a:close/>
                <a:moveTo>
                  <a:pt x="549125" y="1445048"/>
                </a:moveTo>
                <a:cubicBezTo>
                  <a:pt x="549762" y="1442706"/>
                  <a:pt x="558135" y="1445097"/>
                  <a:pt x="560159" y="1446851"/>
                </a:cubicBezTo>
                <a:cubicBezTo>
                  <a:pt x="558274" y="1448133"/>
                  <a:pt x="551663" y="1447235"/>
                  <a:pt x="549125" y="1445048"/>
                </a:cubicBezTo>
                <a:close/>
                <a:moveTo>
                  <a:pt x="373226" y="1374987"/>
                </a:moveTo>
                <a:cubicBezTo>
                  <a:pt x="373560" y="1370939"/>
                  <a:pt x="383353" y="1377525"/>
                  <a:pt x="385418" y="1379900"/>
                </a:cubicBezTo>
                <a:cubicBezTo>
                  <a:pt x="383908" y="1382087"/>
                  <a:pt x="377828" y="1377557"/>
                  <a:pt x="373226" y="1374987"/>
                </a:cubicBezTo>
                <a:close/>
                <a:moveTo>
                  <a:pt x="642861" y="1458309"/>
                </a:moveTo>
                <a:cubicBezTo>
                  <a:pt x="643294" y="1465980"/>
                  <a:pt x="662447" y="1459060"/>
                  <a:pt x="642861" y="1458309"/>
                </a:cubicBezTo>
                <a:lnTo>
                  <a:pt x="642861" y="1458309"/>
                </a:lnTo>
                <a:close/>
                <a:moveTo>
                  <a:pt x="461347" y="1414698"/>
                </a:moveTo>
                <a:cubicBezTo>
                  <a:pt x="463673" y="1413082"/>
                  <a:pt x="467680" y="1414559"/>
                  <a:pt x="471948" y="1416746"/>
                </a:cubicBezTo>
                <a:cubicBezTo>
                  <a:pt x="476216" y="1418917"/>
                  <a:pt x="480892" y="1421438"/>
                  <a:pt x="484197" y="1422467"/>
                </a:cubicBezTo>
                <a:cubicBezTo>
                  <a:pt x="487837" y="1423544"/>
                  <a:pt x="491183" y="1422075"/>
                  <a:pt x="493803" y="1423030"/>
                </a:cubicBezTo>
                <a:cubicBezTo>
                  <a:pt x="495370" y="1423617"/>
                  <a:pt x="497891" y="1425984"/>
                  <a:pt x="500201" y="1427159"/>
                </a:cubicBezTo>
                <a:cubicBezTo>
                  <a:pt x="503743" y="1429028"/>
                  <a:pt x="507415" y="1429273"/>
                  <a:pt x="508729" y="1430897"/>
                </a:cubicBezTo>
                <a:cubicBezTo>
                  <a:pt x="502429" y="1433370"/>
                  <a:pt x="493076" y="1426425"/>
                  <a:pt x="485634" y="1423911"/>
                </a:cubicBezTo>
                <a:cubicBezTo>
                  <a:pt x="483895" y="1423307"/>
                  <a:pt x="479766" y="1423715"/>
                  <a:pt x="478020" y="1423103"/>
                </a:cubicBezTo>
                <a:cubicBezTo>
                  <a:pt x="472625" y="1421340"/>
                  <a:pt x="466186" y="1417374"/>
                  <a:pt x="461347" y="1414698"/>
                </a:cubicBezTo>
                <a:close/>
                <a:moveTo>
                  <a:pt x="204469" y="313741"/>
                </a:moveTo>
                <a:cubicBezTo>
                  <a:pt x="206008" y="315385"/>
                  <a:pt x="201466" y="320306"/>
                  <a:pt x="198997" y="321289"/>
                </a:cubicBezTo>
                <a:cubicBezTo>
                  <a:pt x="198952" y="319017"/>
                  <a:pt x="201588" y="314887"/>
                  <a:pt x="204469" y="313741"/>
                </a:cubicBezTo>
                <a:close/>
                <a:moveTo>
                  <a:pt x="409990" y="157235"/>
                </a:moveTo>
                <a:cubicBezTo>
                  <a:pt x="411835" y="158704"/>
                  <a:pt x="398475" y="166518"/>
                  <a:pt x="398345" y="163013"/>
                </a:cubicBezTo>
                <a:cubicBezTo>
                  <a:pt x="399977" y="160789"/>
                  <a:pt x="407208" y="157203"/>
                  <a:pt x="409990" y="157235"/>
                </a:cubicBezTo>
                <a:close/>
                <a:moveTo>
                  <a:pt x="445376" y="140873"/>
                </a:moveTo>
                <a:cubicBezTo>
                  <a:pt x="445923" y="143880"/>
                  <a:pt x="437191" y="145761"/>
                  <a:pt x="432482" y="148405"/>
                </a:cubicBezTo>
                <a:cubicBezTo>
                  <a:pt x="424296" y="152922"/>
                  <a:pt x="425684" y="154032"/>
                  <a:pt x="417417" y="155530"/>
                </a:cubicBezTo>
                <a:cubicBezTo>
                  <a:pt x="415320" y="155929"/>
                  <a:pt x="413540" y="157447"/>
                  <a:pt x="413320" y="155595"/>
                </a:cubicBezTo>
                <a:cubicBezTo>
                  <a:pt x="418200" y="152424"/>
                  <a:pt x="423693" y="149225"/>
                  <a:pt x="429397" y="146948"/>
                </a:cubicBezTo>
                <a:cubicBezTo>
                  <a:pt x="435061" y="144594"/>
                  <a:pt x="440667" y="142570"/>
                  <a:pt x="445376" y="140873"/>
                </a:cubicBezTo>
                <a:close/>
                <a:moveTo>
                  <a:pt x="510247" y="1432268"/>
                </a:moveTo>
                <a:cubicBezTo>
                  <a:pt x="512001" y="1430978"/>
                  <a:pt x="515690" y="1431444"/>
                  <a:pt x="519893" y="1432390"/>
                </a:cubicBezTo>
                <a:cubicBezTo>
                  <a:pt x="518016" y="1433827"/>
                  <a:pt x="514140" y="1435826"/>
                  <a:pt x="510247" y="1432268"/>
                </a:cubicBezTo>
                <a:close/>
                <a:moveTo>
                  <a:pt x="709372" y="1464046"/>
                </a:moveTo>
                <a:cubicBezTo>
                  <a:pt x="706892" y="1464022"/>
                  <a:pt x="704411" y="1464161"/>
                  <a:pt x="701938" y="1463989"/>
                </a:cubicBezTo>
                <a:cubicBezTo>
                  <a:pt x="699579" y="1459542"/>
                  <a:pt x="711878" y="1459591"/>
                  <a:pt x="709372" y="1464046"/>
                </a:cubicBezTo>
                <a:close/>
                <a:moveTo>
                  <a:pt x="319747" y="212182"/>
                </a:moveTo>
                <a:cubicBezTo>
                  <a:pt x="323053" y="212635"/>
                  <a:pt x="321339" y="219641"/>
                  <a:pt x="322889" y="222926"/>
                </a:cubicBezTo>
                <a:cubicBezTo>
                  <a:pt x="317013" y="225130"/>
                  <a:pt x="314198" y="231214"/>
                  <a:pt x="309285" y="235196"/>
                </a:cubicBezTo>
                <a:cubicBezTo>
                  <a:pt x="306380" y="237526"/>
                  <a:pt x="303336" y="237828"/>
                  <a:pt x="299541" y="240468"/>
                </a:cubicBezTo>
                <a:cubicBezTo>
                  <a:pt x="296940" y="242284"/>
                  <a:pt x="294973" y="245067"/>
                  <a:pt x="291427" y="247850"/>
                </a:cubicBezTo>
                <a:cubicBezTo>
                  <a:pt x="288775" y="250147"/>
                  <a:pt x="284185" y="252734"/>
                  <a:pt x="282528" y="254256"/>
                </a:cubicBezTo>
                <a:cubicBezTo>
                  <a:pt x="279798" y="256765"/>
                  <a:pt x="279370" y="258842"/>
                  <a:pt x="276730" y="261511"/>
                </a:cubicBezTo>
                <a:cubicBezTo>
                  <a:pt x="273261" y="265028"/>
                  <a:pt x="266080" y="270112"/>
                  <a:pt x="261710" y="274760"/>
                </a:cubicBezTo>
                <a:cubicBezTo>
                  <a:pt x="258955" y="277551"/>
                  <a:pt x="255768" y="281685"/>
                  <a:pt x="254349" y="282872"/>
                </a:cubicBezTo>
                <a:cubicBezTo>
                  <a:pt x="250823" y="285838"/>
                  <a:pt x="245400" y="287732"/>
                  <a:pt x="241891" y="290947"/>
                </a:cubicBezTo>
                <a:cubicBezTo>
                  <a:pt x="238329" y="294481"/>
                  <a:pt x="238622" y="297525"/>
                  <a:pt x="234893" y="301981"/>
                </a:cubicBezTo>
                <a:cubicBezTo>
                  <a:pt x="234358" y="302613"/>
                  <a:pt x="231074" y="303466"/>
                  <a:pt x="229825" y="304670"/>
                </a:cubicBezTo>
                <a:cubicBezTo>
                  <a:pt x="228136" y="306306"/>
                  <a:pt x="225267" y="310550"/>
                  <a:pt x="222868" y="313128"/>
                </a:cubicBezTo>
                <a:cubicBezTo>
                  <a:pt x="220146" y="315915"/>
                  <a:pt x="217225" y="319139"/>
                  <a:pt x="215539" y="321228"/>
                </a:cubicBezTo>
                <a:cubicBezTo>
                  <a:pt x="208525" y="330401"/>
                  <a:pt x="205644" y="337134"/>
                  <a:pt x="196239" y="340684"/>
                </a:cubicBezTo>
                <a:cubicBezTo>
                  <a:pt x="191832" y="349228"/>
                  <a:pt x="185781" y="357181"/>
                  <a:pt x="179162" y="364371"/>
                </a:cubicBezTo>
                <a:cubicBezTo>
                  <a:pt x="172854" y="371789"/>
                  <a:pt x="166064" y="378526"/>
                  <a:pt x="159780" y="384153"/>
                </a:cubicBezTo>
                <a:cubicBezTo>
                  <a:pt x="162155" y="381113"/>
                  <a:pt x="161249" y="376575"/>
                  <a:pt x="163355" y="373164"/>
                </a:cubicBezTo>
                <a:cubicBezTo>
                  <a:pt x="165028" y="370455"/>
                  <a:pt x="170610" y="365950"/>
                  <a:pt x="172323" y="363787"/>
                </a:cubicBezTo>
                <a:cubicBezTo>
                  <a:pt x="176681" y="358372"/>
                  <a:pt x="178934" y="353137"/>
                  <a:pt x="183435" y="346804"/>
                </a:cubicBezTo>
                <a:cubicBezTo>
                  <a:pt x="185593" y="343817"/>
                  <a:pt x="189437" y="340929"/>
                  <a:pt x="192163" y="337293"/>
                </a:cubicBezTo>
                <a:cubicBezTo>
                  <a:pt x="200846" y="326504"/>
                  <a:pt x="216237" y="309081"/>
                  <a:pt x="228568" y="295799"/>
                </a:cubicBezTo>
                <a:cubicBezTo>
                  <a:pt x="231596" y="292534"/>
                  <a:pt x="235293" y="287316"/>
                  <a:pt x="239957" y="282215"/>
                </a:cubicBezTo>
                <a:cubicBezTo>
                  <a:pt x="244543" y="277049"/>
                  <a:pt x="249607" y="271520"/>
                  <a:pt x="254548" y="266926"/>
                </a:cubicBezTo>
                <a:cubicBezTo>
                  <a:pt x="256295" y="265306"/>
                  <a:pt x="258327" y="263780"/>
                  <a:pt x="260326" y="262249"/>
                </a:cubicBezTo>
                <a:cubicBezTo>
                  <a:pt x="262403" y="260801"/>
                  <a:pt x="264456" y="259336"/>
                  <a:pt x="266161" y="257741"/>
                </a:cubicBezTo>
                <a:cubicBezTo>
                  <a:pt x="270707" y="253464"/>
                  <a:pt x="273571" y="248364"/>
                  <a:pt x="278533" y="243724"/>
                </a:cubicBezTo>
                <a:cubicBezTo>
                  <a:pt x="281255" y="241211"/>
                  <a:pt x="284491" y="239844"/>
                  <a:pt x="287678" y="237342"/>
                </a:cubicBezTo>
                <a:cubicBezTo>
                  <a:pt x="293145" y="232903"/>
                  <a:pt x="298515" y="228553"/>
                  <a:pt x="303785" y="224273"/>
                </a:cubicBezTo>
                <a:cubicBezTo>
                  <a:pt x="306445" y="222163"/>
                  <a:pt x="309016" y="219992"/>
                  <a:pt x="311701" y="218001"/>
                </a:cubicBezTo>
                <a:cubicBezTo>
                  <a:pt x="314410" y="216042"/>
                  <a:pt x="317087" y="214104"/>
                  <a:pt x="319747" y="212182"/>
                </a:cubicBezTo>
                <a:close/>
                <a:moveTo>
                  <a:pt x="1348810" y="506403"/>
                </a:moveTo>
                <a:cubicBezTo>
                  <a:pt x="1345538" y="501184"/>
                  <a:pt x="1343000" y="496128"/>
                  <a:pt x="1341441" y="489461"/>
                </a:cubicBezTo>
                <a:cubicBezTo>
                  <a:pt x="1344191" y="487910"/>
                  <a:pt x="1353331" y="505501"/>
                  <a:pt x="1348810" y="506403"/>
                </a:cubicBezTo>
                <a:close/>
                <a:moveTo>
                  <a:pt x="1356800" y="521109"/>
                </a:moveTo>
                <a:cubicBezTo>
                  <a:pt x="1354156" y="523716"/>
                  <a:pt x="1350524" y="514111"/>
                  <a:pt x="1354123" y="514200"/>
                </a:cubicBezTo>
                <a:cubicBezTo>
                  <a:pt x="1356898" y="517053"/>
                  <a:pt x="1354915" y="516428"/>
                  <a:pt x="1356800" y="521109"/>
                </a:cubicBezTo>
                <a:close/>
                <a:moveTo>
                  <a:pt x="1395091" y="669380"/>
                </a:moveTo>
                <a:cubicBezTo>
                  <a:pt x="1393059" y="665969"/>
                  <a:pt x="1394797" y="667038"/>
                  <a:pt x="1393932" y="662085"/>
                </a:cubicBezTo>
                <a:cubicBezTo>
                  <a:pt x="1397049" y="660077"/>
                  <a:pt x="1398681" y="670294"/>
                  <a:pt x="1395091" y="669380"/>
                </a:cubicBezTo>
                <a:close/>
                <a:moveTo>
                  <a:pt x="996513" y="1401150"/>
                </a:moveTo>
                <a:cubicBezTo>
                  <a:pt x="1005882" y="1398286"/>
                  <a:pt x="1005825" y="1395193"/>
                  <a:pt x="1012533" y="1391872"/>
                </a:cubicBezTo>
                <a:cubicBezTo>
                  <a:pt x="1011635" y="1393332"/>
                  <a:pt x="1008812" y="1397029"/>
                  <a:pt x="1005482" y="1399420"/>
                </a:cubicBezTo>
                <a:cubicBezTo>
                  <a:pt x="1002177" y="1401860"/>
                  <a:pt x="998570" y="1403387"/>
                  <a:pt x="996513" y="1401150"/>
                </a:cubicBezTo>
                <a:close/>
                <a:moveTo>
                  <a:pt x="607982" y="1453641"/>
                </a:moveTo>
                <a:cubicBezTo>
                  <a:pt x="606015" y="1455967"/>
                  <a:pt x="602163" y="1452319"/>
                  <a:pt x="598850" y="1452140"/>
                </a:cubicBezTo>
                <a:cubicBezTo>
                  <a:pt x="599519" y="1450826"/>
                  <a:pt x="601543" y="1450818"/>
                  <a:pt x="603534" y="1451266"/>
                </a:cubicBezTo>
                <a:cubicBezTo>
                  <a:pt x="605541" y="1451691"/>
                  <a:pt x="607500" y="1452686"/>
                  <a:pt x="607982" y="1453641"/>
                </a:cubicBezTo>
                <a:close/>
                <a:moveTo>
                  <a:pt x="551786" y="1442061"/>
                </a:moveTo>
                <a:cubicBezTo>
                  <a:pt x="551198" y="1439841"/>
                  <a:pt x="564933" y="1441979"/>
                  <a:pt x="562566" y="1444705"/>
                </a:cubicBezTo>
                <a:cubicBezTo>
                  <a:pt x="560004" y="1445325"/>
                  <a:pt x="553785" y="1443799"/>
                  <a:pt x="551786" y="1442061"/>
                </a:cubicBezTo>
                <a:close/>
                <a:moveTo>
                  <a:pt x="804822" y="92201"/>
                </a:moveTo>
                <a:cubicBezTo>
                  <a:pt x="808527" y="93270"/>
                  <a:pt x="817765" y="92617"/>
                  <a:pt x="815570" y="95531"/>
                </a:cubicBezTo>
                <a:cubicBezTo>
                  <a:pt x="811865" y="94458"/>
                  <a:pt x="802676" y="95119"/>
                  <a:pt x="804822" y="92201"/>
                </a:cubicBezTo>
                <a:close/>
                <a:moveTo>
                  <a:pt x="325844" y="1335602"/>
                </a:moveTo>
                <a:lnTo>
                  <a:pt x="327370" y="1333423"/>
                </a:lnTo>
                <a:cubicBezTo>
                  <a:pt x="330691" y="1335357"/>
                  <a:pt x="330952" y="1336802"/>
                  <a:pt x="332886" y="1338361"/>
                </a:cubicBezTo>
                <a:cubicBezTo>
                  <a:pt x="331621" y="1339422"/>
                  <a:pt x="329083" y="1338295"/>
                  <a:pt x="325844" y="1335602"/>
                </a:cubicBezTo>
                <a:close/>
                <a:moveTo>
                  <a:pt x="885182" y="1433166"/>
                </a:moveTo>
                <a:cubicBezTo>
                  <a:pt x="885141" y="1430024"/>
                  <a:pt x="889712" y="1428187"/>
                  <a:pt x="895930" y="1426784"/>
                </a:cubicBezTo>
                <a:cubicBezTo>
                  <a:pt x="902149" y="1425413"/>
                  <a:pt x="910032" y="1424474"/>
                  <a:pt x="916381" y="1422622"/>
                </a:cubicBezTo>
                <a:cubicBezTo>
                  <a:pt x="919303" y="1421838"/>
                  <a:pt x="919074" y="1420802"/>
                  <a:pt x="921343" y="1420108"/>
                </a:cubicBezTo>
                <a:cubicBezTo>
                  <a:pt x="921637" y="1420018"/>
                  <a:pt x="924779" y="1419904"/>
                  <a:pt x="926819" y="1419292"/>
                </a:cubicBezTo>
                <a:cubicBezTo>
                  <a:pt x="933887" y="1417089"/>
                  <a:pt x="940529" y="1414167"/>
                  <a:pt x="945858" y="1412918"/>
                </a:cubicBezTo>
                <a:cubicBezTo>
                  <a:pt x="947221" y="1412641"/>
                  <a:pt x="948462" y="1414583"/>
                  <a:pt x="951596" y="1412649"/>
                </a:cubicBezTo>
                <a:lnTo>
                  <a:pt x="952510" y="1415146"/>
                </a:lnTo>
                <a:cubicBezTo>
                  <a:pt x="949449" y="1417154"/>
                  <a:pt x="947458" y="1417488"/>
                  <a:pt x="943900" y="1418378"/>
                </a:cubicBezTo>
                <a:cubicBezTo>
                  <a:pt x="940081" y="1419292"/>
                  <a:pt x="936392" y="1418272"/>
                  <a:pt x="932597" y="1419300"/>
                </a:cubicBezTo>
                <a:cubicBezTo>
                  <a:pt x="928141" y="1420451"/>
                  <a:pt x="919115" y="1425029"/>
                  <a:pt x="910179" y="1427396"/>
                </a:cubicBezTo>
                <a:cubicBezTo>
                  <a:pt x="903055" y="1429004"/>
                  <a:pt x="893996" y="1430677"/>
                  <a:pt x="885182" y="1433166"/>
                </a:cubicBezTo>
                <a:close/>
                <a:moveTo>
                  <a:pt x="867000" y="1435712"/>
                </a:moveTo>
                <a:cubicBezTo>
                  <a:pt x="868371" y="1434716"/>
                  <a:pt x="871415" y="1433827"/>
                  <a:pt x="874206" y="1433516"/>
                </a:cubicBezTo>
                <a:cubicBezTo>
                  <a:pt x="876989" y="1433141"/>
                  <a:pt x="879502" y="1433247"/>
                  <a:pt x="879870" y="1434569"/>
                </a:cubicBezTo>
                <a:cubicBezTo>
                  <a:pt x="875961" y="1436446"/>
                  <a:pt x="867024" y="1439751"/>
                  <a:pt x="867000" y="1435712"/>
                </a:cubicBezTo>
                <a:close/>
                <a:moveTo>
                  <a:pt x="362502" y="1353303"/>
                </a:moveTo>
                <a:cubicBezTo>
                  <a:pt x="367252" y="1354666"/>
                  <a:pt x="370990" y="1354527"/>
                  <a:pt x="378024" y="1359342"/>
                </a:cubicBezTo>
                <a:cubicBezTo>
                  <a:pt x="375095" y="1362525"/>
                  <a:pt x="365889" y="1358314"/>
                  <a:pt x="362502" y="1353303"/>
                </a:cubicBezTo>
                <a:close/>
                <a:moveTo>
                  <a:pt x="844125" y="1442355"/>
                </a:moveTo>
                <a:cubicBezTo>
                  <a:pt x="841154" y="1443057"/>
                  <a:pt x="838127" y="1443440"/>
                  <a:pt x="835107" y="1443938"/>
                </a:cubicBezTo>
                <a:cubicBezTo>
                  <a:pt x="833932" y="1442330"/>
                  <a:pt x="836470" y="1441024"/>
                  <a:pt x="839155" y="1440592"/>
                </a:cubicBezTo>
                <a:cubicBezTo>
                  <a:pt x="841856" y="1440200"/>
                  <a:pt x="844664" y="1440388"/>
                  <a:pt x="844125" y="1442355"/>
                </a:cubicBezTo>
                <a:close/>
                <a:moveTo>
                  <a:pt x="468357" y="1407051"/>
                </a:moveTo>
                <a:cubicBezTo>
                  <a:pt x="461690" y="1405345"/>
                  <a:pt x="463575" y="1403093"/>
                  <a:pt x="460882" y="1401150"/>
                </a:cubicBezTo>
                <a:cubicBezTo>
                  <a:pt x="463485" y="1400016"/>
                  <a:pt x="471613" y="1405149"/>
                  <a:pt x="468357" y="1407051"/>
                </a:cubicBezTo>
                <a:close/>
                <a:moveTo>
                  <a:pt x="1196904" y="293926"/>
                </a:moveTo>
                <a:cubicBezTo>
                  <a:pt x="1195647" y="295954"/>
                  <a:pt x="1193044" y="294228"/>
                  <a:pt x="1189796" y="290739"/>
                </a:cubicBezTo>
                <a:cubicBezTo>
                  <a:pt x="1191028" y="288687"/>
                  <a:pt x="1193639" y="290421"/>
                  <a:pt x="1196904" y="293926"/>
                </a:cubicBezTo>
                <a:close/>
                <a:moveTo>
                  <a:pt x="656637" y="1449830"/>
                </a:moveTo>
                <a:cubicBezTo>
                  <a:pt x="647848" y="1448851"/>
                  <a:pt x="647284" y="1444868"/>
                  <a:pt x="637067" y="1444411"/>
                </a:cubicBezTo>
                <a:cubicBezTo>
                  <a:pt x="636814" y="1439874"/>
                  <a:pt x="645489" y="1443571"/>
                  <a:pt x="649904" y="1443873"/>
                </a:cubicBezTo>
                <a:cubicBezTo>
                  <a:pt x="656066" y="1444281"/>
                  <a:pt x="662423" y="1442951"/>
                  <a:pt x="666136" y="1445391"/>
                </a:cubicBezTo>
                <a:cubicBezTo>
                  <a:pt x="663402" y="1446509"/>
                  <a:pt x="658930" y="1446582"/>
                  <a:pt x="653324" y="1445970"/>
                </a:cubicBezTo>
                <a:cubicBezTo>
                  <a:pt x="650834" y="1448614"/>
                  <a:pt x="659134" y="1447194"/>
                  <a:pt x="656637" y="1449830"/>
                </a:cubicBezTo>
                <a:close/>
                <a:moveTo>
                  <a:pt x="673171" y="1448590"/>
                </a:moveTo>
                <a:cubicBezTo>
                  <a:pt x="668250" y="1448141"/>
                  <a:pt x="668960" y="1446656"/>
                  <a:pt x="671229" y="1445913"/>
                </a:cubicBezTo>
                <a:cubicBezTo>
                  <a:pt x="673497" y="1445031"/>
                  <a:pt x="677341" y="1444656"/>
                  <a:pt x="678777" y="1446174"/>
                </a:cubicBezTo>
                <a:cubicBezTo>
                  <a:pt x="679365" y="1448329"/>
                  <a:pt x="670559" y="1445325"/>
                  <a:pt x="673171" y="1448590"/>
                </a:cubicBezTo>
                <a:close/>
                <a:moveTo>
                  <a:pt x="1337940" y="516893"/>
                </a:moveTo>
                <a:cubicBezTo>
                  <a:pt x="1336936" y="513601"/>
                  <a:pt x="1332489" y="507374"/>
                  <a:pt x="1335957" y="507900"/>
                </a:cubicBezTo>
                <a:cubicBezTo>
                  <a:pt x="1338242" y="511728"/>
                  <a:pt x="1341327" y="515779"/>
                  <a:pt x="1337940" y="516893"/>
                </a:cubicBezTo>
                <a:close/>
                <a:moveTo>
                  <a:pt x="722218" y="1446288"/>
                </a:moveTo>
                <a:cubicBezTo>
                  <a:pt x="720928" y="1442967"/>
                  <a:pt x="735830" y="1444028"/>
                  <a:pt x="733088" y="1447088"/>
                </a:cubicBezTo>
                <a:cubicBezTo>
                  <a:pt x="728591" y="1447741"/>
                  <a:pt x="725645" y="1448010"/>
                  <a:pt x="722218" y="1446288"/>
                </a:cubicBezTo>
                <a:close/>
                <a:moveTo>
                  <a:pt x="1230690" y="346559"/>
                </a:moveTo>
                <a:cubicBezTo>
                  <a:pt x="1229310" y="344234"/>
                  <a:pt x="1228739" y="342255"/>
                  <a:pt x="1227368" y="339929"/>
                </a:cubicBezTo>
                <a:cubicBezTo>
                  <a:pt x="1231922" y="339174"/>
                  <a:pt x="1237684" y="348877"/>
                  <a:pt x="1230690" y="346559"/>
                </a:cubicBezTo>
                <a:close/>
                <a:moveTo>
                  <a:pt x="743828" y="1444060"/>
                </a:moveTo>
                <a:cubicBezTo>
                  <a:pt x="749238" y="1443758"/>
                  <a:pt x="754649" y="1443448"/>
                  <a:pt x="760043" y="1443138"/>
                </a:cubicBezTo>
                <a:cubicBezTo>
                  <a:pt x="761839" y="1445880"/>
                  <a:pt x="742351" y="1446990"/>
                  <a:pt x="743828" y="1444060"/>
                </a:cubicBezTo>
                <a:close/>
                <a:moveTo>
                  <a:pt x="1027222" y="179494"/>
                </a:moveTo>
                <a:cubicBezTo>
                  <a:pt x="1031891" y="181746"/>
                  <a:pt x="1036004" y="183978"/>
                  <a:pt x="1033963" y="186027"/>
                </a:cubicBezTo>
                <a:cubicBezTo>
                  <a:pt x="1030577" y="185941"/>
                  <a:pt x="1024285" y="181750"/>
                  <a:pt x="1027222" y="179494"/>
                </a:cubicBezTo>
                <a:close/>
                <a:moveTo>
                  <a:pt x="1138578" y="255782"/>
                </a:moveTo>
                <a:cubicBezTo>
                  <a:pt x="1135566" y="253285"/>
                  <a:pt x="1126900" y="249180"/>
                  <a:pt x="1128418" y="245405"/>
                </a:cubicBezTo>
                <a:cubicBezTo>
                  <a:pt x="1133232" y="249926"/>
                  <a:pt x="1141418" y="251971"/>
                  <a:pt x="1138578" y="255782"/>
                </a:cubicBezTo>
                <a:close/>
                <a:moveTo>
                  <a:pt x="1037995" y="186141"/>
                </a:moveTo>
                <a:cubicBezTo>
                  <a:pt x="1040672" y="187508"/>
                  <a:pt x="1043316" y="188940"/>
                  <a:pt x="1045886" y="190507"/>
                </a:cubicBezTo>
                <a:cubicBezTo>
                  <a:pt x="1046401" y="192396"/>
                  <a:pt x="1043544" y="191486"/>
                  <a:pt x="1040998" y="190022"/>
                </a:cubicBezTo>
                <a:cubicBezTo>
                  <a:pt x="1038403" y="188659"/>
                  <a:pt x="1036118" y="186696"/>
                  <a:pt x="1037995" y="186141"/>
                </a:cubicBezTo>
                <a:close/>
                <a:moveTo>
                  <a:pt x="842321" y="1432807"/>
                </a:moveTo>
                <a:cubicBezTo>
                  <a:pt x="838698" y="1433998"/>
                  <a:pt x="837498" y="1433076"/>
                  <a:pt x="835058" y="1433215"/>
                </a:cubicBezTo>
                <a:cubicBezTo>
                  <a:pt x="835205" y="1431558"/>
                  <a:pt x="837784" y="1430881"/>
                  <a:pt x="841824" y="1430203"/>
                </a:cubicBezTo>
                <a:lnTo>
                  <a:pt x="842321" y="1432807"/>
                </a:lnTo>
                <a:close/>
                <a:moveTo>
                  <a:pt x="813848" y="1437491"/>
                </a:moveTo>
                <a:lnTo>
                  <a:pt x="806715" y="1438625"/>
                </a:lnTo>
                <a:cubicBezTo>
                  <a:pt x="804855" y="1435475"/>
                  <a:pt x="814746" y="1433892"/>
                  <a:pt x="813848" y="1437491"/>
                </a:cubicBezTo>
                <a:close/>
                <a:moveTo>
                  <a:pt x="875610" y="1424711"/>
                </a:moveTo>
                <a:cubicBezTo>
                  <a:pt x="873749" y="1424997"/>
                  <a:pt x="874606" y="1423919"/>
                  <a:pt x="875193" y="1422989"/>
                </a:cubicBezTo>
                <a:cubicBezTo>
                  <a:pt x="876010" y="1421708"/>
                  <a:pt x="877364" y="1420198"/>
                  <a:pt x="883428" y="1418982"/>
                </a:cubicBezTo>
                <a:cubicBezTo>
                  <a:pt x="883069" y="1419055"/>
                  <a:pt x="884611" y="1420190"/>
                  <a:pt x="885386" y="1419382"/>
                </a:cubicBezTo>
                <a:cubicBezTo>
                  <a:pt x="885623" y="1419145"/>
                  <a:pt x="894012" y="1414534"/>
                  <a:pt x="895783" y="1416624"/>
                </a:cubicBezTo>
                <a:cubicBezTo>
                  <a:pt x="896869" y="1420875"/>
                  <a:pt x="877674" y="1421071"/>
                  <a:pt x="875610" y="1424711"/>
                </a:cubicBezTo>
                <a:close/>
                <a:moveTo>
                  <a:pt x="1213397" y="1194150"/>
                </a:moveTo>
                <a:cubicBezTo>
                  <a:pt x="1210630" y="1197463"/>
                  <a:pt x="1207921" y="1200564"/>
                  <a:pt x="1205791" y="1201454"/>
                </a:cubicBezTo>
                <a:cubicBezTo>
                  <a:pt x="1203930" y="1199283"/>
                  <a:pt x="1211716" y="1191644"/>
                  <a:pt x="1213397" y="1194150"/>
                </a:cubicBezTo>
                <a:close/>
                <a:moveTo>
                  <a:pt x="1154647" y="1251423"/>
                </a:moveTo>
                <a:cubicBezTo>
                  <a:pt x="1155047" y="1248281"/>
                  <a:pt x="1163264" y="1242886"/>
                  <a:pt x="1166741" y="1238871"/>
                </a:cubicBezTo>
                <a:cubicBezTo>
                  <a:pt x="1166521" y="1242413"/>
                  <a:pt x="1158825" y="1248232"/>
                  <a:pt x="1154647" y="1251423"/>
                </a:cubicBezTo>
                <a:close/>
                <a:moveTo>
                  <a:pt x="1135607" y="1269352"/>
                </a:moveTo>
                <a:cubicBezTo>
                  <a:pt x="1134807" y="1265060"/>
                  <a:pt x="1141671" y="1260914"/>
                  <a:pt x="1146396" y="1257854"/>
                </a:cubicBezTo>
                <a:cubicBezTo>
                  <a:pt x="1147873" y="1260441"/>
                  <a:pt x="1139655" y="1265410"/>
                  <a:pt x="1135607" y="1269352"/>
                </a:cubicBezTo>
                <a:close/>
                <a:moveTo>
                  <a:pt x="1091824" y="1297956"/>
                </a:moveTo>
                <a:cubicBezTo>
                  <a:pt x="1091269" y="1309292"/>
                  <a:pt x="1108391" y="1287722"/>
                  <a:pt x="1091824" y="1297956"/>
                </a:cubicBezTo>
                <a:lnTo>
                  <a:pt x="1091824" y="1297956"/>
                </a:lnTo>
                <a:close/>
                <a:moveTo>
                  <a:pt x="1067480" y="1317722"/>
                </a:moveTo>
                <a:lnTo>
                  <a:pt x="1066044" y="1315494"/>
                </a:lnTo>
                <a:cubicBezTo>
                  <a:pt x="1069276" y="1313103"/>
                  <a:pt x="1071797" y="1312140"/>
                  <a:pt x="1073821" y="1311568"/>
                </a:cubicBezTo>
                <a:cubicBezTo>
                  <a:pt x="1073389" y="1313560"/>
                  <a:pt x="1069839" y="1315657"/>
                  <a:pt x="1067480" y="1317722"/>
                </a:cubicBezTo>
                <a:close/>
                <a:moveTo>
                  <a:pt x="1011333" y="1349035"/>
                </a:moveTo>
                <a:cubicBezTo>
                  <a:pt x="1010844" y="1346889"/>
                  <a:pt x="1012835" y="1344963"/>
                  <a:pt x="1015740" y="1343282"/>
                </a:cubicBezTo>
                <a:cubicBezTo>
                  <a:pt x="1018629" y="1341568"/>
                  <a:pt x="1022302" y="1339862"/>
                  <a:pt x="1025403" y="1338581"/>
                </a:cubicBezTo>
                <a:cubicBezTo>
                  <a:pt x="1023950" y="1343730"/>
                  <a:pt x="1017234" y="1345183"/>
                  <a:pt x="1011333" y="1349035"/>
                </a:cubicBezTo>
                <a:close/>
                <a:moveTo>
                  <a:pt x="1190187" y="1208480"/>
                </a:moveTo>
                <a:cubicBezTo>
                  <a:pt x="1192644" y="1206277"/>
                  <a:pt x="1196169" y="1199854"/>
                  <a:pt x="1197214" y="1203159"/>
                </a:cubicBezTo>
                <a:cubicBezTo>
                  <a:pt x="1196585" y="1205926"/>
                  <a:pt x="1191876" y="1210537"/>
                  <a:pt x="1190187" y="1208480"/>
                </a:cubicBezTo>
                <a:close/>
                <a:moveTo>
                  <a:pt x="984027" y="1360281"/>
                </a:moveTo>
                <a:cubicBezTo>
                  <a:pt x="983782" y="1358673"/>
                  <a:pt x="986279" y="1357335"/>
                  <a:pt x="989397" y="1355858"/>
                </a:cubicBezTo>
                <a:cubicBezTo>
                  <a:pt x="992498" y="1354315"/>
                  <a:pt x="996309" y="1352797"/>
                  <a:pt x="998888" y="1351255"/>
                </a:cubicBezTo>
                <a:cubicBezTo>
                  <a:pt x="999263" y="1354266"/>
                  <a:pt x="988573" y="1360167"/>
                  <a:pt x="984027" y="1360281"/>
                </a:cubicBezTo>
                <a:close/>
                <a:moveTo>
                  <a:pt x="972904" y="1365120"/>
                </a:moveTo>
                <a:cubicBezTo>
                  <a:pt x="971990" y="1362868"/>
                  <a:pt x="979538" y="1359938"/>
                  <a:pt x="982068" y="1360167"/>
                </a:cubicBezTo>
                <a:cubicBezTo>
                  <a:pt x="980469" y="1362239"/>
                  <a:pt x="975956" y="1365381"/>
                  <a:pt x="972904" y="1365120"/>
                </a:cubicBezTo>
                <a:close/>
                <a:moveTo>
                  <a:pt x="924452" y="1383825"/>
                </a:moveTo>
                <a:cubicBezTo>
                  <a:pt x="920943" y="1386445"/>
                  <a:pt x="919605" y="1383621"/>
                  <a:pt x="918936" y="1383727"/>
                </a:cubicBezTo>
                <a:cubicBezTo>
                  <a:pt x="915786" y="1384225"/>
                  <a:pt x="910954" y="1389089"/>
                  <a:pt x="910187" y="1384674"/>
                </a:cubicBezTo>
                <a:cubicBezTo>
                  <a:pt x="912774" y="1384225"/>
                  <a:pt x="915835" y="1382364"/>
                  <a:pt x="918381" y="1382054"/>
                </a:cubicBezTo>
                <a:cubicBezTo>
                  <a:pt x="918813" y="1381997"/>
                  <a:pt x="918528" y="1383686"/>
                  <a:pt x="918936" y="1383727"/>
                </a:cubicBezTo>
                <a:cubicBezTo>
                  <a:pt x="920870" y="1383898"/>
                  <a:pt x="925122" y="1381115"/>
                  <a:pt x="924452" y="1383825"/>
                </a:cubicBezTo>
                <a:close/>
                <a:moveTo>
                  <a:pt x="1169728" y="1224671"/>
                </a:moveTo>
                <a:cubicBezTo>
                  <a:pt x="1173931" y="1219824"/>
                  <a:pt x="1177244" y="1217931"/>
                  <a:pt x="1179447" y="1219726"/>
                </a:cubicBezTo>
                <a:cubicBezTo>
                  <a:pt x="1177571" y="1225079"/>
                  <a:pt x="1171776" y="1226899"/>
                  <a:pt x="1169728" y="1224671"/>
                </a:cubicBezTo>
                <a:close/>
                <a:moveTo>
                  <a:pt x="807915" y="1408879"/>
                </a:moveTo>
                <a:cubicBezTo>
                  <a:pt x="803557" y="1409540"/>
                  <a:pt x="799118" y="1410046"/>
                  <a:pt x="799028" y="1407500"/>
                </a:cubicBezTo>
                <a:cubicBezTo>
                  <a:pt x="803900" y="1406773"/>
                  <a:pt x="808291" y="1405974"/>
                  <a:pt x="807915" y="1408879"/>
                </a:cubicBezTo>
                <a:close/>
                <a:moveTo>
                  <a:pt x="971859" y="189079"/>
                </a:moveTo>
                <a:cubicBezTo>
                  <a:pt x="971043" y="193461"/>
                  <a:pt x="964310" y="187871"/>
                  <a:pt x="960042" y="186170"/>
                </a:cubicBezTo>
                <a:cubicBezTo>
                  <a:pt x="954240" y="183868"/>
                  <a:pt x="946332" y="182713"/>
                  <a:pt x="946397" y="178702"/>
                </a:cubicBezTo>
                <a:cubicBezTo>
                  <a:pt x="957153" y="180330"/>
                  <a:pt x="961601" y="184595"/>
                  <a:pt x="971859" y="189079"/>
                </a:cubicBezTo>
                <a:close/>
                <a:moveTo>
                  <a:pt x="718496" y="1413580"/>
                </a:moveTo>
                <a:cubicBezTo>
                  <a:pt x="718668" y="1411335"/>
                  <a:pt x="724878" y="1411450"/>
                  <a:pt x="727090" y="1412641"/>
                </a:cubicBezTo>
                <a:cubicBezTo>
                  <a:pt x="726951" y="1414885"/>
                  <a:pt x="720692" y="1414771"/>
                  <a:pt x="718496" y="1413580"/>
                </a:cubicBezTo>
                <a:close/>
                <a:moveTo>
                  <a:pt x="638299" y="1405288"/>
                </a:moveTo>
                <a:cubicBezTo>
                  <a:pt x="617334" y="1404333"/>
                  <a:pt x="642584" y="1413783"/>
                  <a:pt x="638299" y="1405288"/>
                </a:cubicBezTo>
                <a:lnTo>
                  <a:pt x="638299" y="1405288"/>
                </a:lnTo>
                <a:close/>
                <a:moveTo>
                  <a:pt x="1001042" y="203715"/>
                </a:moveTo>
                <a:cubicBezTo>
                  <a:pt x="999182" y="206462"/>
                  <a:pt x="994465" y="201304"/>
                  <a:pt x="991364" y="200084"/>
                </a:cubicBezTo>
                <a:cubicBezTo>
                  <a:pt x="987365" y="198513"/>
                  <a:pt x="980754" y="198068"/>
                  <a:pt x="978559" y="195118"/>
                </a:cubicBezTo>
                <a:cubicBezTo>
                  <a:pt x="983554" y="192470"/>
                  <a:pt x="994448" y="198994"/>
                  <a:pt x="1001042" y="203715"/>
                </a:cubicBezTo>
                <a:close/>
                <a:moveTo>
                  <a:pt x="1137174" y="303344"/>
                </a:moveTo>
                <a:cubicBezTo>
                  <a:pt x="1132971" y="300422"/>
                  <a:pt x="1137142" y="305824"/>
                  <a:pt x="1134824" y="305988"/>
                </a:cubicBezTo>
                <a:cubicBezTo>
                  <a:pt x="1133445" y="301707"/>
                  <a:pt x="1129364" y="296672"/>
                  <a:pt x="1123725" y="291012"/>
                </a:cubicBezTo>
                <a:cubicBezTo>
                  <a:pt x="1117874" y="285610"/>
                  <a:pt x="1110357" y="279726"/>
                  <a:pt x="1102425" y="273320"/>
                </a:cubicBezTo>
                <a:cubicBezTo>
                  <a:pt x="1095709" y="268040"/>
                  <a:pt x="1089253" y="262527"/>
                  <a:pt x="1085099" y="259520"/>
                </a:cubicBezTo>
                <a:cubicBezTo>
                  <a:pt x="1083933" y="258708"/>
                  <a:pt x="1079591" y="257794"/>
                  <a:pt x="1078555" y="256973"/>
                </a:cubicBezTo>
                <a:cubicBezTo>
                  <a:pt x="1075763" y="254713"/>
                  <a:pt x="1075535" y="252077"/>
                  <a:pt x="1073062" y="249951"/>
                </a:cubicBezTo>
                <a:cubicBezTo>
                  <a:pt x="1072866" y="249784"/>
                  <a:pt x="1068125" y="246858"/>
                  <a:pt x="1065905" y="245291"/>
                </a:cubicBezTo>
                <a:cubicBezTo>
                  <a:pt x="1063188" y="243369"/>
                  <a:pt x="1058887" y="240317"/>
                  <a:pt x="1054390" y="237281"/>
                </a:cubicBezTo>
                <a:cubicBezTo>
                  <a:pt x="1049951" y="234139"/>
                  <a:pt x="1044940" y="231605"/>
                  <a:pt x="1041333" y="229883"/>
                </a:cubicBezTo>
                <a:cubicBezTo>
                  <a:pt x="1037881" y="228316"/>
                  <a:pt x="1032609" y="228516"/>
                  <a:pt x="1027214" y="223648"/>
                </a:cubicBezTo>
                <a:cubicBezTo>
                  <a:pt x="1026113" y="222653"/>
                  <a:pt x="1027157" y="221694"/>
                  <a:pt x="1025141" y="220372"/>
                </a:cubicBezTo>
                <a:cubicBezTo>
                  <a:pt x="1021510" y="218181"/>
                  <a:pt x="1018221" y="218148"/>
                  <a:pt x="1015667" y="216377"/>
                </a:cubicBezTo>
                <a:cubicBezTo>
                  <a:pt x="1012867" y="214467"/>
                  <a:pt x="1011627" y="213288"/>
                  <a:pt x="1008934" y="210852"/>
                </a:cubicBezTo>
                <a:cubicBezTo>
                  <a:pt x="1007473" y="209534"/>
                  <a:pt x="1002169" y="206608"/>
                  <a:pt x="1004078" y="205315"/>
                </a:cubicBezTo>
                <a:cubicBezTo>
                  <a:pt x="1009171" y="205621"/>
                  <a:pt x="1012027" y="209314"/>
                  <a:pt x="1016230" y="211689"/>
                </a:cubicBezTo>
                <a:cubicBezTo>
                  <a:pt x="1018335" y="212872"/>
                  <a:pt x="1022914" y="214202"/>
                  <a:pt x="1022734" y="214100"/>
                </a:cubicBezTo>
                <a:cubicBezTo>
                  <a:pt x="1023909" y="214802"/>
                  <a:pt x="1024676" y="217103"/>
                  <a:pt x="1024929" y="217238"/>
                </a:cubicBezTo>
                <a:cubicBezTo>
                  <a:pt x="1028128" y="219082"/>
                  <a:pt x="1028749" y="217593"/>
                  <a:pt x="1030258" y="218258"/>
                </a:cubicBezTo>
                <a:cubicBezTo>
                  <a:pt x="1032339" y="219205"/>
                  <a:pt x="1041243" y="226831"/>
                  <a:pt x="1044173" y="228476"/>
                </a:cubicBezTo>
                <a:cubicBezTo>
                  <a:pt x="1046964" y="230063"/>
                  <a:pt x="1050856" y="230295"/>
                  <a:pt x="1053949" y="232205"/>
                </a:cubicBezTo>
                <a:cubicBezTo>
                  <a:pt x="1053182" y="231711"/>
                  <a:pt x="1060535" y="236787"/>
                  <a:pt x="1059703" y="235971"/>
                </a:cubicBezTo>
                <a:cubicBezTo>
                  <a:pt x="1060878" y="237126"/>
                  <a:pt x="1059891" y="238224"/>
                  <a:pt x="1061629" y="239334"/>
                </a:cubicBezTo>
                <a:cubicBezTo>
                  <a:pt x="1065995" y="242121"/>
                  <a:pt x="1071357" y="243357"/>
                  <a:pt x="1075543" y="246299"/>
                </a:cubicBezTo>
                <a:cubicBezTo>
                  <a:pt x="1078277" y="248172"/>
                  <a:pt x="1078652" y="251073"/>
                  <a:pt x="1081084" y="253354"/>
                </a:cubicBezTo>
                <a:cubicBezTo>
                  <a:pt x="1081509" y="253742"/>
                  <a:pt x="1085336" y="255390"/>
                  <a:pt x="1087148" y="256647"/>
                </a:cubicBezTo>
                <a:cubicBezTo>
                  <a:pt x="1089425" y="258226"/>
                  <a:pt x="1089017" y="259173"/>
                  <a:pt x="1090804" y="260376"/>
                </a:cubicBezTo>
                <a:cubicBezTo>
                  <a:pt x="1091963" y="261164"/>
                  <a:pt x="1092738" y="260581"/>
                  <a:pt x="1094101" y="261666"/>
                </a:cubicBezTo>
                <a:cubicBezTo>
                  <a:pt x="1096468" y="263682"/>
                  <a:pt x="1101544" y="267195"/>
                  <a:pt x="1106579" y="271455"/>
                </a:cubicBezTo>
                <a:cubicBezTo>
                  <a:pt x="1111696" y="275605"/>
                  <a:pt x="1117221" y="279905"/>
                  <a:pt x="1121195" y="282648"/>
                </a:cubicBezTo>
                <a:cubicBezTo>
                  <a:pt x="1124027" y="284606"/>
                  <a:pt x="1124859" y="283635"/>
                  <a:pt x="1126353" y="284496"/>
                </a:cubicBezTo>
                <a:cubicBezTo>
                  <a:pt x="1128891" y="285940"/>
                  <a:pt x="1128393" y="287866"/>
                  <a:pt x="1130988" y="289654"/>
                </a:cubicBezTo>
                <a:cubicBezTo>
                  <a:pt x="1132253" y="290547"/>
                  <a:pt x="1133339" y="289535"/>
                  <a:pt x="1136007" y="291718"/>
                </a:cubicBezTo>
                <a:cubicBezTo>
                  <a:pt x="1135811" y="291559"/>
                  <a:pt x="1134930" y="293281"/>
                  <a:pt x="1136138" y="294187"/>
                </a:cubicBezTo>
                <a:cubicBezTo>
                  <a:pt x="1138798" y="296195"/>
                  <a:pt x="1138994" y="296084"/>
                  <a:pt x="1140585" y="296929"/>
                </a:cubicBezTo>
                <a:cubicBezTo>
                  <a:pt x="1144976" y="299247"/>
                  <a:pt x="1144698" y="301328"/>
                  <a:pt x="1149024" y="305514"/>
                </a:cubicBezTo>
                <a:cubicBezTo>
                  <a:pt x="1152394" y="308913"/>
                  <a:pt x="1155357" y="310423"/>
                  <a:pt x="1159535" y="314385"/>
                </a:cubicBezTo>
                <a:cubicBezTo>
                  <a:pt x="1162204" y="316931"/>
                  <a:pt x="1164929" y="320200"/>
                  <a:pt x="1167786" y="323591"/>
                </a:cubicBezTo>
                <a:cubicBezTo>
                  <a:pt x="1169222" y="325276"/>
                  <a:pt x="1170683" y="326998"/>
                  <a:pt x="1172135" y="328716"/>
                </a:cubicBezTo>
                <a:cubicBezTo>
                  <a:pt x="1173555" y="330474"/>
                  <a:pt x="1175016" y="332192"/>
                  <a:pt x="1176534" y="333792"/>
                </a:cubicBezTo>
                <a:cubicBezTo>
                  <a:pt x="1179219" y="336636"/>
                  <a:pt x="1182100" y="338146"/>
                  <a:pt x="1184205" y="340692"/>
                </a:cubicBezTo>
                <a:cubicBezTo>
                  <a:pt x="1186172" y="343067"/>
                  <a:pt x="1187804" y="346927"/>
                  <a:pt x="1189934" y="349379"/>
                </a:cubicBezTo>
                <a:cubicBezTo>
                  <a:pt x="1195557" y="356095"/>
                  <a:pt x="1201498" y="361119"/>
                  <a:pt x="1206672" y="368843"/>
                </a:cubicBezTo>
                <a:cubicBezTo>
                  <a:pt x="1208002" y="370867"/>
                  <a:pt x="1208223" y="373307"/>
                  <a:pt x="1208631" y="373874"/>
                </a:cubicBezTo>
                <a:cubicBezTo>
                  <a:pt x="1209161" y="374580"/>
                  <a:pt x="1211357" y="375743"/>
                  <a:pt x="1212540" y="377289"/>
                </a:cubicBezTo>
                <a:cubicBezTo>
                  <a:pt x="1215772" y="381345"/>
                  <a:pt x="1217355" y="385250"/>
                  <a:pt x="1219134" y="387307"/>
                </a:cubicBezTo>
                <a:cubicBezTo>
                  <a:pt x="1221770" y="390359"/>
                  <a:pt x="1223981" y="390208"/>
                  <a:pt x="1226471" y="392469"/>
                </a:cubicBezTo>
                <a:cubicBezTo>
                  <a:pt x="1228323" y="394178"/>
                  <a:pt x="1229972" y="397288"/>
                  <a:pt x="1231669" y="399275"/>
                </a:cubicBezTo>
                <a:cubicBezTo>
                  <a:pt x="1234060" y="402176"/>
                  <a:pt x="1236778" y="403677"/>
                  <a:pt x="1238002" y="405293"/>
                </a:cubicBezTo>
                <a:cubicBezTo>
                  <a:pt x="1240483" y="408566"/>
                  <a:pt x="1242703" y="412548"/>
                  <a:pt x="1244971" y="416653"/>
                </a:cubicBezTo>
                <a:cubicBezTo>
                  <a:pt x="1247256" y="420746"/>
                  <a:pt x="1249574" y="424973"/>
                  <a:pt x="1251973" y="428968"/>
                </a:cubicBezTo>
                <a:cubicBezTo>
                  <a:pt x="1254511" y="433004"/>
                  <a:pt x="1259889" y="437211"/>
                  <a:pt x="1261807" y="443029"/>
                </a:cubicBezTo>
                <a:cubicBezTo>
                  <a:pt x="1261938" y="443425"/>
                  <a:pt x="1261130" y="445245"/>
                  <a:pt x="1261211" y="445400"/>
                </a:cubicBezTo>
                <a:cubicBezTo>
                  <a:pt x="1262615" y="448244"/>
                  <a:pt x="1265373" y="449513"/>
                  <a:pt x="1266410" y="452259"/>
                </a:cubicBezTo>
                <a:cubicBezTo>
                  <a:pt x="1267503" y="454965"/>
                  <a:pt x="1266614" y="457323"/>
                  <a:pt x="1267446" y="459563"/>
                </a:cubicBezTo>
                <a:cubicBezTo>
                  <a:pt x="1269389" y="464766"/>
                  <a:pt x="1272220" y="469756"/>
                  <a:pt x="1275452" y="475053"/>
                </a:cubicBezTo>
                <a:cubicBezTo>
                  <a:pt x="1276260" y="476371"/>
                  <a:pt x="1277092" y="477717"/>
                  <a:pt x="1277933" y="479088"/>
                </a:cubicBezTo>
                <a:cubicBezTo>
                  <a:pt x="1278708" y="480500"/>
                  <a:pt x="1279492" y="481932"/>
                  <a:pt x="1280291" y="483397"/>
                </a:cubicBezTo>
                <a:cubicBezTo>
                  <a:pt x="1281891" y="486335"/>
                  <a:pt x="1283499" y="489412"/>
                  <a:pt x="1285074" y="492676"/>
                </a:cubicBezTo>
                <a:cubicBezTo>
                  <a:pt x="1286118" y="494859"/>
                  <a:pt x="1286396" y="497348"/>
                  <a:pt x="1286551" y="497650"/>
                </a:cubicBezTo>
                <a:cubicBezTo>
                  <a:pt x="1287171" y="498948"/>
                  <a:pt x="1288673" y="499572"/>
                  <a:pt x="1289619" y="501845"/>
                </a:cubicBezTo>
                <a:cubicBezTo>
                  <a:pt x="1290607" y="504256"/>
                  <a:pt x="1290811" y="507819"/>
                  <a:pt x="1291668" y="510287"/>
                </a:cubicBezTo>
                <a:cubicBezTo>
                  <a:pt x="1292647" y="512911"/>
                  <a:pt x="1293545" y="512597"/>
                  <a:pt x="1294500" y="514600"/>
                </a:cubicBezTo>
                <a:cubicBezTo>
                  <a:pt x="1295789" y="517310"/>
                  <a:pt x="1295153" y="518297"/>
                  <a:pt x="1296409" y="521206"/>
                </a:cubicBezTo>
                <a:cubicBezTo>
                  <a:pt x="1297944" y="524785"/>
                  <a:pt x="1300343" y="528094"/>
                  <a:pt x="1301975" y="531791"/>
                </a:cubicBezTo>
                <a:cubicBezTo>
                  <a:pt x="1303166" y="534598"/>
                  <a:pt x="1302546" y="535447"/>
                  <a:pt x="1303770" y="538410"/>
                </a:cubicBezTo>
                <a:cubicBezTo>
                  <a:pt x="1305174" y="541686"/>
                  <a:pt x="1306439" y="540821"/>
                  <a:pt x="1307810" y="544135"/>
                </a:cubicBezTo>
                <a:cubicBezTo>
                  <a:pt x="1308357" y="545465"/>
                  <a:pt x="1307786" y="548337"/>
                  <a:pt x="1309385" y="550839"/>
                </a:cubicBezTo>
                <a:cubicBezTo>
                  <a:pt x="1306243" y="552430"/>
                  <a:pt x="1306317" y="546583"/>
                  <a:pt x="1304733" y="543506"/>
                </a:cubicBezTo>
                <a:cubicBezTo>
                  <a:pt x="1303501" y="541188"/>
                  <a:pt x="1301224" y="538605"/>
                  <a:pt x="1300049" y="536247"/>
                </a:cubicBezTo>
                <a:cubicBezTo>
                  <a:pt x="1296262" y="528698"/>
                  <a:pt x="1294336" y="520611"/>
                  <a:pt x="1290721" y="512584"/>
                </a:cubicBezTo>
                <a:cubicBezTo>
                  <a:pt x="1289334" y="508904"/>
                  <a:pt x="1282748" y="497719"/>
                  <a:pt x="1281067" y="496548"/>
                </a:cubicBezTo>
                <a:cubicBezTo>
                  <a:pt x="1277452" y="494247"/>
                  <a:pt x="1279435" y="495345"/>
                  <a:pt x="1275779" y="487857"/>
                </a:cubicBezTo>
                <a:cubicBezTo>
                  <a:pt x="1273298" y="482512"/>
                  <a:pt x="1269332" y="477574"/>
                  <a:pt x="1267055" y="473380"/>
                </a:cubicBezTo>
                <a:cubicBezTo>
                  <a:pt x="1264802" y="469258"/>
                  <a:pt x="1260901" y="461722"/>
                  <a:pt x="1256600" y="454087"/>
                </a:cubicBezTo>
                <a:cubicBezTo>
                  <a:pt x="1252006" y="446624"/>
                  <a:pt x="1247175" y="438973"/>
                  <a:pt x="1243788" y="434248"/>
                </a:cubicBezTo>
                <a:cubicBezTo>
                  <a:pt x="1241895" y="431645"/>
                  <a:pt x="1242107" y="429323"/>
                  <a:pt x="1240915" y="428062"/>
                </a:cubicBezTo>
                <a:cubicBezTo>
                  <a:pt x="1238181" y="425141"/>
                  <a:pt x="1234386" y="424300"/>
                  <a:pt x="1232199" y="421750"/>
                </a:cubicBezTo>
                <a:cubicBezTo>
                  <a:pt x="1228527" y="417457"/>
                  <a:pt x="1227083" y="411112"/>
                  <a:pt x="1222610" y="407962"/>
                </a:cubicBezTo>
                <a:cubicBezTo>
                  <a:pt x="1224039" y="406946"/>
                  <a:pt x="1226144" y="411067"/>
                  <a:pt x="1227401" y="408647"/>
                </a:cubicBezTo>
                <a:cubicBezTo>
                  <a:pt x="1225271" y="406207"/>
                  <a:pt x="1222986" y="402874"/>
                  <a:pt x="1221370" y="404698"/>
                </a:cubicBezTo>
                <a:cubicBezTo>
                  <a:pt x="1220660" y="401082"/>
                  <a:pt x="1216865" y="396218"/>
                  <a:pt x="1212287" y="390796"/>
                </a:cubicBezTo>
                <a:cubicBezTo>
                  <a:pt x="1210002" y="388094"/>
                  <a:pt x="1207562" y="385209"/>
                  <a:pt x="1205122" y="382329"/>
                </a:cubicBezTo>
                <a:cubicBezTo>
                  <a:pt x="1202714" y="379423"/>
                  <a:pt x="1200143" y="376657"/>
                  <a:pt x="1198079" y="373780"/>
                </a:cubicBezTo>
                <a:cubicBezTo>
                  <a:pt x="1197271" y="372691"/>
                  <a:pt x="1195345" y="371038"/>
                  <a:pt x="1194790" y="369924"/>
                </a:cubicBezTo>
                <a:cubicBezTo>
                  <a:pt x="1194708" y="369753"/>
                  <a:pt x="1194970" y="367415"/>
                  <a:pt x="1195051" y="367496"/>
                </a:cubicBezTo>
                <a:cubicBezTo>
                  <a:pt x="1194104" y="366407"/>
                  <a:pt x="1188784" y="364807"/>
                  <a:pt x="1184972" y="358372"/>
                </a:cubicBezTo>
                <a:cubicBezTo>
                  <a:pt x="1185495" y="354255"/>
                  <a:pt x="1187576" y="358989"/>
                  <a:pt x="1182851" y="353476"/>
                </a:cubicBezTo>
                <a:cubicBezTo>
                  <a:pt x="1181169" y="351534"/>
                  <a:pt x="1180492" y="348514"/>
                  <a:pt x="1179521" y="347351"/>
                </a:cubicBezTo>
                <a:cubicBezTo>
                  <a:pt x="1177636" y="345107"/>
                  <a:pt x="1176371" y="345266"/>
                  <a:pt x="1174241" y="343014"/>
                </a:cubicBezTo>
                <a:cubicBezTo>
                  <a:pt x="1171589" y="340227"/>
                  <a:pt x="1168879" y="336709"/>
                  <a:pt x="1166317" y="333327"/>
                </a:cubicBezTo>
                <a:cubicBezTo>
                  <a:pt x="1163599" y="330091"/>
                  <a:pt x="1161037" y="326982"/>
                  <a:pt x="1158874" y="324856"/>
                </a:cubicBezTo>
                <a:cubicBezTo>
                  <a:pt x="1154989" y="321020"/>
                  <a:pt x="1150207" y="317499"/>
                  <a:pt x="1146127" y="313969"/>
                </a:cubicBezTo>
                <a:cubicBezTo>
                  <a:pt x="1142038" y="310460"/>
                  <a:pt x="1138398" y="307216"/>
                  <a:pt x="1137174" y="303344"/>
                </a:cubicBezTo>
                <a:close/>
                <a:moveTo>
                  <a:pt x="815399" y="144659"/>
                </a:moveTo>
                <a:cubicBezTo>
                  <a:pt x="811840" y="147687"/>
                  <a:pt x="795421" y="147091"/>
                  <a:pt x="791316" y="143917"/>
                </a:cubicBezTo>
                <a:cubicBezTo>
                  <a:pt x="792858" y="140913"/>
                  <a:pt x="801876" y="144100"/>
                  <a:pt x="806781" y="144308"/>
                </a:cubicBezTo>
                <a:cubicBezTo>
                  <a:pt x="810967" y="144516"/>
                  <a:pt x="813767" y="142203"/>
                  <a:pt x="815399" y="144659"/>
                </a:cubicBezTo>
                <a:close/>
                <a:moveTo>
                  <a:pt x="862724" y="152975"/>
                </a:moveTo>
                <a:cubicBezTo>
                  <a:pt x="861402" y="159341"/>
                  <a:pt x="853355" y="153298"/>
                  <a:pt x="845072" y="153616"/>
                </a:cubicBezTo>
                <a:cubicBezTo>
                  <a:pt x="843847" y="147679"/>
                  <a:pt x="854710" y="150947"/>
                  <a:pt x="862724" y="152975"/>
                </a:cubicBezTo>
                <a:close/>
                <a:moveTo>
                  <a:pt x="943214" y="177405"/>
                </a:moveTo>
                <a:cubicBezTo>
                  <a:pt x="942774" y="182146"/>
                  <a:pt x="933356" y="176454"/>
                  <a:pt x="927758" y="174781"/>
                </a:cubicBezTo>
                <a:cubicBezTo>
                  <a:pt x="925611" y="174136"/>
                  <a:pt x="922527" y="174830"/>
                  <a:pt x="920723" y="174177"/>
                </a:cubicBezTo>
                <a:cubicBezTo>
                  <a:pt x="917630" y="173108"/>
                  <a:pt x="915337" y="170672"/>
                  <a:pt x="911583" y="169175"/>
                </a:cubicBezTo>
                <a:cubicBezTo>
                  <a:pt x="904736" y="166477"/>
                  <a:pt x="896395" y="165017"/>
                  <a:pt x="890275" y="162817"/>
                </a:cubicBezTo>
                <a:cubicBezTo>
                  <a:pt x="887622" y="161866"/>
                  <a:pt x="887198" y="161565"/>
                  <a:pt x="887476" y="160136"/>
                </a:cubicBezTo>
                <a:cubicBezTo>
                  <a:pt x="888847" y="160365"/>
                  <a:pt x="889344" y="159773"/>
                  <a:pt x="890993" y="160267"/>
                </a:cubicBezTo>
                <a:cubicBezTo>
                  <a:pt x="892388" y="160683"/>
                  <a:pt x="893547" y="162874"/>
                  <a:pt x="893800" y="162948"/>
                </a:cubicBezTo>
                <a:cubicBezTo>
                  <a:pt x="896069" y="163588"/>
                  <a:pt x="899758" y="163127"/>
                  <a:pt x="902516" y="163707"/>
                </a:cubicBezTo>
                <a:cubicBezTo>
                  <a:pt x="905682" y="164364"/>
                  <a:pt x="909061" y="165314"/>
                  <a:pt x="912546" y="166396"/>
                </a:cubicBezTo>
                <a:cubicBezTo>
                  <a:pt x="916022" y="167485"/>
                  <a:pt x="919507" y="169011"/>
                  <a:pt x="923033" y="170370"/>
                </a:cubicBezTo>
                <a:cubicBezTo>
                  <a:pt x="930059" y="173157"/>
                  <a:pt x="937045" y="175907"/>
                  <a:pt x="943214" y="177405"/>
                </a:cubicBezTo>
                <a:close/>
                <a:moveTo>
                  <a:pt x="1269813" y="1092098"/>
                </a:moveTo>
                <a:cubicBezTo>
                  <a:pt x="1270221" y="1089078"/>
                  <a:pt x="1272604" y="1083015"/>
                  <a:pt x="1275036" y="1081268"/>
                </a:cubicBezTo>
                <a:cubicBezTo>
                  <a:pt x="1276129" y="1083472"/>
                  <a:pt x="1272604" y="1090294"/>
                  <a:pt x="1269813" y="1092098"/>
                </a:cubicBezTo>
                <a:close/>
                <a:moveTo>
                  <a:pt x="1259383" y="1109872"/>
                </a:moveTo>
                <a:cubicBezTo>
                  <a:pt x="1255776" y="1110468"/>
                  <a:pt x="1262656" y="1099875"/>
                  <a:pt x="1263831" y="1100544"/>
                </a:cubicBezTo>
                <a:cubicBezTo>
                  <a:pt x="1267487" y="1099875"/>
                  <a:pt x="1260550" y="1110566"/>
                  <a:pt x="1259383" y="1109872"/>
                </a:cubicBezTo>
                <a:close/>
                <a:moveTo>
                  <a:pt x="1207325" y="1177844"/>
                </a:moveTo>
                <a:cubicBezTo>
                  <a:pt x="1209618" y="1174400"/>
                  <a:pt x="1210900" y="1175959"/>
                  <a:pt x="1213348" y="1171724"/>
                </a:cubicBezTo>
                <a:cubicBezTo>
                  <a:pt x="1209031" y="1169300"/>
                  <a:pt x="1205015" y="1182096"/>
                  <a:pt x="1200062" y="1178456"/>
                </a:cubicBezTo>
                <a:cubicBezTo>
                  <a:pt x="1201539" y="1173135"/>
                  <a:pt x="1205481" y="1175633"/>
                  <a:pt x="1206338" y="1174825"/>
                </a:cubicBezTo>
                <a:cubicBezTo>
                  <a:pt x="1208859" y="1172499"/>
                  <a:pt x="1209031" y="1168973"/>
                  <a:pt x="1210957" y="1167627"/>
                </a:cubicBezTo>
                <a:cubicBezTo>
                  <a:pt x="1212956" y="1166215"/>
                  <a:pt x="1215625" y="1165758"/>
                  <a:pt x="1217624" y="1166362"/>
                </a:cubicBezTo>
                <a:cubicBezTo>
                  <a:pt x="1220815" y="1162592"/>
                  <a:pt x="1224226" y="1157328"/>
                  <a:pt x="1226707" y="1156063"/>
                </a:cubicBezTo>
                <a:cubicBezTo>
                  <a:pt x="1226968" y="1159229"/>
                  <a:pt x="1222153" y="1163514"/>
                  <a:pt x="1219011" y="1167455"/>
                </a:cubicBezTo>
                <a:cubicBezTo>
                  <a:pt x="1215437" y="1172026"/>
                  <a:pt x="1211038" y="1182520"/>
                  <a:pt x="1207325" y="1177844"/>
                </a:cubicBezTo>
                <a:close/>
                <a:moveTo>
                  <a:pt x="602489" y="1401493"/>
                </a:moveTo>
                <a:cubicBezTo>
                  <a:pt x="603085" y="1399306"/>
                  <a:pt x="609116" y="1400653"/>
                  <a:pt x="611066" y="1402269"/>
                </a:cubicBezTo>
                <a:cubicBezTo>
                  <a:pt x="610512" y="1404447"/>
                  <a:pt x="604415" y="1403093"/>
                  <a:pt x="602489" y="1401493"/>
                </a:cubicBezTo>
                <a:close/>
                <a:moveTo>
                  <a:pt x="587155" y="1399404"/>
                </a:moveTo>
                <a:cubicBezTo>
                  <a:pt x="584813" y="1398474"/>
                  <a:pt x="578219" y="1398727"/>
                  <a:pt x="578937" y="1396825"/>
                </a:cubicBezTo>
                <a:cubicBezTo>
                  <a:pt x="579100" y="1393708"/>
                  <a:pt x="588134" y="1397470"/>
                  <a:pt x="591236" y="1396589"/>
                </a:cubicBezTo>
                <a:cubicBezTo>
                  <a:pt x="590240" y="1397813"/>
                  <a:pt x="585808" y="1396311"/>
                  <a:pt x="587155" y="1399404"/>
                </a:cubicBezTo>
                <a:close/>
                <a:moveTo>
                  <a:pt x="568744" y="1395218"/>
                </a:moveTo>
                <a:lnTo>
                  <a:pt x="569364" y="1392647"/>
                </a:lnTo>
                <a:lnTo>
                  <a:pt x="575999" y="1394287"/>
                </a:lnTo>
                <a:cubicBezTo>
                  <a:pt x="574269" y="1395185"/>
                  <a:pt x="573910" y="1397298"/>
                  <a:pt x="568744" y="1395218"/>
                </a:cubicBezTo>
                <a:close/>
                <a:moveTo>
                  <a:pt x="524039" y="1382854"/>
                </a:moveTo>
                <a:cubicBezTo>
                  <a:pt x="520171" y="1381801"/>
                  <a:pt x="516433" y="1380324"/>
                  <a:pt x="512654" y="1379026"/>
                </a:cubicBezTo>
                <a:cubicBezTo>
                  <a:pt x="512875" y="1377198"/>
                  <a:pt x="516604" y="1376994"/>
                  <a:pt x="519811" y="1377851"/>
                </a:cubicBezTo>
                <a:cubicBezTo>
                  <a:pt x="523011" y="1378733"/>
                  <a:pt x="525826" y="1380365"/>
                  <a:pt x="524039" y="1382854"/>
                </a:cubicBezTo>
                <a:close/>
                <a:moveTo>
                  <a:pt x="828783" y="147736"/>
                </a:moveTo>
                <a:cubicBezTo>
                  <a:pt x="830243" y="146830"/>
                  <a:pt x="845667" y="148768"/>
                  <a:pt x="843741" y="151555"/>
                </a:cubicBezTo>
                <a:cubicBezTo>
                  <a:pt x="836690" y="150890"/>
                  <a:pt x="835376" y="148548"/>
                  <a:pt x="828783" y="147736"/>
                </a:cubicBezTo>
                <a:close/>
                <a:moveTo>
                  <a:pt x="439933" y="1348301"/>
                </a:moveTo>
                <a:cubicBezTo>
                  <a:pt x="436162" y="1345322"/>
                  <a:pt x="432188" y="1343135"/>
                  <a:pt x="428116" y="1341127"/>
                </a:cubicBezTo>
                <a:cubicBezTo>
                  <a:pt x="424068" y="1339111"/>
                  <a:pt x="419996" y="1337161"/>
                  <a:pt x="416348" y="1334207"/>
                </a:cubicBezTo>
                <a:cubicBezTo>
                  <a:pt x="416935" y="1331693"/>
                  <a:pt x="423252" y="1336255"/>
                  <a:pt x="427765" y="1338197"/>
                </a:cubicBezTo>
                <a:cubicBezTo>
                  <a:pt x="430915" y="1339544"/>
                  <a:pt x="434310" y="1340899"/>
                  <a:pt x="436717" y="1342531"/>
                </a:cubicBezTo>
                <a:cubicBezTo>
                  <a:pt x="439174" y="1344081"/>
                  <a:pt x="440675" y="1345852"/>
                  <a:pt x="439933" y="1348301"/>
                </a:cubicBezTo>
                <a:close/>
                <a:moveTo>
                  <a:pt x="307498" y="1260326"/>
                </a:moveTo>
                <a:cubicBezTo>
                  <a:pt x="311603" y="1260114"/>
                  <a:pt x="324628" y="1271368"/>
                  <a:pt x="327280" y="1273947"/>
                </a:cubicBezTo>
                <a:lnTo>
                  <a:pt x="325648" y="1276044"/>
                </a:lnTo>
                <a:cubicBezTo>
                  <a:pt x="321478" y="1273955"/>
                  <a:pt x="312101" y="1265141"/>
                  <a:pt x="307498" y="1260326"/>
                </a:cubicBezTo>
                <a:close/>
                <a:moveTo>
                  <a:pt x="492513" y="1369143"/>
                </a:moveTo>
                <a:cubicBezTo>
                  <a:pt x="494758" y="1366736"/>
                  <a:pt x="508925" y="1372800"/>
                  <a:pt x="512173" y="1375117"/>
                </a:cubicBezTo>
                <a:cubicBezTo>
                  <a:pt x="510802" y="1378039"/>
                  <a:pt x="506150" y="1373852"/>
                  <a:pt x="503808" y="1373110"/>
                </a:cubicBezTo>
                <a:cubicBezTo>
                  <a:pt x="499809" y="1371845"/>
                  <a:pt x="495255" y="1372285"/>
                  <a:pt x="492513" y="1369143"/>
                </a:cubicBezTo>
                <a:close/>
                <a:moveTo>
                  <a:pt x="450028" y="1351034"/>
                </a:moveTo>
                <a:cubicBezTo>
                  <a:pt x="450942" y="1349500"/>
                  <a:pt x="454565" y="1350945"/>
                  <a:pt x="458613" y="1352814"/>
                </a:cubicBezTo>
                <a:cubicBezTo>
                  <a:pt x="460637" y="1353760"/>
                  <a:pt x="462759" y="1354805"/>
                  <a:pt x="464701" y="1355654"/>
                </a:cubicBezTo>
                <a:cubicBezTo>
                  <a:pt x="466684" y="1356412"/>
                  <a:pt x="468480" y="1356951"/>
                  <a:pt x="469785" y="1357016"/>
                </a:cubicBezTo>
                <a:lnTo>
                  <a:pt x="468741" y="1359457"/>
                </a:lnTo>
                <a:cubicBezTo>
                  <a:pt x="465411" y="1358028"/>
                  <a:pt x="454524" y="1355474"/>
                  <a:pt x="450028" y="1351034"/>
                </a:cubicBezTo>
                <a:close/>
                <a:moveTo>
                  <a:pt x="401397" y="1325883"/>
                </a:moveTo>
                <a:cubicBezTo>
                  <a:pt x="398573" y="1326438"/>
                  <a:pt x="389547" y="1320048"/>
                  <a:pt x="391971" y="1318301"/>
                </a:cubicBezTo>
                <a:cubicBezTo>
                  <a:pt x="396052" y="1318603"/>
                  <a:pt x="400148" y="1323345"/>
                  <a:pt x="401397" y="1325883"/>
                </a:cubicBezTo>
                <a:close/>
                <a:moveTo>
                  <a:pt x="349526" y="1292700"/>
                </a:moveTo>
                <a:cubicBezTo>
                  <a:pt x="352522" y="1289200"/>
                  <a:pt x="358536" y="1297409"/>
                  <a:pt x="363155" y="1300037"/>
                </a:cubicBezTo>
                <a:cubicBezTo>
                  <a:pt x="368574" y="1303359"/>
                  <a:pt x="375005" y="1304925"/>
                  <a:pt x="377437" y="1309357"/>
                </a:cubicBezTo>
                <a:cubicBezTo>
                  <a:pt x="380048" y="1310671"/>
                  <a:pt x="379771" y="1311707"/>
                  <a:pt x="379363" y="1312727"/>
                </a:cubicBezTo>
                <a:cubicBezTo>
                  <a:pt x="371618" y="1309259"/>
                  <a:pt x="355313" y="1299099"/>
                  <a:pt x="349526" y="1292700"/>
                </a:cubicBezTo>
                <a:close/>
                <a:moveTo>
                  <a:pt x="333409" y="1279961"/>
                </a:moveTo>
                <a:cubicBezTo>
                  <a:pt x="338224" y="1280484"/>
                  <a:pt x="339709" y="1283519"/>
                  <a:pt x="346915" y="1287543"/>
                </a:cubicBezTo>
                <a:cubicBezTo>
                  <a:pt x="347070" y="1288620"/>
                  <a:pt x="347201" y="1289697"/>
                  <a:pt x="348653" y="1290978"/>
                </a:cubicBezTo>
                <a:cubicBezTo>
                  <a:pt x="345470" y="1292643"/>
                  <a:pt x="333931" y="1282777"/>
                  <a:pt x="333409" y="1279961"/>
                </a:cubicBezTo>
                <a:close/>
                <a:moveTo>
                  <a:pt x="1236296" y="1139766"/>
                </a:moveTo>
                <a:cubicBezTo>
                  <a:pt x="1237765" y="1141071"/>
                  <a:pt x="1232346" y="1145870"/>
                  <a:pt x="1231000" y="1148604"/>
                </a:cubicBezTo>
                <a:cubicBezTo>
                  <a:pt x="1229066" y="1147135"/>
                  <a:pt x="1234019" y="1140851"/>
                  <a:pt x="1236296" y="1139766"/>
                </a:cubicBezTo>
                <a:close/>
                <a:moveTo>
                  <a:pt x="1298833" y="1015222"/>
                </a:moveTo>
                <a:cubicBezTo>
                  <a:pt x="1301363" y="1008922"/>
                  <a:pt x="1303664" y="1003348"/>
                  <a:pt x="1305802" y="998444"/>
                </a:cubicBezTo>
                <a:cubicBezTo>
                  <a:pt x="1307810" y="993490"/>
                  <a:pt x="1309491" y="989148"/>
                  <a:pt x="1311229" y="985484"/>
                </a:cubicBezTo>
                <a:cubicBezTo>
                  <a:pt x="1314355" y="985729"/>
                  <a:pt x="1310209" y="990511"/>
                  <a:pt x="1309246" y="993800"/>
                </a:cubicBezTo>
                <a:cubicBezTo>
                  <a:pt x="1307116" y="1001243"/>
                  <a:pt x="1303721" y="1016145"/>
                  <a:pt x="1298833" y="1015222"/>
                </a:cubicBezTo>
                <a:close/>
                <a:moveTo>
                  <a:pt x="1277484" y="1057545"/>
                </a:moveTo>
                <a:cubicBezTo>
                  <a:pt x="1278512" y="1056117"/>
                  <a:pt x="1279606" y="1053374"/>
                  <a:pt x="1280585" y="1051302"/>
                </a:cubicBezTo>
                <a:cubicBezTo>
                  <a:pt x="1281532" y="1049204"/>
                  <a:pt x="1282511" y="1047833"/>
                  <a:pt x="1283605" y="1049253"/>
                </a:cubicBezTo>
                <a:cubicBezTo>
                  <a:pt x="1283874" y="1052436"/>
                  <a:pt x="1279769" y="1059242"/>
                  <a:pt x="1277484" y="1057545"/>
                </a:cubicBezTo>
                <a:close/>
                <a:moveTo>
                  <a:pt x="1329387" y="631653"/>
                </a:moveTo>
                <a:cubicBezTo>
                  <a:pt x="1331281" y="637226"/>
                  <a:pt x="1329902" y="638867"/>
                  <a:pt x="1329755" y="641960"/>
                </a:cubicBezTo>
                <a:cubicBezTo>
                  <a:pt x="1326188" y="641315"/>
                  <a:pt x="1326131" y="631375"/>
                  <a:pt x="1329387" y="631653"/>
                </a:cubicBezTo>
                <a:close/>
                <a:moveTo>
                  <a:pt x="1334072" y="668621"/>
                </a:moveTo>
                <a:cubicBezTo>
                  <a:pt x="1332554" y="658233"/>
                  <a:pt x="1330122" y="653263"/>
                  <a:pt x="1329942" y="647101"/>
                </a:cubicBezTo>
                <a:cubicBezTo>
                  <a:pt x="1331403" y="647591"/>
                  <a:pt x="1333737" y="652634"/>
                  <a:pt x="1335108" y="657735"/>
                </a:cubicBezTo>
                <a:cubicBezTo>
                  <a:pt x="1336430" y="662844"/>
                  <a:pt x="1336406" y="668042"/>
                  <a:pt x="1334072" y="668621"/>
                </a:cubicBezTo>
                <a:close/>
                <a:moveTo>
                  <a:pt x="1265569" y="1081856"/>
                </a:moveTo>
                <a:cubicBezTo>
                  <a:pt x="1263162" y="1080877"/>
                  <a:pt x="1261350" y="1079718"/>
                  <a:pt x="1264182" y="1075295"/>
                </a:cubicBezTo>
                <a:cubicBezTo>
                  <a:pt x="1267332" y="1073034"/>
                  <a:pt x="1268246" y="1077539"/>
                  <a:pt x="1265569" y="1081856"/>
                </a:cubicBezTo>
                <a:close/>
                <a:moveTo>
                  <a:pt x="1258714" y="1093534"/>
                </a:moveTo>
                <a:cubicBezTo>
                  <a:pt x="1254781" y="1092000"/>
                  <a:pt x="1258510" y="1086793"/>
                  <a:pt x="1261456" y="1085365"/>
                </a:cubicBezTo>
                <a:cubicBezTo>
                  <a:pt x="1263015" y="1086532"/>
                  <a:pt x="1260950" y="1089976"/>
                  <a:pt x="1258714" y="1093534"/>
                </a:cubicBezTo>
                <a:close/>
                <a:moveTo>
                  <a:pt x="1325242" y="622219"/>
                </a:moveTo>
                <a:cubicBezTo>
                  <a:pt x="1321153" y="624389"/>
                  <a:pt x="1317709" y="610283"/>
                  <a:pt x="1317921" y="604990"/>
                </a:cubicBezTo>
                <a:cubicBezTo>
                  <a:pt x="1323552" y="604378"/>
                  <a:pt x="1322402" y="613641"/>
                  <a:pt x="1325242" y="622219"/>
                </a:cubicBezTo>
                <a:close/>
                <a:moveTo>
                  <a:pt x="1336079" y="809282"/>
                </a:moveTo>
                <a:cubicBezTo>
                  <a:pt x="1336308" y="804280"/>
                  <a:pt x="1336218" y="799840"/>
                  <a:pt x="1336275" y="795344"/>
                </a:cubicBezTo>
                <a:cubicBezTo>
                  <a:pt x="1336332" y="790839"/>
                  <a:pt x="1336626" y="786269"/>
                  <a:pt x="1337026" y="780956"/>
                </a:cubicBezTo>
                <a:cubicBezTo>
                  <a:pt x="1337728" y="773350"/>
                  <a:pt x="1339197" y="764193"/>
                  <a:pt x="1336789" y="754278"/>
                </a:cubicBezTo>
                <a:cubicBezTo>
                  <a:pt x="1336112" y="751895"/>
                  <a:pt x="1336732" y="752360"/>
                  <a:pt x="1335712" y="750973"/>
                </a:cubicBezTo>
                <a:cubicBezTo>
                  <a:pt x="1334235" y="749006"/>
                  <a:pt x="1333566" y="742282"/>
                  <a:pt x="1333696" y="735239"/>
                </a:cubicBezTo>
                <a:cubicBezTo>
                  <a:pt x="1333762" y="731713"/>
                  <a:pt x="1334031" y="728098"/>
                  <a:pt x="1334488" y="724948"/>
                </a:cubicBezTo>
                <a:cubicBezTo>
                  <a:pt x="1334839" y="721814"/>
                  <a:pt x="1335320" y="719137"/>
                  <a:pt x="1336104" y="717497"/>
                </a:cubicBezTo>
                <a:cubicBezTo>
                  <a:pt x="1333933" y="712584"/>
                  <a:pt x="1333443" y="707296"/>
                  <a:pt x="1333403" y="701697"/>
                </a:cubicBezTo>
                <a:cubicBezTo>
                  <a:pt x="1333386" y="698898"/>
                  <a:pt x="1333476" y="696009"/>
                  <a:pt x="1333533" y="693071"/>
                </a:cubicBezTo>
                <a:cubicBezTo>
                  <a:pt x="1333460" y="690142"/>
                  <a:pt x="1333288" y="687163"/>
                  <a:pt x="1332946" y="684135"/>
                </a:cubicBezTo>
                <a:cubicBezTo>
                  <a:pt x="1335002" y="686453"/>
                  <a:pt x="1336039" y="689954"/>
                  <a:pt x="1336487" y="693806"/>
                </a:cubicBezTo>
                <a:cubicBezTo>
                  <a:pt x="1336871" y="697674"/>
                  <a:pt x="1336912" y="701869"/>
                  <a:pt x="1337475" y="705558"/>
                </a:cubicBezTo>
                <a:cubicBezTo>
                  <a:pt x="1338266" y="711229"/>
                  <a:pt x="1340641" y="718599"/>
                  <a:pt x="1341433" y="727151"/>
                </a:cubicBezTo>
                <a:cubicBezTo>
                  <a:pt x="1341710" y="730669"/>
                  <a:pt x="1340739" y="731738"/>
                  <a:pt x="1340927" y="733949"/>
                </a:cubicBezTo>
                <a:cubicBezTo>
                  <a:pt x="1341417" y="739621"/>
                  <a:pt x="1342020" y="747105"/>
                  <a:pt x="1342404" y="754890"/>
                </a:cubicBezTo>
                <a:cubicBezTo>
                  <a:pt x="1342437" y="762692"/>
                  <a:pt x="1342135" y="770787"/>
                  <a:pt x="1341417" y="777635"/>
                </a:cubicBezTo>
                <a:cubicBezTo>
                  <a:pt x="1340886" y="782735"/>
                  <a:pt x="1339842" y="787525"/>
                  <a:pt x="1339450" y="792699"/>
                </a:cubicBezTo>
                <a:cubicBezTo>
                  <a:pt x="1339335" y="794878"/>
                  <a:pt x="1340201" y="795450"/>
                  <a:pt x="1340184" y="796078"/>
                </a:cubicBezTo>
                <a:cubicBezTo>
                  <a:pt x="1340176" y="796143"/>
                  <a:pt x="1340111" y="797041"/>
                  <a:pt x="1340013" y="798347"/>
                </a:cubicBezTo>
                <a:cubicBezTo>
                  <a:pt x="1339890" y="799653"/>
                  <a:pt x="1339686" y="801358"/>
                  <a:pt x="1339385" y="803031"/>
                </a:cubicBezTo>
                <a:cubicBezTo>
                  <a:pt x="1338781" y="806385"/>
                  <a:pt x="1337752" y="809609"/>
                  <a:pt x="1336079" y="809282"/>
                </a:cubicBezTo>
                <a:close/>
                <a:moveTo>
                  <a:pt x="1235798" y="1124994"/>
                </a:moveTo>
                <a:cubicBezTo>
                  <a:pt x="1232893" y="1129393"/>
                  <a:pt x="1229155" y="1135448"/>
                  <a:pt x="1226364" y="1136901"/>
                </a:cubicBezTo>
                <a:cubicBezTo>
                  <a:pt x="1225597" y="1136175"/>
                  <a:pt x="1227238" y="1132706"/>
                  <a:pt x="1229441" y="1129687"/>
                </a:cubicBezTo>
                <a:cubicBezTo>
                  <a:pt x="1231726" y="1126716"/>
                  <a:pt x="1234199" y="1123909"/>
                  <a:pt x="1235798" y="1124994"/>
                </a:cubicBezTo>
                <a:close/>
                <a:moveTo>
                  <a:pt x="1309867" y="575807"/>
                </a:moveTo>
                <a:cubicBezTo>
                  <a:pt x="1306619" y="580222"/>
                  <a:pt x="1301730" y="566426"/>
                  <a:pt x="1305860" y="566520"/>
                </a:cubicBezTo>
                <a:cubicBezTo>
                  <a:pt x="1307255" y="570221"/>
                  <a:pt x="1308863" y="570723"/>
                  <a:pt x="1309867" y="575807"/>
                </a:cubicBezTo>
                <a:close/>
                <a:moveTo>
                  <a:pt x="1340690" y="821320"/>
                </a:moveTo>
                <a:cubicBezTo>
                  <a:pt x="1340454" y="824641"/>
                  <a:pt x="1338266" y="824894"/>
                  <a:pt x="1337255" y="829472"/>
                </a:cubicBezTo>
                <a:cubicBezTo>
                  <a:pt x="1336202" y="834230"/>
                  <a:pt x="1336145" y="840620"/>
                  <a:pt x="1335508" y="844856"/>
                </a:cubicBezTo>
                <a:cubicBezTo>
                  <a:pt x="1334929" y="849099"/>
                  <a:pt x="1333468" y="851091"/>
                  <a:pt x="1330285" y="847182"/>
                </a:cubicBezTo>
                <a:cubicBezTo>
                  <a:pt x="1331844" y="846978"/>
                  <a:pt x="1331501" y="841714"/>
                  <a:pt x="1331770" y="840669"/>
                </a:cubicBezTo>
                <a:cubicBezTo>
                  <a:pt x="1332676" y="837127"/>
                  <a:pt x="1333639" y="837062"/>
                  <a:pt x="1334145" y="834206"/>
                </a:cubicBezTo>
                <a:cubicBezTo>
                  <a:pt x="1335141" y="828681"/>
                  <a:pt x="1334268" y="822805"/>
                  <a:pt x="1336593" y="817680"/>
                </a:cubicBezTo>
                <a:cubicBezTo>
                  <a:pt x="1339548" y="816431"/>
                  <a:pt x="1339074" y="820487"/>
                  <a:pt x="1340690" y="821320"/>
                </a:cubicBezTo>
                <a:close/>
                <a:moveTo>
                  <a:pt x="1212711" y="1149771"/>
                </a:moveTo>
                <a:cubicBezTo>
                  <a:pt x="1216498" y="1145217"/>
                  <a:pt x="1220970" y="1135856"/>
                  <a:pt x="1223679" y="1139113"/>
                </a:cubicBezTo>
                <a:cubicBezTo>
                  <a:pt x="1221680" y="1143291"/>
                  <a:pt x="1215535" y="1154790"/>
                  <a:pt x="1212711" y="1149771"/>
                </a:cubicBezTo>
                <a:close/>
                <a:moveTo>
                  <a:pt x="1310421" y="969154"/>
                </a:moveTo>
                <a:cubicBezTo>
                  <a:pt x="1308553" y="974344"/>
                  <a:pt x="1306806" y="980481"/>
                  <a:pt x="1304007" y="979371"/>
                </a:cubicBezTo>
                <a:cubicBezTo>
                  <a:pt x="1304586" y="974752"/>
                  <a:pt x="1306700" y="966747"/>
                  <a:pt x="1310421" y="969154"/>
                </a:cubicBezTo>
                <a:close/>
                <a:moveTo>
                  <a:pt x="1280275" y="1029128"/>
                </a:moveTo>
                <a:cubicBezTo>
                  <a:pt x="1284380" y="1022224"/>
                  <a:pt x="1289742" y="1014847"/>
                  <a:pt x="1292549" y="1007200"/>
                </a:cubicBezTo>
                <a:cubicBezTo>
                  <a:pt x="1294818" y="1000835"/>
                  <a:pt x="1294426" y="996567"/>
                  <a:pt x="1296262" y="990748"/>
                </a:cubicBezTo>
                <a:cubicBezTo>
                  <a:pt x="1298858" y="990136"/>
                  <a:pt x="1299486" y="992380"/>
                  <a:pt x="1299013" y="995636"/>
                </a:cubicBezTo>
                <a:cubicBezTo>
                  <a:pt x="1298474" y="998860"/>
                  <a:pt x="1296940" y="1003112"/>
                  <a:pt x="1295634" y="1006637"/>
                </a:cubicBezTo>
                <a:cubicBezTo>
                  <a:pt x="1293920" y="1011297"/>
                  <a:pt x="1289897" y="1019441"/>
                  <a:pt x="1288518" y="1021824"/>
                </a:cubicBezTo>
                <a:cubicBezTo>
                  <a:pt x="1286420" y="1025187"/>
                  <a:pt x="1286453" y="1023734"/>
                  <a:pt x="1283295" y="1026835"/>
                </a:cubicBezTo>
                <a:cubicBezTo>
                  <a:pt x="1284886" y="1025285"/>
                  <a:pt x="1281932" y="1032099"/>
                  <a:pt x="1280275" y="1029128"/>
                </a:cubicBezTo>
                <a:close/>
                <a:moveTo>
                  <a:pt x="1284396" y="1032850"/>
                </a:moveTo>
                <a:cubicBezTo>
                  <a:pt x="1280243" y="1038701"/>
                  <a:pt x="1279875" y="1038497"/>
                  <a:pt x="1278741" y="1045026"/>
                </a:cubicBezTo>
                <a:cubicBezTo>
                  <a:pt x="1276407" y="1044928"/>
                  <a:pt x="1274334" y="1050077"/>
                  <a:pt x="1271869" y="1047237"/>
                </a:cubicBezTo>
                <a:cubicBezTo>
                  <a:pt x="1271568" y="1042798"/>
                  <a:pt x="1274979" y="1043802"/>
                  <a:pt x="1276962" y="1040456"/>
                </a:cubicBezTo>
                <a:cubicBezTo>
                  <a:pt x="1277957" y="1037412"/>
                  <a:pt x="1275942" y="1036645"/>
                  <a:pt x="1278863" y="1032156"/>
                </a:cubicBezTo>
                <a:cubicBezTo>
                  <a:pt x="1280822" y="1034368"/>
                  <a:pt x="1282519" y="1031952"/>
                  <a:pt x="1284396" y="1032850"/>
                </a:cubicBezTo>
                <a:close/>
                <a:moveTo>
                  <a:pt x="1192007" y="1178277"/>
                </a:moveTo>
                <a:cubicBezTo>
                  <a:pt x="1187747" y="1183385"/>
                  <a:pt x="1182630" y="1182373"/>
                  <a:pt x="1189322" y="1175992"/>
                </a:cubicBezTo>
                <a:lnTo>
                  <a:pt x="1192007" y="1178277"/>
                </a:lnTo>
                <a:close/>
                <a:moveTo>
                  <a:pt x="1262623" y="1066832"/>
                </a:moveTo>
                <a:cubicBezTo>
                  <a:pt x="1264427" y="1065306"/>
                  <a:pt x="1266239" y="1061796"/>
                  <a:pt x="1268058" y="1060262"/>
                </a:cubicBezTo>
                <a:cubicBezTo>
                  <a:pt x="1270384" y="1062882"/>
                  <a:pt x="1264802" y="1068774"/>
                  <a:pt x="1262623" y="1066832"/>
                </a:cubicBezTo>
                <a:close/>
                <a:moveTo>
                  <a:pt x="1183805" y="1182259"/>
                </a:moveTo>
                <a:cubicBezTo>
                  <a:pt x="1187641" y="1184912"/>
                  <a:pt x="1177171" y="1193725"/>
                  <a:pt x="1174992" y="1192289"/>
                </a:cubicBezTo>
                <a:cubicBezTo>
                  <a:pt x="1174298" y="1191155"/>
                  <a:pt x="1181088" y="1186593"/>
                  <a:pt x="1183805" y="1182259"/>
                </a:cubicBezTo>
                <a:close/>
                <a:moveTo>
                  <a:pt x="1325984" y="881816"/>
                </a:moveTo>
                <a:cubicBezTo>
                  <a:pt x="1327306" y="878560"/>
                  <a:pt x="1326401" y="870179"/>
                  <a:pt x="1329355" y="872252"/>
                </a:cubicBezTo>
                <a:cubicBezTo>
                  <a:pt x="1329869" y="873696"/>
                  <a:pt x="1329804" y="876349"/>
                  <a:pt x="1329175" y="878495"/>
                </a:cubicBezTo>
                <a:cubicBezTo>
                  <a:pt x="1328482" y="880633"/>
                  <a:pt x="1327339" y="882281"/>
                  <a:pt x="1325984" y="881816"/>
                </a:cubicBezTo>
                <a:close/>
                <a:moveTo>
                  <a:pt x="1315824" y="935833"/>
                </a:moveTo>
                <a:cubicBezTo>
                  <a:pt x="1312592" y="936152"/>
                  <a:pt x="1314143" y="929353"/>
                  <a:pt x="1316093" y="927289"/>
                </a:cubicBezTo>
                <a:cubicBezTo>
                  <a:pt x="1317546" y="928905"/>
                  <a:pt x="1318403" y="933067"/>
                  <a:pt x="1315824" y="935833"/>
                </a:cubicBezTo>
                <a:close/>
                <a:moveTo>
                  <a:pt x="558412" y="177523"/>
                </a:moveTo>
                <a:cubicBezTo>
                  <a:pt x="558535" y="179637"/>
                  <a:pt x="551492" y="179890"/>
                  <a:pt x="550366" y="179657"/>
                </a:cubicBezTo>
                <a:cubicBezTo>
                  <a:pt x="550350" y="176760"/>
                  <a:pt x="556878" y="176128"/>
                  <a:pt x="558412" y="177523"/>
                </a:cubicBezTo>
                <a:close/>
                <a:moveTo>
                  <a:pt x="1325176" y="895208"/>
                </a:moveTo>
                <a:cubicBezTo>
                  <a:pt x="1323936" y="898758"/>
                  <a:pt x="1323014" y="903263"/>
                  <a:pt x="1322018" y="907637"/>
                </a:cubicBezTo>
                <a:cubicBezTo>
                  <a:pt x="1320818" y="911971"/>
                  <a:pt x="1319594" y="916190"/>
                  <a:pt x="1318076" y="919209"/>
                </a:cubicBezTo>
                <a:cubicBezTo>
                  <a:pt x="1316036" y="917528"/>
                  <a:pt x="1316885" y="911391"/>
                  <a:pt x="1318664" y="905744"/>
                </a:cubicBezTo>
                <a:cubicBezTo>
                  <a:pt x="1320223" y="900056"/>
                  <a:pt x="1322891" y="894833"/>
                  <a:pt x="1325176" y="895208"/>
                </a:cubicBezTo>
                <a:close/>
                <a:moveTo>
                  <a:pt x="1239781" y="1107538"/>
                </a:moveTo>
                <a:cubicBezTo>
                  <a:pt x="1236982" y="1111260"/>
                  <a:pt x="1232199" y="1114312"/>
                  <a:pt x="1232420" y="1110713"/>
                </a:cubicBezTo>
                <a:cubicBezTo>
                  <a:pt x="1235341" y="1105310"/>
                  <a:pt x="1240050" y="1103409"/>
                  <a:pt x="1239781" y="1107538"/>
                </a:cubicBezTo>
                <a:close/>
                <a:moveTo>
                  <a:pt x="1115597" y="1245735"/>
                </a:moveTo>
                <a:cubicBezTo>
                  <a:pt x="1116013" y="1243531"/>
                  <a:pt x="1119726" y="1239426"/>
                  <a:pt x="1123684" y="1236341"/>
                </a:cubicBezTo>
                <a:cubicBezTo>
                  <a:pt x="1127708" y="1233346"/>
                  <a:pt x="1131641" y="1230939"/>
                  <a:pt x="1133069" y="1232865"/>
                </a:cubicBezTo>
                <a:cubicBezTo>
                  <a:pt x="1130988" y="1238765"/>
                  <a:pt x="1125667" y="1237810"/>
                  <a:pt x="1121921" y="1240348"/>
                </a:cubicBezTo>
                <a:cubicBezTo>
                  <a:pt x="1119041" y="1242299"/>
                  <a:pt x="1119041" y="1245335"/>
                  <a:pt x="1115597" y="1245735"/>
                </a:cubicBezTo>
                <a:close/>
                <a:moveTo>
                  <a:pt x="615196" y="164351"/>
                </a:moveTo>
                <a:cubicBezTo>
                  <a:pt x="617097" y="164217"/>
                  <a:pt x="616265" y="165082"/>
                  <a:pt x="615343" y="165221"/>
                </a:cubicBezTo>
                <a:cubicBezTo>
                  <a:pt x="613792" y="168367"/>
                  <a:pt x="620770" y="165045"/>
                  <a:pt x="619203" y="168191"/>
                </a:cubicBezTo>
                <a:cubicBezTo>
                  <a:pt x="613866" y="168971"/>
                  <a:pt x="610201" y="168469"/>
                  <a:pt x="608757" y="166261"/>
                </a:cubicBezTo>
                <a:cubicBezTo>
                  <a:pt x="611360" y="165784"/>
                  <a:pt x="615114" y="165690"/>
                  <a:pt x="615196" y="164351"/>
                </a:cubicBezTo>
                <a:close/>
                <a:moveTo>
                  <a:pt x="1217934" y="1134975"/>
                </a:moveTo>
                <a:cubicBezTo>
                  <a:pt x="1216947" y="1133433"/>
                  <a:pt x="1222333" y="1128765"/>
                  <a:pt x="1217975" y="1128887"/>
                </a:cubicBezTo>
                <a:cubicBezTo>
                  <a:pt x="1220293" y="1125247"/>
                  <a:pt x="1222406" y="1123329"/>
                  <a:pt x="1224022" y="1125051"/>
                </a:cubicBezTo>
                <a:cubicBezTo>
                  <a:pt x="1218758" y="1130168"/>
                  <a:pt x="1222015" y="1132984"/>
                  <a:pt x="1217934" y="1134975"/>
                </a:cubicBezTo>
                <a:close/>
                <a:moveTo>
                  <a:pt x="389711" y="253725"/>
                </a:moveTo>
                <a:cubicBezTo>
                  <a:pt x="375764" y="258679"/>
                  <a:pt x="389776" y="262417"/>
                  <a:pt x="389711" y="253725"/>
                </a:cubicBezTo>
                <a:lnTo>
                  <a:pt x="389711" y="253725"/>
                </a:lnTo>
                <a:close/>
                <a:moveTo>
                  <a:pt x="1081297" y="1271890"/>
                </a:moveTo>
                <a:lnTo>
                  <a:pt x="1079199" y="1269034"/>
                </a:lnTo>
                <a:cubicBezTo>
                  <a:pt x="1082366" y="1266414"/>
                  <a:pt x="1084063" y="1267043"/>
                  <a:pt x="1086781" y="1265410"/>
                </a:cubicBezTo>
                <a:cubicBezTo>
                  <a:pt x="1087760" y="1267100"/>
                  <a:pt x="1084626" y="1269475"/>
                  <a:pt x="1081297" y="1271890"/>
                </a:cubicBezTo>
                <a:close/>
                <a:moveTo>
                  <a:pt x="1050179" y="1287869"/>
                </a:moveTo>
                <a:cubicBezTo>
                  <a:pt x="1053093" y="1286637"/>
                  <a:pt x="1057793" y="1281414"/>
                  <a:pt x="1058046" y="1284833"/>
                </a:cubicBezTo>
                <a:cubicBezTo>
                  <a:pt x="1055125" y="1287698"/>
                  <a:pt x="1051877" y="1290938"/>
                  <a:pt x="1050179" y="1287869"/>
                </a:cubicBezTo>
                <a:close/>
                <a:moveTo>
                  <a:pt x="1034347" y="1299858"/>
                </a:moveTo>
                <a:cubicBezTo>
                  <a:pt x="1033188" y="1296699"/>
                  <a:pt x="1042598" y="1290938"/>
                  <a:pt x="1045536" y="1292847"/>
                </a:cubicBezTo>
                <a:cubicBezTo>
                  <a:pt x="1042165" y="1296153"/>
                  <a:pt x="1038787" y="1298266"/>
                  <a:pt x="1034347" y="1299858"/>
                </a:cubicBezTo>
                <a:close/>
                <a:moveTo>
                  <a:pt x="961691" y="216528"/>
                </a:moveTo>
                <a:cubicBezTo>
                  <a:pt x="960058" y="219837"/>
                  <a:pt x="955741" y="215198"/>
                  <a:pt x="953775" y="214186"/>
                </a:cubicBezTo>
                <a:cubicBezTo>
                  <a:pt x="952183" y="213341"/>
                  <a:pt x="949033" y="212721"/>
                  <a:pt x="947711" y="211717"/>
                </a:cubicBezTo>
                <a:cubicBezTo>
                  <a:pt x="947491" y="211550"/>
                  <a:pt x="946862" y="209461"/>
                  <a:pt x="946862" y="209461"/>
                </a:cubicBezTo>
                <a:cubicBezTo>
                  <a:pt x="944610" y="208420"/>
                  <a:pt x="940415" y="207690"/>
                  <a:pt x="937420" y="206560"/>
                </a:cubicBezTo>
                <a:cubicBezTo>
                  <a:pt x="933764" y="205095"/>
                  <a:pt x="930263" y="203699"/>
                  <a:pt x="926762" y="202295"/>
                </a:cubicBezTo>
                <a:cubicBezTo>
                  <a:pt x="923269" y="200847"/>
                  <a:pt x="919776" y="199394"/>
                  <a:pt x="916137" y="197885"/>
                </a:cubicBezTo>
                <a:cubicBezTo>
                  <a:pt x="917287" y="196346"/>
                  <a:pt x="923506" y="196901"/>
                  <a:pt x="925081" y="197285"/>
                </a:cubicBezTo>
                <a:cubicBezTo>
                  <a:pt x="927554" y="197880"/>
                  <a:pt x="930198" y="199117"/>
                  <a:pt x="932956" y="200541"/>
                </a:cubicBezTo>
                <a:cubicBezTo>
                  <a:pt x="935723" y="201977"/>
                  <a:pt x="938506" y="203846"/>
                  <a:pt x="941427" y="205335"/>
                </a:cubicBezTo>
                <a:cubicBezTo>
                  <a:pt x="942529" y="205911"/>
                  <a:pt x="943443" y="204944"/>
                  <a:pt x="944806" y="205760"/>
                </a:cubicBezTo>
                <a:cubicBezTo>
                  <a:pt x="945149" y="205968"/>
                  <a:pt x="945557" y="207971"/>
                  <a:pt x="945679" y="208024"/>
                </a:cubicBezTo>
                <a:cubicBezTo>
                  <a:pt x="948299" y="209265"/>
                  <a:pt x="949425" y="208224"/>
                  <a:pt x="952102" y="209689"/>
                </a:cubicBezTo>
                <a:cubicBezTo>
                  <a:pt x="955905" y="211803"/>
                  <a:pt x="958785" y="214459"/>
                  <a:pt x="961691" y="216528"/>
                </a:cubicBezTo>
                <a:close/>
                <a:moveTo>
                  <a:pt x="1188873" y="1166949"/>
                </a:moveTo>
                <a:cubicBezTo>
                  <a:pt x="1183675" y="1170320"/>
                  <a:pt x="1173433" y="1184308"/>
                  <a:pt x="1170846" y="1186274"/>
                </a:cubicBezTo>
                <a:cubicBezTo>
                  <a:pt x="1168022" y="1181696"/>
                  <a:pt x="1182475" y="1170965"/>
                  <a:pt x="1185470" y="1164118"/>
                </a:cubicBezTo>
                <a:lnTo>
                  <a:pt x="1188873" y="1166949"/>
                </a:lnTo>
                <a:close/>
                <a:moveTo>
                  <a:pt x="1122795" y="1233812"/>
                </a:moveTo>
                <a:cubicBezTo>
                  <a:pt x="1120534" y="1232645"/>
                  <a:pt x="1121309" y="1230833"/>
                  <a:pt x="1123097" y="1229013"/>
                </a:cubicBezTo>
                <a:cubicBezTo>
                  <a:pt x="1124827" y="1227120"/>
                  <a:pt x="1127593" y="1225226"/>
                  <a:pt x="1129511" y="1224067"/>
                </a:cubicBezTo>
                <a:cubicBezTo>
                  <a:pt x="1130507" y="1226434"/>
                  <a:pt x="1124949" y="1230825"/>
                  <a:pt x="1122795" y="1233812"/>
                </a:cubicBezTo>
                <a:close/>
                <a:moveTo>
                  <a:pt x="1227662" y="1111545"/>
                </a:moveTo>
                <a:cubicBezTo>
                  <a:pt x="1223467" y="1110133"/>
                  <a:pt x="1227858" y="1100789"/>
                  <a:pt x="1232771" y="1097247"/>
                </a:cubicBezTo>
                <a:cubicBezTo>
                  <a:pt x="1236288" y="1099141"/>
                  <a:pt x="1229433" y="1106722"/>
                  <a:pt x="1227662" y="1111545"/>
                </a:cubicBezTo>
                <a:close/>
                <a:moveTo>
                  <a:pt x="1195720" y="1155516"/>
                </a:moveTo>
                <a:lnTo>
                  <a:pt x="1190587" y="1161947"/>
                </a:lnTo>
                <a:cubicBezTo>
                  <a:pt x="1186841" y="1160943"/>
                  <a:pt x="1193933" y="1152048"/>
                  <a:pt x="1195720" y="1155516"/>
                </a:cubicBezTo>
                <a:close/>
                <a:moveTo>
                  <a:pt x="1100842" y="1251235"/>
                </a:moveTo>
                <a:cubicBezTo>
                  <a:pt x="1099871" y="1250019"/>
                  <a:pt x="1101274" y="1248664"/>
                  <a:pt x="1101723" y="1247097"/>
                </a:cubicBezTo>
                <a:cubicBezTo>
                  <a:pt x="1103021" y="1242862"/>
                  <a:pt x="1102335" y="1243335"/>
                  <a:pt x="1109305" y="1238308"/>
                </a:cubicBezTo>
                <a:cubicBezTo>
                  <a:pt x="1109256" y="1241989"/>
                  <a:pt x="1107787" y="1246151"/>
                  <a:pt x="1100842" y="1251235"/>
                </a:cubicBezTo>
                <a:close/>
                <a:moveTo>
                  <a:pt x="1021591" y="247013"/>
                </a:moveTo>
                <a:cubicBezTo>
                  <a:pt x="1019886" y="247939"/>
                  <a:pt x="1016124" y="246193"/>
                  <a:pt x="1012329" y="243830"/>
                </a:cubicBezTo>
                <a:cubicBezTo>
                  <a:pt x="1008452" y="241602"/>
                  <a:pt x="1004454" y="238889"/>
                  <a:pt x="1002528" y="237457"/>
                </a:cubicBezTo>
                <a:cubicBezTo>
                  <a:pt x="1004576" y="235955"/>
                  <a:pt x="1008085" y="237322"/>
                  <a:pt x="1011758" y="239513"/>
                </a:cubicBezTo>
                <a:cubicBezTo>
                  <a:pt x="1015397" y="241737"/>
                  <a:pt x="1019004" y="245083"/>
                  <a:pt x="1021591" y="247013"/>
                </a:cubicBezTo>
                <a:close/>
                <a:moveTo>
                  <a:pt x="1129511" y="1221636"/>
                </a:moveTo>
                <a:lnTo>
                  <a:pt x="1134285" y="1217147"/>
                </a:lnTo>
                <a:cubicBezTo>
                  <a:pt x="1137566" y="1218747"/>
                  <a:pt x="1130866" y="1225030"/>
                  <a:pt x="1129511" y="1221636"/>
                </a:cubicBezTo>
                <a:close/>
                <a:moveTo>
                  <a:pt x="1092477" y="1256556"/>
                </a:moveTo>
                <a:cubicBezTo>
                  <a:pt x="1087491" y="1259779"/>
                  <a:pt x="1079028" y="1263754"/>
                  <a:pt x="1080178" y="1259339"/>
                </a:cubicBezTo>
                <a:cubicBezTo>
                  <a:pt x="1084283" y="1256442"/>
                  <a:pt x="1088005" y="1254426"/>
                  <a:pt x="1091596" y="1252769"/>
                </a:cubicBezTo>
                <a:cubicBezTo>
                  <a:pt x="1093285" y="1253798"/>
                  <a:pt x="1092142" y="1255299"/>
                  <a:pt x="1092477" y="1256556"/>
                </a:cubicBezTo>
                <a:close/>
                <a:moveTo>
                  <a:pt x="586567" y="181604"/>
                </a:moveTo>
                <a:cubicBezTo>
                  <a:pt x="581810" y="183264"/>
                  <a:pt x="581516" y="181110"/>
                  <a:pt x="576750" y="182766"/>
                </a:cubicBezTo>
                <a:cubicBezTo>
                  <a:pt x="575836" y="180477"/>
                  <a:pt x="586102" y="179139"/>
                  <a:pt x="586567" y="181604"/>
                </a:cubicBezTo>
                <a:close/>
                <a:moveTo>
                  <a:pt x="657379" y="167624"/>
                </a:moveTo>
                <a:cubicBezTo>
                  <a:pt x="665442" y="167840"/>
                  <a:pt x="657339" y="174149"/>
                  <a:pt x="652858" y="171672"/>
                </a:cubicBezTo>
                <a:cubicBezTo>
                  <a:pt x="652124" y="169407"/>
                  <a:pt x="659101" y="170297"/>
                  <a:pt x="657379" y="167624"/>
                </a:cubicBezTo>
                <a:close/>
                <a:moveTo>
                  <a:pt x="1001491" y="235910"/>
                </a:moveTo>
                <a:cubicBezTo>
                  <a:pt x="1000283" y="237824"/>
                  <a:pt x="995126" y="234939"/>
                  <a:pt x="993828" y="232899"/>
                </a:cubicBezTo>
                <a:cubicBezTo>
                  <a:pt x="994987" y="230961"/>
                  <a:pt x="1000194" y="233882"/>
                  <a:pt x="1001491" y="235910"/>
                </a:cubicBezTo>
                <a:close/>
                <a:moveTo>
                  <a:pt x="1217975" y="1122856"/>
                </a:moveTo>
                <a:cubicBezTo>
                  <a:pt x="1214033" y="1128805"/>
                  <a:pt x="1210443" y="1132119"/>
                  <a:pt x="1207407" y="1131425"/>
                </a:cubicBezTo>
                <a:cubicBezTo>
                  <a:pt x="1207309" y="1127606"/>
                  <a:pt x="1210043" y="1128283"/>
                  <a:pt x="1211961" y="1126643"/>
                </a:cubicBezTo>
                <a:cubicBezTo>
                  <a:pt x="1213756" y="1125084"/>
                  <a:pt x="1216775" y="1118653"/>
                  <a:pt x="1217975" y="1122856"/>
                </a:cubicBezTo>
                <a:close/>
                <a:moveTo>
                  <a:pt x="933413" y="1343886"/>
                </a:moveTo>
                <a:cubicBezTo>
                  <a:pt x="931283" y="1340074"/>
                  <a:pt x="939860" y="1339944"/>
                  <a:pt x="943826" y="1339030"/>
                </a:cubicBezTo>
                <a:cubicBezTo>
                  <a:pt x="943508" y="1341788"/>
                  <a:pt x="936278" y="1342890"/>
                  <a:pt x="933413" y="1343886"/>
                </a:cubicBezTo>
                <a:close/>
                <a:moveTo>
                  <a:pt x="1071732" y="1269915"/>
                </a:moveTo>
                <a:cubicBezTo>
                  <a:pt x="1074523" y="1259159"/>
                  <a:pt x="1062657" y="1277456"/>
                  <a:pt x="1055949" y="1278745"/>
                </a:cubicBezTo>
                <a:cubicBezTo>
                  <a:pt x="1055924" y="1277432"/>
                  <a:pt x="1056642" y="1276044"/>
                  <a:pt x="1058977" y="1274485"/>
                </a:cubicBezTo>
                <a:cubicBezTo>
                  <a:pt x="1057214" y="1273196"/>
                  <a:pt x="1051754" y="1276624"/>
                  <a:pt x="1053819" y="1272682"/>
                </a:cubicBezTo>
                <a:cubicBezTo>
                  <a:pt x="1059866" y="1267230"/>
                  <a:pt x="1064795" y="1268699"/>
                  <a:pt x="1069153" y="1266324"/>
                </a:cubicBezTo>
                <a:cubicBezTo>
                  <a:pt x="1072042" y="1264782"/>
                  <a:pt x="1074074" y="1259992"/>
                  <a:pt x="1078367" y="1259624"/>
                </a:cubicBezTo>
                <a:cubicBezTo>
                  <a:pt x="1077681" y="1261314"/>
                  <a:pt x="1076988" y="1263011"/>
                  <a:pt x="1076016" y="1264758"/>
                </a:cubicBezTo>
                <a:cubicBezTo>
                  <a:pt x="1074980" y="1266431"/>
                  <a:pt x="1073642" y="1268144"/>
                  <a:pt x="1071732" y="1269915"/>
                </a:cubicBezTo>
                <a:close/>
                <a:moveTo>
                  <a:pt x="1155218" y="1196418"/>
                </a:moveTo>
                <a:cubicBezTo>
                  <a:pt x="1152892" y="1195529"/>
                  <a:pt x="1153390" y="1193742"/>
                  <a:pt x="1156719" y="1191073"/>
                </a:cubicBezTo>
                <a:cubicBezTo>
                  <a:pt x="1152541" y="1192403"/>
                  <a:pt x="1148175" y="1197577"/>
                  <a:pt x="1143874" y="1202172"/>
                </a:cubicBezTo>
                <a:cubicBezTo>
                  <a:pt x="1142797" y="1203322"/>
                  <a:pt x="1141736" y="1204432"/>
                  <a:pt x="1140667" y="1205428"/>
                </a:cubicBezTo>
                <a:cubicBezTo>
                  <a:pt x="1139557" y="1206375"/>
                  <a:pt x="1138447" y="1207207"/>
                  <a:pt x="1137362" y="1207876"/>
                </a:cubicBezTo>
                <a:cubicBezTo>
                  <a:pt x="1135199" y="1209198"/>
                  <a:pt x="1133118" y="1209819"/>
                  <a:pt x="1131184" y="1209157"/>
                </a:cubicBezTo>
                <a:cubicBezTo>
                  <a:pt x="1132841" y="1206032"/>
                  <a:pt x="1135273" y="1204245"/>
                  <a:pt x="1137860" y="1202776"/>
                </a:cubicBezTo>
                <a:cubicBezTo>
                  <a:pt x="1140349" y="1201192"/>
                  <a:pt x="1142985" y="1199919"/>
                  <a:pt x="1145123" y="1197953"/>
                </a:cubicBezTo>
                <a:cubicBezTo>
                  <a:pt x="1147587" y="1195700"/>
                  <a:pt x="1148787" y="1192265"/>
                  <a:pt x="1153504" y="1188021"/>
                </a:cubicBezTo>
                <a:cubicBezTo>
                  <a:pt x="1153259" y="1188249"/>
                  <a:pt x="1155112" y="1188486"/>
                  <a:pt x="1155283" y="1187466"/>
                </a:cubicBezTo>
                <a:cubicBezTo>
                  <a:pt x="1155397" y="1186568"/>
                  <a:pt x="1157829" y="1184822"/>
                  <a:pt x="1160555" y="1182276"/>
                </a:cubicBezTo>
                <a:cubicBezTo>
                  <a:pt x="1163248" y="1179705"/>
                  <a:pt x="1166415" y="1176490"/>
                  <a:pt x="1168341" y="1173046"/>
                </a:cubicBezTo>
                <a:cubicBezTo>
                  <a:pt x="1172356" y="1173233"/>
                  <a:pt x="1165092" y="1177542"/>
                  <a:pt x="1167100" y="1178473"/>
                </a:cubicBezTo>
                <a:cubicBezTo>
                  <a:pt x="1168512" y="1180423"/>
                  <a:pt x="1172503" y="1171079"/>
                  <a:pt x="1173392" y="1175331"/>
                </a:cubicBezTo>
                <a:cubicBezTo>
                  <a:pt x="1167859" y="1182006"/>
                  <a:pt x="1162555" y="1188094"/>
                  <a:pt x="1158352" y="1188119"/>
                </a:cubicBezTo>
                <a:cubicBezTo>
                  <a:pt x="1157601" y="1190787"/>
                  <a:pt x="1159502" y="1192624"/>
                  <a:pt x="1155218" y="1196418"/>
                </a:cubicBezTo>
                <a:close/>
                <a:moveTo>
                  <a:pt x="879984" y="1359505"/>
                </a:moveTo>
                <a:cubicBezTo>
                  <a:pt x="877038" y="1361007"/>
                  <a:pt x="876059" y="1358967"/>
                  <a:pt x="874794" y="1359057"/>
                </a:cubicBezTo>
                <a:cubicBezTo>
                  <a:pt x="872525" y="1359195"/>
                  <a:pt x="868110" y="1363047"/>
                  <a:pt x="868036" y="1359016"/>
                </a:cubicBezTo>
                <a:cubicBezTo>
                  <a:pt x="874084" y="1357204"/>
                  <a:pt x="878139" y="1357302"/>
                  <a:pt x="879984" y="1359505"/>
                </a:cubicBezTo>
                <a:close/>
                <a:moveTo>
                  <a:pt x="789333" y="174842"/>
                </a:moveTo>
                <a:cubicBezTo>
                  <a:pt x="786795" y="174177"/>
                  <a:pt x="786403" y="175565"/>
                  <a:pt x="784387" y="175250"/>
                </a:cubicBezTo>
                <a:cubicBezTo>
                  <a:pt x="782894" y="175026"/>
                  <a:pt x="781874" y="173275"/>
                  <a:pt x="781343" y="173194"/>
                </a:cubicBezTo>
                <a:cubicBezTo>
                  <a:pt x="779458" y="172912"/>
                  <a:pt x="771281" y="175373"/>
                  <a:pt x="771705" y="171407"/>
                </a:cubicBezTo>
                <a:cubicBezTo>
                  <a:pt x="775239" y="170729"/>
                  <a:pt x="791055" y="170627"/>
                  <a:pt x="789333" y="174842"/>
                </a:cubicBezTo>
                <a:close/>
                <a:moveTo>
                  <a:pt x="829427" y="181208"/>
                </a:moveTo>
                <a:lnTo>
                  <a:pt x="819854" y="179331"/>
                </a:lnTo>
                <a:cubicBezTo>
                  <a:pt x="820238" y="176609"/>
                  <a:pt x="831476" y="177601"/>
                  <a:pt x="829427" y="181208"/>
                </a:cubicBezTo>
                <a:close/>
                <a:moveTo>
                  <a:pt x="520579" y="205499"/>
                </a:moveTo>
                <a:cubicBezTo>
                  <a:pt x="518946" y="207180"/>
                  <a:pt x="514278" y="208759"/>
                  <a:pt x="510247" y="210240"/>
                </a:cubicBezTo>
                <a:cubicBezTo>
                  <a:pt x="504910" y="205784"/>
                  <a:pt x="520105" y="200659"/>
                  <a:pt x="520579" y="205499"/>
                </a:cubicBezTo>
                <a:close/>
                <a:moveTo>
                  <a:pt x="844141" y="182261"/>
                </a:moveTo>
                <a:cubicBezTo>
                  <a:pt x="848785" y="182873"/>
                  <a:pt x="852824" y="184207"/>
                  <a:pt x="851502" y="186639"/>
                </a:cubicBezTo>
                <a:cubicBezTo>
                  <a:pt x="847871" y="187541"/>
                  <a:pt x="843488" y="184794"/>
                  <a:pt x="844141" y="182261"/>
                </a:cubicBezTo>
                <a:close/>
                <a:moveTo>
                  <a:pt x="877389" y="190344"/>
                </a:moveTo>
                <a:cubicBezTo>
                  <a:pt x="879959" y="193992"/>
                  <a:pt x="884285" y="192617"/>
                  <a:pt x="887810" y="195314"/>
                </a:cubicBezTo>
                <a:cubicBezTo>
                  <a:pt x="886790" y="195755"/>
                  <a:pt x="885786" y="196212"/>
                  <a:pt x="885509" y="197403"/>
                </a:cubicBezTo>
                <a:cubicBezTo>
                  <a:pt x="880979" y="195453"/>
                  <a:pt x="876940" y="193384"/>
                  <a:pt x="877389" y="190344"/>
                </a:cubicBezTo>
                <a:close/>
                <a:moveTo>
                  <a:pt x="545535" y="198448"/>
                </a:moveTo>
                <a:cubicBezTo>
                  <a:pt x="541576" y="199606"/>
                  <a:pt x="537561" y="200835"/>
                  <a:pt x="537039" y="198382"/>
                </a:cubicBezTo>
                <a:cubicBezTo>
                  <a:pt x="539202" y="196126"/>
                  <a:pt x="545926" y="194787"/>
                  <a:pt x="545535" y="198448"/>
                </a:cubicBezTo>
                <a:close/>
                <a:moveTo>
                  <a:pt x="890928" y="196244"/>
                </a:moveTo>
                <a:lnTo>
                  <a:pt x="898713" y="198558"/>
                </a:lnTo>
                <a:cubicBezTo>
                  <a:pt x="900255" y="201863"/>
                  <a:pt x="887769" y="198150"/>
                  <a:pt x="890928" y="196244"/>
                </a:cubicBezTo>
                <a:close/>
                <a:moveTo>
                  <a:pt x="1036200" y="1287216"/>
                </a:moveTo>
                <a:cubicBezTo>
                  <a:pt x="1039594" y="1282891"/>
                  <a:pt x="1042336" y="1279855"/>
                  <a:pt x="1048996" y="1277130"/>
                </a:cubicBezTo>
                <a:cubicBezTo>
                  <a:pt x="1050000" y="1280157"/>
                  <a:pt x="1040696" y="1283821"/>
                  <a:pt x="1036200" y="1287216"/>
                </a:cubicBezTo>
                <a:close/>
                <a:moveTo>
                  <a:pt x="1130050" y="1212650"/>
                </a:moveTo>
                <a:cubicBezTo>
                  <a:pt x="1120452" y="1211108"/>
                  <a:pt x="1123782" y="1223814"/>
                  <a:pt x="1130050" y="1212650"/>
                </a:cubicBezTo>
                <a:lnTo>
                  <a:pt x="1130050" y="1212650"/>
                </a:lnTo>
                <a:close/>
                <a:moveTo>
                  <a:pt x="984353" y="1314033"/>
                </a:moveTo>
                <a:cubicBezTo>
                  <a:pt x="981995" y="1311789"/>
                  <a:pt x="988010" y="1308688"/>
                  <a:pt x="990800" y="1308867"/>
                </a:cubicBezTo>
                <a:cubicBezTo>
                  <a:pt x="991470" y="1310703"/>
                  <a:pt x="988010" y="1312368"/>
                  <a:pt x="984353" y="1314033"/>
                </a:cubicBezTo>
                <a:close/>
                <a:moveTo>
                  <a:pt x="951971" y="1328886"/>
                </a:moveTo>
                <a:cubicBezTo>
                  <a:pt x="949368" y="1328886"/>
                  <a:pt x="948380" y="1326813"/>
                  <a:pt x="945842" y="1326748"/>
                </a:cubicBezTo>
                <a:cubicBezTo>
                  <a:pt x="948274" y="1325336"/>
                  <a:pt x="963192" y="1318571"/>
                  <a:pt x="968325" y="1317942"/>
                </a:cubicBezTo>
                <a:cubicBezTo>
                  <a:pt x="970284" y="1320717"/>
                  <a:pt x="962188" y="1321941"/>
                  <a:pt x="958696" y="1324038"/>
                </a:cubicBezTo>
                <a:cubicBezTo>
                  <a:pt x="955170" y="1326136"/>
                  <a:pt x="954933" y="1327629"/>
                  <a:pt x="951971" y="1328886"/>
                </a:cubicBezTo>
                <a:close/>
                <a:moveTo>
                  <a:pt x="757236" y="1375085"/>
                </a:moveTo>
                <a:cubicBezTo>
                  <a:pt x="754527" y="1372163"/>
                  <a:pt x="767723" y="1370359"/>
                  <a:pt x="766874" y="1373616"/>
                </a:cubicBezTo>
                <a:cubicBezTo>
                  <a:pt x="765054" y="1374848"/>
                  <a:pt x="761235" y="1374954"/>
                  <a:pt x="757236" y="1375085"/>
                </a:cubicBezTo>
                <a:close/>
                <a:moveTo>
                  <a:pt x="1119995" y="1220877"/>
                </a:moveTo>
                <a:cubicBezTo>
                  <a:pt x="1116356" y="1224728"/>
                  <a:pt x="1113426" y="1225210"/>
                  <a:pt x="1111606" y="1223594"/>
                </a:cubicBezTo>
                <a:cubicBezTo>
                  <a:pt x="1115809" y="1219244"/>
                  <a:pt x="1118110" y="1219097"/>
                  <a:pt x="1119995" y="1220877"/>
                </a:cubicBezTo>
                <a:close/>
                <a:moveTo>
                  <a:pt x="1148477" y="360768"/>
                </a:moveTo>
                <a:cubicBezTo>
                  <a:pt x="1144078" y="361767"/>
                  <a:pt x="1142511" y="354667"/>
                  <a:pt x="1141255" y="352068"/>
                </a:cubicBezTo>
                <a:cubicBezTo>
                  <a:pt x="1146159" y="352101"/>
                  <a:pt x="1147253" y="357328"/>
                  <a:pt x="1148477" y="360768"/>
                </a:cubicBezTo>
                <a:close/>
                <a:moveTo>
                  <a:pt x="1159682" y="370132"/>
                </a:moveTo>
                <a:cubicBezTo>
                  <a:pt x="1156736" y="372723"/>
                  <a:pt x="1149162" y="363261"/>
                  <a:pt x="1149114" y="360151"/>
                </a:cubicBezTo>
                <a:cubicBezTo>
                  <a:pt x="1153088" y="360160"/>
                  <a:pt x="1156205" y="365974"/>
                  <a:pt x="1159682" y="370132"/>
                </a:cubicBezTo>
                <a:close/>
                <a:moveTo>
                  <a:pt x="924216" y="1333178"/>
                </a:moveTo>
                <a:cubicBezTo>
                  <a:pt x="930728" y="1331048"/>
                  <a:pt x="939395" y="1326674"/>
                  <a:pt x="944030" y="1326568"/>
                </a:cubicBezTo>
                <a:cubicBezTo>
                  <a:pt x="945614" y="1329400"/>
                  <a:pt x="936384" y="1332762"/>
                  <a:pt x="934507" y="1333081"/>
                </a:cubicBezTo>
                <a:cubicBezTo>
                  <a:pt x="931340" y="1333611"/>
                  <a:pt x="923310" y="1336206"/>
                  <a:pt x="924216" y="1333178"/>
                </a:cubicBezTo>
                <a:close/>
                <a:moveTo>
                  <a:pt x="871399" y="1352626"/>
                </a:moveTo>
                <a:cubicBezTo>
                  <a:pt x="868224" y="1357367"/>
                  <a:pt x="862267" y="1354886"/>
                  <a:pt x="857166" y="1355507"/>
                </a:cubicBezTo>
                <a:cubicBezTo>
                  <a:pt x="857517" y="1353246"/>
                  <a:pt x="860912" y="1352422"/>
                  <a:pt x="862952" y="1352128"/>
                </a:cubicBezTo>
                <a:cubicBezTo>
                  <a:pt x="863352" y="1352071"/>
                  <a:pt x="863205" y="1354609"/>
                  <a:pt x="863597" y="1354699"/>
                </a:cubicBezTo>
                <a:cubicBezTo>
                  <a:pt x="866657" y="1355319"/>
                  <a:pt x="870272" y="1349263"/>
                  <a:pt x="871399" y="1352626"/>
                </a:cubicBezTo>
                <a:close/>
                <a:moveTo>
                  <a:pt x="824041" y="1362443"/>
                </a:moveTo>
                <a:cubicBezTo>
                  <a:pt x="827795" y="1362541"/>
                  <a:pt x="836037" y="1358314"/>
                  <a:pt x="835442" y="1361937"/>
                </a:cubicBezTo>
                <a:cubicBezTo>
                  <a:pt x="833214" y="1363798"/>
                  <a:pt x="823209" y="1366361"/>
                  <a:pt x="824041" y="1362443"/>
                </a:cubicBezTo>
                <a:close/>
                <a:moveTo>
                  <a:pt x="600931" y="186696"/>
                </a:moveTo>
                <a:cubicBezTo>
                  <a:pt x="604619" y="185925"/>
                  <a:pt x="608292" y="185043"/>
                  <a:pt x="612029" y="184550"/>
                </a:cubicBezTo>
                <a:lnTo>
                  <a:pt x="612340" y="186292"/>
                </a:lnTo>
                <a:cubicBezTo>
                  <a:pt x="608610" y="186786"/>
                  <a:pt x="604946" y="187663"/>
                  <a:pt x="601273" y="188434"/>
                </a:cubicBezTo>
                <a:lnTo>
                  <a:pt x="600931" y="186696"/>
                </a:lnTo>
                <a:close/>
                <a:moveTo>
                  <a:pt x="1117221" y="328197"/>
                </a:moveTo>
                <a:cubicBezTo>
                  <a:pt x="1120224" y="330454"/>
                  <a:pt x="1121791" y="332388"/>
                  <a:pt x="1122689" y="334167"/>
                </a:cubicBezTo>
                <a:cubicBezTo>
                  <a:pt x="1121154" y="336832"/>
                  <a:pt x="1118910" y="337562"/>
                  <a:pt x="1114879" y="333208"/>
                </a:cubicBezTo>
                <a:cubicBezTo>
                  <a:pt x="1116086" y="332719"/>
                  <a:pt x="1117939" y="334033"/>
                  <a:pt x="1119073" y="333355"/>
                </a:cubicBezTo>
                <a:cubicBezTo>
                  <a:pt x="1120975" y="332209"/>
                  <a:pt x="1113246" y="328887"/>
                  <a:pt x="1117221" y="328197"/>
                </a:cubicBezTo>
                <a:close/>
                <a:moveTo>
                  <a:pt x="1203759" y="433510"/>
                </a:moveTo>
                <a:cubicBezTo>
                  <a:pt x="1201637" y="429070"/>
                  <a:pt x="1199866" y="424537"/>
                  <a:pt x="1197597" y="420183"/>
                </a:cubicBezTo>
                <a:cubicBezTo>
                  <a:pt x="1202951" y="423015"/>
                  <a:pt x="1206966" y="430519"/>
                  <a:pt x="1203759" y="433510"/>
                </a:cubicBezTo>
                <a:close/>
                <a:moveTo>
                  <a:pt x="922135" y="1336794"/>
                </a:moveTo>
                <a:cubicBezTo>
                  <a:pt x="917720" y="1339095"/>
                  <a:pt x="916373" y="1338124"/>
                  <a:pt x="912766" y="1339283"/>
                </a:cubicBezTo>
                <a:cubicBezTo>
                  <a:pt x="913696" y="1337202"/>
                  <a:pt x="917924" y="1335357"/>
                  <a:pt x="922731" y="1333733"/>
                </a:cubicBezTo>
                <a:cubicBezTo>
                  <a:pt x="922184" y="1334705"/>
                  <a:pt x="921645" y="1335676"/>
                  <a:pt x="922135" y="1336794"/>
                </a:cubicBezTo>
                <a:close/>
                <a:moveTo>
                  <a:pt x="684735" y="1369421"/>
                </a:moveTo>
                <a:cubicBezTo>
                  <a:pt x="687738" y="1369935"/>
                  <a:pt x="694430" y="1368629"/>
                  <a:pt x="692659" y="1371535"/>
                </a:cubicBezTo>
                <a:cubicBezTo>
                  <a:pt x="688734" y="1371934"/>
                  <a:pt x="684302" y="1372963"/>
                  <a:pt x="684735" y="1369421"/>
                </a:cubicBezTo>
                <a:close/>
                <a:moveTo>
                  <a:pt x="670347" y="1368515"/>
                </a:moveTo>
                <a:cubicBezTo>
                  <a:pt x="675529" y="1369233"/>
                  <a:pt x="678157" y="1367095"/>
                  <a:pt x="678214" y="1370923"/>
                </a:cubicBezTo>
                <a:cubicBezTo>
                  <a:pt x="676623" y="1371894"/>
                  <a:pt x="669890" y="1371020"/>
                  <a:pt x="670347" y="1368515"/>
                </a:cubicBezTo>
                <a:close/>
                <a:moveTo>
                  <a:pt x="1170111" y="384569"/>
                </a:moveTo>
                <a:lnTo>
                  <a:pt x="1174282" y="389469"/>
                </a:lnTo>
                <a:cubicBezTo>
                  <a:pt x="1172494" y="392624"/>
                  <a:pt x="1166717" y="385834"/>
                  <a:pt x="1170111" y="384569"/>
                </a:cubicBezTo>
                <a:close/>
                <a:moveTo>
                  <a:pt x="1179505" y="395586"/>
                </a:moveTo>
                <a:cubicBezTo>
                  <a:pt x="1183789" y="400156"/>
                  <a:pt x="1185013" y="404110"/>
                  <a:pt x="1183748" y="406575"/>
                </a:cubicBezTo>
                <a:cubicBezTo>
                  <a:pt x="1181822" y="405534"/>
                  <a:pt x="1180255" y="403294"/>
                  <a:pt x="1179439" y="401042"/>
                </a:cubicBezTo>
                <a:cubicBezTo>
                  <a:pt x="1178550" y="398854"/>
                  <a:pt x="1178395" y="396651"/>
                  <a:pt x="1179505" y="395586"/>
                </a:cubicBezTo>
                <a:close/>
                <a:moveTo>
                  <a:pt x="643016" y="1367552"/>
                </a:moveTo>
                <a:lnTo>
                  <a:pt x="635059" y="1366393"/>
                </a:lnTo>
                <a:cubicBezTo>
                  <a:pt x="634007" y="1362647"/>
                  <a:pt x="644999" y="1364239"/>
                  <a:pt x="643016" y="1367552"/>
                </a:cubicBezTo>
                <a:close/>
                <a:moveTo>
                  <a:pt x="1215119" y="445151"/>
                </a:moveTo>
                <a:lnTo>
                  <a:pt x="1212164" y="447106"/>
                </a:lnTo>
                <a:cubicBezTo>
                  <a:pt x="1210704" y="444098"/>
                  <a:pt x="1205260" y="439128"/>
                  <a:pt x="1206501" y="437443"/>
                </a:cubicBezTo>
                <a:cubicBezTo>
                  <a:pt x="1208965" y="436084"/>
                  <a:pt x="1212099" y="441295"/>
                  <a:pt x="1215119" y="445151"/>
                </a:cubicBezTo>
                <a:close/>
                <a:moveTo>
                  <a:pt x="1222529" y="466945"/>
                </a:moveTo>
                <a:cubicBezTo>
                  <a:pt x="1218440" y="463236"/>
                  <a:pt x="1221688" y="461346"/>
                  <a:pt x="1220562" y="458804"/>
                </a:cubicBezTo>
                <a:cubicBezTo>
                  <a:pt x="1219330" y="456038"/>
                  <a:pt x="1214866" y="454667"/>
                  <a:pt x="1215486" y="450664"/>
                </a:cubicBezTo>
                <a:cubicBezTo>
                  <a:pt x="1217918" y="447583"/>
                  <a:pt x="1219395" y="455218"/>
                  <a:pt x="1221313" y="458331"/>
                </a:cubicBezTo>
                <a:cubicBezTo>
                  <a:pt x="1223288" y="461722"/>
                  <a:pt x="1231644" y="470776"/>
                  <a:pt x="1229816" y="475591"/>
                </a:cubicBezTo>
                <a:cubicBezTo>
                  <a:pt x="1230371" y="477631"/>
                  <a:pt x="1229719" y="474889"/>
                  <a:pt x="1228356" y="471919"/>
                </a:cubicBezTo>
                <a:cubicBezTo>
                  <a:pt x="1226854" y="469014"/>
                  <a:pt x="1224651" y="465872"/>
                  <a:pt x="1222529" y="466945"/>
                </a:cubicBezTo>
                <a:close/>
                <a:moveTo>
                  <a:pt x="1275256" y="981167"/>
                </a:moveTo>
                <a:cubicBezTo>
                  <a:pt x="1272808" y="979021"/>
                  <a:pt x="1278545" y="965775"/>
                  <a:pt x="1280789" y="962748"/>
                </a:cubicBezTo>
                <a:cubicBezTo>
                  <a:pt x="1283262" y="964796"/>
                  <a:pt x="1277460" y="978196"/>
                  <a:pt x="1275256" y="981167"/>
                </a:cubicBezTo>
                <a:close/>
                <a:moveTo>
                  <a:pt x="1159331" y="1167227"/>
                </a:moveTo>
                <a:cubicBezTo>
                  <a:pt x="1155887" y="1163040"/>
                  <a:pt x="1166317" y="1156977"/>
                  <a:pt x="1169524" y="1152929"/>
                </a:cubicBezTo>
                <a:cubicBezTo>
                  <a:pt x="1172462" y="1148914"/>
                  <a:pt x="1176412" y="1143773"/>
                  <a:pt x="1180655" y="1138264"/>
                </a:cubicBezTo>
                <a:cubicBezTo>
                  <a:pt x="1182753" y="1135489"/>
                  <a:pt x="1185054" y="1132723"/>
                  <a:pt x="1187111" y="1129777"/>
                </a:cubicBezTo>
                <a:cubicBezTo>
                  <a:pt x="1189143" y="1126814"/>
                  <a:pt x="1191158" y="1123860"/>
                  <a:pt x="1193101" y="1121012"/>
                </a:cubicBezTo>
                <a:cubicBezTo>
                  <a:pt x="1194937" y="1118294"/>
                  <a:pt x="1198275" y="1115552"/>
                  <a:pt x="1200339" y="1112525"/>
                </a:cubicBezTo>
                <a:cubicBezTo>
                  <a:pt x="1201384" y="1110982"/>
                  <a:pt x="1202061" y="1109309"/>
                  <a:pt x="1202624" y="1107750"/>
                </a:cubicBezTo>
                <a:cubicBezTo>
                  <a:pt x="1203139" y="1106159"/>
                  <a:pt x="1203587" y="1104715"/>
                  <a:pt x="1204281" y="1103686"/>
                </a:cubicBezTo>
                <a:cubicBezTo>
                  <a:pt x="1205946" y="1101246"/>
                  <a:pt x="1209006" y="1099165"/>
                  <a:pt x="1210948" y="1096692"/>
                </a:cubicBezTo>
                <a:cubicBezTo>
                  <a:pt x="1215380" y="1091021"/>
                  <a:pt x="1219681" y="1084671"/>
                  <a:pt x="1223304" y="1077759"/>
                </a:cubicBezTo>
                <a:cubicBezTo>
                  <a:pt x="1227091" y="1070937"/>
                  <a:pt x="1230951" y="1064008"/>
                  <a:pt x="1234705" y="1057243"/>
                </a:cubicBezTo>
                <a:cubicBezTo>
                  <a:pt x="1237708" y="1051669"/>
                  <a:pt x="1241340" y="1046372"/>
                  <a:pt x="1244335" y="1040766"/>
                </a:cubicBezTo>
                <a:cubicBezTo>
                  <a:pt x="1247150" y="1035788"/>
                  <a:pt x="1248758" y="1029234"/>
                  <a:pt x="1251149" y="1024640"/>
                </a:cubicBezTo>
                <a:cubicBezTo>
                  <a:pt x="1252887" y="1021237"/>
                  <a:pt x="1255507" y="1018666"/>
                  <a:pt x="1257449" y="1015288"/>
                </a:cubicBezTo>
                <a:cubicBezTo>
                  <a:pt x="1259897" y="1011240"/>
                  <a:pt x="1261440" y="1006547"/>
                  <a:pt x="1263137" y="1001977"/>
                </a:cubicBezTo>
                <a:cubicBezTo>
                  <a:pt x="1264851" y="997423"/>
                  <a:pt x="1266696" y="992968"/>
                  <a:pt x="1269340" y="989165"/>
                </a:cubicBezTo>
                <a:lnTo>
                  <a:pt x="1271812" y="990136"/>
                </a:lnTo>
                <a:cubicBezTo>
                  <a:pt x="1271665" y="996224"/>
                  <a:pt x="1268687" y="996158"/>
                  <a:pt x="1266753" y="1000174"/>
                </a:cubicBezTo>
                <a:cubicBezTo>
                  <a:pt x="1262158" y="1010277"/>
                  <a:pt x="1258665" y="1020086"/>
                  <a:pt x="1253801" y="1029422"/>
                </a:cubicBezTo>
                <a:cubicBezTo>
                  <a:pt x="1250227" y="1036718"/>
                  <a:pt x="1246326" y="1044610"/>
                  <a:pt x="1242286" y="1052273"/>
                </a:cubicBezTo>
                <a:cubicBezTo>
                  <a:pt x="1240426" y="1055766"/>
                  <a:pt x="1238467" y="1059046"/>
                  <a:pt x="1236566" y="1062245"/>
                </a:cubicBezTo>
                <a:cubicBezTo>
                  <a:pt x="1234484" y="1065346"/>
                  <a:pt x="1232469" y="1068358"/>
                  <a:pt x="1230673" y="1071418"/>
                </a:cubicBezTo>
                <a:cubicBezTo>
                  <a:pt x="1228690" y="1074789"/>
                  <a:pt x="1228576" y="1077049"/>
                  <a:pt x="1226577" y="1080150"/>
                </a:cubicBezTo>
                <a:cubicBezTo>
                  <a:pt x="1225352" y="1082044"/>
                  <a:pt x="1223777" y="1083953"/>
                  <a:pt x="1222202" y="1085863"/>
                </a:cubicBezTo>
                <a:cubicBezTo>
                  <a:pt x="1220595" y="1087756"/>
                  <a:pt x="1218848" y="1089576"/>
                  <a:pt x="1217542" y="1091469"/>
                </a:cubicBezTo>
                <a:cubicBezTo>
                  <a:pt x="1215690" y="1094073"/>
                  <a:pt x="1214996" y="1096962"/>
                  <a:pt x="1213038" y="1099965"/>
                </a:cubicBezTo>
                <a:cubicBezTo>
                  <a:pt x="1211471" y="1102364"/>
                  <a:pt x="1209112" y="1104241"/>
                  <a:pt x="1207953" y="1106159"/>
                </a:cubicBezTo>
                <a:cubicBezTo>
                  <a:pt x="1206068" y="1109407"/>
                  <a:pt x="1204991" y="1113316"/>
                  <a:pt x="1203024" y="1116344"/>
                </a:cubicBezTo>
                <a:cubicBezTo>
                  <a:pt x="1201498" y="1118727"/>
                  <a:pt x="1200266" y="1118555"/>
                  <a:pt x="1198552" y="1121020"/>
                </a:cubicBezTo>
                <a:cubicBezTo>
                  <a:pt x="1197157" y="1123028"/>
                  <a:pt x="1197622" y="1123933"/>
                  <a:pt x="1196447" y="1125435"/>
                </a:cubicBezTo>
                <a:cubicBezTo>
                  <a:pt x="1193394" y="1129222"/>
                  <a:pt x="1189714" y="1132298"/>
                  <a:pt x="1186490" y="1135914"/>
                </a:cubicBezTo>
                <a:cubicBezTo>
                  <a:pt x="1182777" y="1140296"/>
                  <a:pt x="1178746" y="1145911"/>
                  <a:pt x="1174331" y="1151623"/>
                </a:cubicBezTo>
                <a:cubicBezTo>
                  <a:pt x="1172184" y="1154529"/>
                  <a:pt x="1169761" y="1157295"/>
                  <a:pt x="1167198" y="1159890"/>
                </a:cubicBezTo>
                <a:cubicBezTo>
                  <a:pt x="1164660" y="1162518"/>
                  <a:pt x="1162040" y="1165015"/>
                  <a:pt x="1159331" y="1167227"/>
                </a:cubicBezTo>
                <a:close/>
                <a:moveTo>
                  <a:pt x="856554" y="1352928"/>
                </a:moveTo>
                <a:cubicBezTo>
                  <a:pt x="855550" y="1355139"/>
                  <a:pt x="845382" y="1356527"/>
                  <a:pt x="846745" y="1353213"/>
                </a:cubicBezTo>
                <a:cubicBezTo>
                  <a:pt x="851992" y="1351377"/>
                  <a:pt x="853592" y="1352838"/>
                  <a:pt x="856554" y="1352928"/>
                </a:cubicBezTo>
                <a:close/>
                <a:moveTo>
                  <a:pt x="812477" y="1361578"/>
                </a:moveTo>
                <a:lnTo>
                  <a:pt x="811906" y="1358094"/>
                </a:lnTo>
                <a:cubicBezTo>
                  <a:pt x="819308" y="1358738"/>
                  <a:pt x="826253" y="1353907"/>
                  <a:pt x="828130" y="1358077"/>
                </a:cubicBezTo>
                <a:cubicBezTo>
                  <a:pt x="822033" y="1359130"/>
                  <a:pt x="816484" y="1359954"/>
                  <a:pt x="812477" y="1361578"/>
                </a:cubicBezTo>
                <a:close/>
                <a:moveTo>
                  <a:pt x="1255956" y="530179"/>
                </a:moveTo>
                <a:cubicBezTo>
                  <a:pt x="1253467" y="526372"/>
                  <a:pt x="1255548" y="525826"/>
                  <a:pt x="1253499" y="522545"/>
                </a:cubicBezTo>
                <a:cubicBezTo>
                  <a:pt x="1256078" y="521480"/>
                  <a:pt x="1259514" y="530261"/>
                  <a:pt x="1255956" y="530179"/>
                </a:cubicBezTo>
                <a:close/>
                <a:moveTo>
                  <a:pt x="712017" y="1363211"/>
                </a:moveTo>
                <a:cubicBezTo>
                  <a:pt x="717705" y="1363904"/>
                  <a:pt x="719663" y="1361162"/>
                  <a:pt x="723107" y="1363129"/>
                </a:cubicBezTo>
                <a:cubicBezTo>
                  <a:pt x="715003" y="1367030"/>
                  <a:pt x="726478" y="1362974"/>
                  <a:pt x="726347" y="1367528"/>
                </a:cubicBezTo>
                <a:cubicBezTo>
                  <a:pt x="721287" y="1369274"/>
                  <a:pt x="712310" y="1366916"/>
                  <a:pt x="712017" y="1363211"/>
                </a:cubicBezTo>
                <a:close/>
                <a:moveTo>
                  <a:pt x="533171" y="1338450"/>
                </a:moveTo>
                <a:cubicBezTo>
                  <a:pt x="538263" y="1335415"/>
                  <a:pt x="548627" y="1344024"/>
                  <a:pt x="555058" y="1343200"/>
                </a:cubicBezTo>
                <a:cubicBezTo>
                  <a:pt x="554854" y="1344041"/>
                  <a:pt x="556731" y="1344424"/>
                  <a:pt x="557858" y="1344963"/>
                </a:cubicBezTo>
                <a:cubicBezTo>
                  <a:pt x="554422" y="1347207"/>
                  <a:pt x="537790" y="1341046"/>
                  <a:pt x="533171" y="1338450"/>
                </a:cubicBezTo>
                <a:close/>
                <a:moveTo>
                  <a:pt x="465085" y="1307325"/>
                </a:moveTo>
                <a:cubicBezTo>
                  <a:pt x="468349" y="1306150"/>
                  <a:pt x="473743" y="1311242"/>
                  <a:pt x="474804" y="1312817"/>
                </a:cubicBezTo>
                <a:cubicBezTo>
                  <a:pt x="471866" y="1315339"/>
                  <a:pt x="464938" y="1309585"/>
                  <a:pt x="465085" y="1307325"/>
                </a:cubicBezTo>
                <a:close/>
                <a:moveTo>
                  <a:pt x="486425" y="1317958"/>
                </a:moveTo>
                <a:cubicBezTo>
                  <a:pt x="485462" y="1319721"/>
                  <a:pt x="480019" y="1315779"/>
                  <a:pt x="477326" y="1314963"/>
                </a:cubicBezTo>
                <a:cubicBezTo>
                  <a:pt x="477832" y="1313862"/>
                  <a:pt x="479742" y="1314180"/>
                  <a:pt x="481692" y="1315012"/>
                </a:cubicBezTo>
                <a:cubicBezTo>
                  <a:pt x="483651" y="1315820"/>
                  <a:pt x="485723" y="1317004"/>
                  <a:pt x="486425" y="1317958"/>
                </a:cubicBezTo>
                <a:close/>
                <a:moveTo>
                  <a:pt x="439149" y="1295230"/>
                </a:moveTo>
                <a:cubicBezTo>
                  <a:pt x="439925" y="1298593"/>
                  <a:pt x="434432" y="1292097"/>
                  <a:pt x="431135" y="1290024"/>
                </a:cubicBezTo>
                <a:cubicBezTo>
                  <a:pt x="427022" y="1287192"/>
                  <a:pt x="423586" y="1285902"/>
                  <a:pt x="420183" y="1283577"/>
                </a:cubicBezTo>
                <a:cubicBezTo>
                  <a:pt x="422991" y="1282516"/>
                  <a:pt x="426622" y="1284385"/>
                  <a:pt x="430083" y="1287094"/>
                </a:cubicBezTo>
                <a:cubicBezTo>
                  <a:pt x="433510" y="1289869"/>
                  <a:pt x="437027" y="1293027"/>
                  <a:pt x="439149" y="1295230"/>
                </a:cubicBezTo>
                <a:close/>
                <a:moveTo>
                  <a:pt x="407420" y="1274020"/>
                </a:moveTo>
                <a:cubicBezTo>
                  <a:pt x="412014" y="1276509"/>
                  <a:pt x="418837" y="1278141"/>
                  <a:pt x="417441" y="1281969"/>
                </a:cubicBezTo>
                <a:cubicBezTo>
                  <a:pt x="412830" y="1279521"/>
                  <a:pt x="405926" y="1277848"/>
                  <a:pt x="407420" y="1274020"/>
                </a:cubicBezTo>
                <a:close/>
                <a:moveTo>
                  <a:pt x="317462" y="1209019"/>
                </a:moveTo>
                <a:cubicBezTo>
                  <a:pt x="316222" y="1205289"/>
                  <a:pt x="314043" y="1200646"/>
                  <a:pt x="308363" y="1197822"/>
                </a:cubicBezTo>
                <a:cubicBezTo>
                  <a:pt x="310077" y="1194647"/>
                  <a:pt x="314761" y="1198100"/>
                  <a:pt x="317805" y="1202033"/>
                </a:cubicBezTo>
                <a:cubicBezTo>
                  <a:pt x="320792" y="1206024"/>
                  <a:pt x="322555" y="1210137"/>
                  <a:pt x="317462" y="1209019"/>
                </a:cubicBezTo>
                <a:close/>
                <a:moveTo>
                  <a:pt x="1198520" y="435252"/>
                </a:moveTo>
                <a:cubicBezTo>
                  <a:pt x="1197197" y="436590"/>
                  <a:pt x="1189208" y="430225"/>
                  <a:pt x="1192391" y="427968"/>
                </a:cubicBezTo>
                <a:cubicBezTo>
                  <a:pt x="1194276" y="428911"/>
                  <a:pt x="1196390" y="431988"/>
                  <a:pt x="1198520" y="435252"/>
                </a:cubicBezTo>
                <a:close/>
                <a:moveTo>
                  <a:pt x="1200503" y="439663"/>
                </a:moveTo>
                <a:cubicBezTo>
                  <a:pt x="1202486" y="439867"/>
                  <a:pt x="1207529" y="448742"/>
                  <a:pt x="1205358" y="449729"/>
                </a:cubicBezTo>
                <a:cubicBezTo>
                  <a:pt x="1200788" y="444931"/>
                  <a:pt x="1203383" y="443637"/>
                  <a:pt x="1200503" y="439663"/>
                </a:cubicBezTo>
                <a:close/>
                <a:moveTo>
                  <a:pt x="335841" y="1216927"/>
                </a:moveTo>
                <a:cubicBezTo>
                  <a:pt x="336746" y="1218706"/>
                  <a:pt x="339333" y="1220852"/>
                  <a:pt x="341317" y="1222843"/>
                </a:cubicBezTo>
                <a:cubicBezTo>
                  <a:pt x="343381" y="1224737"/>
                  <a:pt x="344793" y="1226524"/>
                  <a:pt x="343185" y="1227805"/>
                </a:cubicBezTo>
                <a:cubicBezTo>
                  <a:pt x="338591" y="1224182"/>
                  <a:pt x="336126" y="1224655"/>
                  <a:pt x="336485" y="1221040"/>
                </a:cubicBezTo>
                <a:cubicBezTo>
                  <a:pt x="336608" y="1219848"/>
                  <a:pt x="334111" y="1217800"/>
                  <a:pt x="335841" y="1216927"/>
                </a:cubicBezTo>
                <a:close/>
                <a:moveTo>
                  <a:pt x="264480" y="1147943"/>
                </a:moveTo>
                <a:cubicBezTo>
                  <a:pt x="266594" y="1146311"/>
                  <a:pt x="273710" y="1154798"/>
                  <a:pt x="269964" y="1155736"/>
                </a:cubicBezTo>
                <a:cubicBezTo>
                  <a:pt x="266002" y="1152782"/>
                  <a:pt x="265451" y="1151476"/>
                  <a:pt x="264480" y="1147943"/>
                </a:cubicBezTo>
                <a:close/>
                <a:moveTo>
                  <a:pt x="1229074" y="485168"/>
                </a:moveTo>
                <a:cubicBezTo>
                  <a:pt x="1232061" y="489718"/>
                  <a:pt x="1233089" y="493068"/>
                  <a:pt x="1234476" y="496626"/>
                </a:cubicBezTo>
                <a:cubicBezTo>
                  <a:pt x="1232044" y="495479"/>
                  <a:pt x="1224879" y="486592"/>
                  <a:pt x="1229074" y="485168"/>
                </a:cubicBezTo>
                <a:close/>
                <a:moveTo>
                  <a:pt x="667809" y="1360273"/>
                </a:moveTo>
                <a:cubicBezTo>
                  <a:pt x="664626" y="1359432"/>
                  <a:pt x="656727" y="1360672"/>
                  <a:pt x="658555" y="1357620"/>
                </a:cubicBezTo>
                <a:cubicBezTo>
                  <a:pt x="661737" y="1358461"/>
                  <a:pt x="669564" y="1357229"/>
                  <a:pt x="667809" y="1360273"/>
                </a:cubicBezTo>
                <a:close/>
                <a:moveTo>
                  <a:pt x="545412" y="1336622"/>
                </a:moveTo>
                <a:cubicBezTo>
                  <a:pt x="533954" y="1332077"/>
                  <a:pt x="528748" y="1329979"/>
                  <a:pt x="517828" y="1324601"/>
                </a:cubicBezTo>
                <a:cubicBezTo>
                  <a:pt x="520881" y="1321500"/>
                  <a:pt x="525100" y="1326576"/>
                  <a:pt x="528511" y="1327417"/>
                </a:cubicBezTo>
                <a:cubicBezTo>
                  <a:pt x="533187" y="1328592"/>
                  <a:pt x="538810" y="1326960"/>
                  <a:pt x="545739" y="1330265"/>
                </a:cubicBezTo>
                <a:cubicBezTo>
                  <a:pt x="546563" y="1332632"/>
                  <a:pt x="544996" y="1333015"/>
                  <a:pt x="545412" y="1336622"/>
                </a:cubicBezTo>
                <a:close/>
                <a:moveTo>
                  <a:pt x="349935" y="1232049"/>
                </a:moveTo>
                <a:cubicBezTo>
                  <a:pt x="350824" y="1228213"/>
                  <a:pt x="355133" y="1235142"/>
                  <a:pt x="357900" y="1237272"/>
                </a:cubicBezTo>
                <a:cubicBezTo>
                  <a:pt x="359662" y="1238626"/>
                  <a:pt x="361605" y="1239630"/>
                  <a:pt x="363408" y="1240724"/>
                </a:cubicBezTo>
                <a:cubicBezTo>
                  <a:pt x="365252" y="1241768"/>
                  <a:pt x="366901" y="1242976"/>
                  <a:pt x="367962" y="1244902"/>
                </a:cubicBezTo>
                <a:cubicBezTo>
                  <a:pt x="362404" y="1245555"/>
                  <a:pt x="352758" y="1234473"/>
                  <a:pt x="349935" y="1232049"/>
                </a:cubicBezTo>
                <a:close/>
                <a:moveTo>
                  <a:pt x="247877" y="1126839"/>
                </a:moveTo>
                <a:cubicBezTo>
                  <a:pt x="249517" y="1125076"/>
                  <a:pt x="256658" y="1134094"/>
                  <a:pt x="256295" y="1136297"/>
                </a:cubicBezTo>
                <a:cubicBezTo>
                  <a:pt x="254295" y="1139194"/>
                  <a:pt x="248220" y="1128544"/>
                  <a:pt x="247877" y="1126839"/>
                </a:cubicBezTo>
                <a:close/>
                <a:moveTo>
                  <a:pt x="234624" y="1105302"/>
                </a:moveTo>
                <a:cubicBezTo>
                  <a:pt x="237300" y="1109456"/>
                  <a:pt x="241707" y="1114442"/>
                  <a:pt x="241997" y="1117462"/>
                </a:cubicBezTo>
                <a:cubicBezTo>
                  <a:pt x="239696" y="1118792"/>
                  <a:pt x="230372" y="1106020"/>
                  <a:pt x="234624" y="1105302"/>
                </a:cubicBezTo>
                <a:close/>
                <a:moveTo>
                  <a:pt x="1291823" y="702816"/>
                </a:moveTo>
                <a:cubicBezTo>
                  <a:pt x="1290346" y="701191"/>
                  <a:pt x="1289432" y="701314"/>
                  <a:pt x="1288322" y="703256"/>
                </a:cubicBezTo>
                <a:cubicBezTo>
                  <a:pt x="1288518" y="709230"/>
                  <a:pt x="1289872" y="712200"/>
                  <a:pt x="1289807" y="717138"/>
                </a:cubicBezTo>
                <a:cubicBezTo>
                  <a:pt x="1289774" y="719456"/>
                  <a:pt x="1288608" y="721357"/>
                  <a:pt x="1288722" y="723471"/>
                </a:cubicBezTo>
                <a:cubicBezTo>
                  <a:pt x="1288803" y="725193"/>
                  <a:pt x="1289024" y="726898"/>
                  <a:pt x="1289220" y="728645"/>
                </a:cubicBezTo>
                <a:cubicBezTo>
                  <a:pt x="1289391" y="730399"/>
                  <a:pt x="1289554" y="732187"/>
                  <a:pt x="1289742" y="734055"/>
                </a:cubicBezTo>
                <a:cubicBezTo>
                  <a:pt x="1290101" y="737793"/>
                  <a:pt x="1290427" y="741865"/>
                  <a:pt x="1290264" y="746582"/>
                </a:cubicBezTo>
                <a:cubicBezTo>
                  <a:pt x="1290688" y="752328"/>
                  <a:pt x="1293716" y="746517"/>
                  <a:pt x="1293985" y="749512"/>
                </a:cubicBezTo>
                <a:cubicBezTo>
                  <a:pt x="1294589" y="752809"/>
                  <a:pt x="1292892" y="752515"/>
                  <a:pt x="1291521" y="752711"/>
                </a:cubicBezTo>
                <a:cubicBezTo>
                  <a:pt x="1291423" y="756065"/>
                  <a:pt x="1293096" y="754988"/>
                  <a:pt x="1293553" y="757298"/>
                </a:cubicBezTo>
                <a:cubicBezTo>
                  <a:pt x="1293904" y="759632"/>
                  <a:pt x="1292761" y="760113"/>
                  <a:pt x="1292680" y="761974"/>
                </a:cubicBezTo>
                <a:cubicBezTo>
                  <a:pt x="1292476" y="766846"/>
                  <a:pt x="1293879" y="767564"/>
                  <a:pt x="1292745" y="772803"/>
                </a:cubicBezTo>
                <a:cubicBezTo>
                  <a:pt x="1292166" y="775464"/>
                  <a:pt x="1291913" y="775627"/>
                  <a:pt x="1291007" y="777430"/>
                </a:cubicBezTo>
                <a:cubicBezTo>
                  <a:pt x="1290427" y="778516"/>
                  <a:pt x="1289774" y="782686"/>
                  <a:pt x="1289032" y="787362"/>
                </a:cubicBezTo>
                <a:cubicBezTo>
                  <a:pt x="1288208" y="792047"/>
                  <a:pt x="1287587" y="797245"/>
                  <a:pt x="1287767" y="800460"/>
                </a:cubicBezTo>
                <a:cubicBezTo>
                  <a:pt x="1288101" y="806304"/>
                  <a:pt x="1289987" y="806867"/>
                  <a:pt x="1290786" y="812963"/>
                </a:cubicBezTo>
                <a:cubicBezTo>
                  <a:pt x="1288942" y="813502"/>
                  <a:pt x="1289872" y="818317"/>
                  <a:pt x="1288354" y="820520"/>
                </a:cubicBezTo>
                <a:cubicBezTo>
                  <a:pt x="1288110" y="820871"/>
                  <a:pt x="1286755" y="819949"/>
                  <a:pt x="1286584" y="820373"/>
                </a:cubicBezTo>
                <a:cubicBezTo>
                  <a:pt x="1285531" y="823058"/>
                  <a:pt x="1285972" y="826608"/>
                  <a:pt x="1284845" y="829464"/>
                </a:cubicBezTo>
                <a:cubicBezTo>
                  <a:pt x="1284584" y="830125"/>
                  <a:pt x="1283140" y="830272"/>
                  <a:pt x="1282944" y="830811"/>
                </a:cubicBezTo>
                <a:cubicBezTo>
                  <a:pt x="1281459" y="834679"/>
                  <a:pt x="1279834" y="840759"/>
                  <a:pt x="1280218" y="847410"/>
                </a:cubicBezTo>
                <a:cubicBezTo>
                  <a:pt x="1280430" y="849997"/>
                  <a:pt x="1281679" y="851711"/>
                  <a:pt x="1281744" y="855326"/>
                </a:cubicBezTo>
                <a:cubicBezTo>
                  <a:pt x="1279100" y="854216"/>
                  <a:pt x="1277900" y="856705"/>
                  <a:pt x="1276725" y="859219"/>
                </a:cubicBezTo>
                <a:cubicBezTo>
                  <a:pt x="1275575" y="862467"/>
                  <a:pt x="1276929" y="866245"/>
                  <a:pt x="1276064" y="869901"/>
                </a:cubicBezTo>
                <a:cubicBezTo>
                  <a:pt x="1274962" y="873949"/>
                  <a:pt x="1271951" y="875867"/>
                  <a:pt x="1270523" y="879695"/>
                </a:cubicBezTo>
                <a:cubicBezTo>
                  <a:pt x="1269364" y="882779"/>
                  <a:pt x="1269250" y="888010"/>
                  <a:pt x="1267936" y="893078"/>
                </a:cubicBezTo>
                <a:cubicBezTo>
                  <a:pt x="1267267" y="896024"/>
                  <a:pt x="1264998" y="898881"/>
                  <a:pt x="1264141" y="901525"/>
                </a:cubicBezTo>
                <a:cubicBezTo>
                  <a:pt x="1262591" y="905932"/>
                  <a:pt x="1262272" y="910290"/>
                  <a:pt x="1261252" y="913252"/>
                </a:cubicBezTo>
                <a:cubicBezTo>
                  <a:pt x="1260599" y="915129"/>
                  <a:pt x="1258371" y="917520"/>
                  <a:pt x="1258110" y="918654"/>
                </a:cubicBezTo>
                <a:cubicBezTo>
                  <a:pt x="1258184" y="919267"/>
                  <a:pt x="1258600" y="931394"/>
                  <a:pt x="1255180" y="931908"/>
                </a:cubicBezTo>
                <a:cubicBezTo>
                  <a:pt x="1251606" y="932422"/>
                  <a:pt x="1253826" y="933050"/>
                  <a:pt x="1252610" y="937441"/>
                </a:cubicBezTo>
                <a:cubicBezTo>
                  <a:pt x="1252014" y="939571"/>
                  <a:pt x="1247934" y="943774"/>
                  <a:pt x="1251320" y="944924"/>
                </a:cubicBezTo>
                <a:cubicBezTo>
                  <a:pt x="1250047" y="949829"/>
                  <a:pt x="1247950" y="946777"/>
                  <a:pt x="1246065" y="949519"/>
                </a:cubicBezTo>
                <a:cubicBezTo>
                  <a:pt x="1244604" y="951592"/>
                  <a:pt x="1245902" y="953934"/>
                  <a:pt x="1244400" y="956888"/>
                </a:cubicBezTo>
                <a:cubicBezTo>
                  <a:pt x="1243927" y="957810"/>
                  <a:pt x="1241462" y="957590"/>
                  <a:pt x="1241242" y="960536"/>
                </a:cubicBezTo>
                <a:cubicBezTo>
                  <a:pt x="1240319" y="965563"/>
                  <a:pt x="1243037" y="961369"/>
                  <a:pt x="1243576" y="964568"/>
                </a:cubicBezTo>
                <a:cubicBezTo>
                  <a:pt x="1241478" y="967832"/>
                  <a:pt x="1240532" y="967759"/>
                  <a:pt x="1239438" y="971056"/>
                </a:cubicBezTo>
                <a:cubicBezTo>
                  <a:pt x="1238467" y="973749"/>
                  <a:pt x="1239683" y="980947"/>
                  <a:pt x="1236304" y="981126"/>
                </a:cubicBezTo>
                <a:cubicBezTo>
                  <a:pt x="1231644" y="981322"/>
                  <a:pt x="1236092" y="981575"/>
                  <a:pt x="1233220" y="986349"/>
                </a:cubicBezTo>
                <a:cubicBezTo>
                  <a:pt x="1232395" y="987728"/>
                  <a:pt x="1227956" y="988846"/>
                  <a:pt x="1226332" y="991580"/>
                </a:cubicBezTo>
                <a:cubicBezTo>
                  <a:pt x="1226479" y="993808"/>
                  <a:pt x="1224773" y="998721"/>
                  <a:pt x="1222439" y="1003234"/>
                </a:cubicBezTo>
                <a:cubicBezTo>
                  <a:pt x="1220129" y="1007763"/>
                  <a:pt x="1217249" y="1011909"/>
                  <a:pt x="1214849" y="1012505"/>
                </a:cubicBezTo>
                <a:cubicBezTo>
                  <a:pt x="1214025" y="1014439"/>
                  <a:pt x="1212817" y="1016683"/>
                  <a:pt x="1212026" y="1018576"/>
                </a:cubicBezTo>
                <a:cubicBezTo>
                  <a:pt x="1211169" y="1020437"/>
                  <a:pt x="1210802" y="1021988"/>
                  <a:pt x="1211887" y="1022649"/>
                </a:cubicBezTo>
                <a:cubicBezTo>
                  <a:pt x="1209169" y="1025946"/>
                  <a:pt x="1210785" y="1019686"/>
                  <a:pt x="1208027" y="1022371"/>
                </a:cubicBezTo>
                <a:cubicBezTo>
                  <a:pt x="1204999" y="1029267"/>
                  <a:pt x="1205138" y="1033331"/>
                  <a:pt x="1199197" y="1041174"/>
                </a:cubicBezTo>
                <a:cubicBezTo>
                  <a:pt x="1194872" y="1046323"/>
                  <a:pt x="1186001" y="1049645"/>
                  <a:pt x="1189412" y="1056076"/>
                </a:cubicBezTo>
                <a:cubicBezTo>
                  <a:pt x="1185797" y="1056998"/>
                  <a:pt x="1184956" y="1062180"/>
                  <a:pt x="1181814" y="1065297"/>
                </a:cubicBezTo>
                <a:cubicBezTo>
                  <a:pt x="1181455" y="1065665"/>
                  <a:pt x="1177685" y="1067248"/>
                  <a:pt x="1176338" y="1068799"/>
                </a:cubicBezTo>
                <a:cubicBezTo>
                  <a:pt x="1175122" y="1070210"/>
                  <a:pt x="1174371" y="1072389"/>
                  <a:pt x="1173115" y="1073728"/>
                </a:cubicBezTo>
                <a:cubicBezTo>
                  <a:pt x="1171891" y="1075042"/>
                  <a:pt x="1169989" y="1076715"/>
                  <a:pt x="1167973" y="1078730"/>
                </a:cubicBezTo>
                <a:cubicBezTo>
                  <a:pt x="1166970" y="1079734"/>
                  <a:pt x="1165933" y="1080836"/>
                  <a:pt x="1164937" y="1082003"/>
                </a:cubicBezTo>
                <a:cubicBezTo>
                  <a:pt x="1163876" y="1083137"/>
                  <a:pt x="1162840" y="1084337"/>
                  <a:pt x="1161934" y="1085634"/>
                </a:cubicBezTo>
                <a:cubicBezTo>
                  <a:pt x="1160237" y="1088034"/>
                  <a:pt x="1159976" y="1091641"/>
                  <a:pt x="1158213" y="1093779"/>
                </a:cubicBezTo>
                <a:cubicBezTo>
                  <a:pt x="1156001" y="1096456"/>
                  <a:pt x="1155071" y="1095109"/>
                  <a:pt x="1153365" y="1097484"/>
                </a:cubicBezTo>
                <a:cubicBezTo>
                  <a:pt x="1152680" y="1098422"/>
                  <a:pt x="1152141" y="1102315"/>
                  <a:pt x="1149383" y="1099989"/>
                </a:cubicBezTo>
                <a:cubicBezTo>
                  <a:pt x="1146690" y="1102103"/>
                  <a:pt x="1147514" y="1104062"/>
                  <a:pt x="1145621" y="1106281"/>
                </a:cubicBezTo>
                <a:cubicBezTo>
                  <a:pt x="1143654" y="1108550"/>
                  <a:pt x="1142242" y="1107922"/>
                  <a:pt x="1140577" y="1109758"/>
                </a:cubicBezTo>
                <a:cubicBezTo>
                  <a:pt x="1137027" y="1113651"/>
                  <a:pt x="1136905" y="1116083"/>
                  <a:pt x="1133330" y="1118865"/>
                </a:cubicBezTo>
                <a:cubicBezTo>
                  <a:pt x="1132849" y="1119233"/>
                  <a:pt x="1132000" y="1120979"/>
                  <a:pt x="1131527" y="1121151"/>
                </a:cubicBezTo>
                <a:cubicBezTo>
                  <a:pt x="1131249" y="1121240"/>
                  <a:pt x="1130392" y="1119820"/>
                  <a:pt x="1130164" y="1120016"/>
                </a:cubicBezTo>
                <a:cubicBezTo>
                  <a:pt x="1127691" y="1122122"/>
                  <a:pt x="1123235" y="1126414"/>
                  <a:pt x="1121840" y="1128153"/>
                </a:cubicBezTo>
                <a:cubicBezTo>
                  <a:pt x="1120224" y="1130128"/>
                  <a:pt x="1119408" y="1133759"/>
                  <a:pt x="1117425" y="1135865"/>
                </a:cubicBezTo>
                <a:cubicBezTo>
                  <a:pt x="1115083" y="1138305"/>
                  <a:pt x="1113442" y="1137374"/>
                  <a:pt x="1110659" y="1139496"/>
                </a:cubicBezTo>
                <a:cubicBezTo>
                  <a:pt x="1108113" y="1141332"/>
                  <a:pt x="1108644" y="1142793"/>
                  <a:pt x="1107264" y="1144246"/>
                </a:cubicBezTo>
                <a:cubicBezTo>
                  <a:pt x="1105110" y="1146498"/>
                  <a:pt x="1102327" y="1146923"/>
                  <a:pt x="1100956" y="1148204"/>
                </a:cubicBezTo>
                <a:cubicBezTo>
                  <a:pt x="1099830" y="1149265"/>
                  <a:pt x="1098181" y="1151166"/>
                  <a:pt x="1096272" y="1153280"/>
                </a:cubicBezTo>
                <a:cubicBezTo>
                  <a:pt x="1094387" y="1155426"/>
                  <a:pt x="1092175" y="1157736"/>
                  <a:pt x="1089784" y="1159490"/>
                </a:cubicBezTo>
                <a:cubicBezTo>
                  <a:pt x="1087923" y="1160919"/>
                  <a:pt x="1086267" y="1160886"/>
                  <a:pt x="1084349" y="1162135"/>
                </a:cubicBezTo>
                <a:cubicBezTo>
                  <a:pt x="1082341" y="1163448"/>
                  <a:pt x="1080660" y="1166329"/>
                  <a:pt x="1078065" y="1168043"/>
                </a:cubicBezTo>
                <a:cubicBezTo>
                  <a:pt x="1076882" y="1168810"/>
                  <a:pt x="1075249" y="1168533"/>
                  <a:pt x="1073748" y="1169683"/>
                </a:cubicBezTo>
                <a:cubicBezTo>
                  <a:pt x="1071267" y="1171732"/>
                  <a:pt x="1067015" y="1174392"/>
                  <a:pt x="1064526" y="1176538"/>
                </a:cubicBezTo>
                <a:cubicBezTo>
                  <a:pt x="1062845" y="1177942"/>
                  <a:pt x="1063171" y="1179019"/>
                  <a:pt x="1061825" y="1179991"/>
                </a:cubicBezTo>
                <a:cubicBezTo>
                  <a:pt x="1060054" y="1181264"/>
                  <a:pt x="1058185" y="1181239"/>
                  <a:pt x="1056332" y="1182357"/>
                </a:cubicBezTo>
                <a:cubicBezTo>
                  <a:pt x="1054105" y="1183655"/>
                  <a:pt x="1051828" y="1185719"/>
                  <a:pt x="1049249" y="1187637"/>
                </a:cubicBezTo>
                <a:cubicBezTo>
                  <a:pt x="1046678" y="1189563"/>
                  <a:pt x="1044009" y="1191595"/>
                  <a:pt x="1041324" y="1193244"/>
                </a:cubicBezTo>
                <a:cubicBezTo>
                  <a:pt x="1038509" y="1194974"/>
                  <a:pt x="1034951" y="1196223"/>
                  <a:pt x="1032380" y="1197920"/>
                </a:cubicBezTo>
                <a:cubicBezTo>
                  <a:pt x="1029589" y="1199879"/>
                  <a:pt x="1026333" y="1202833"/>
                  <a:pt x="1023183" y="1204563"/>
                </a:cubicBezTo>
                <a:cubicBezTo>
                  <a:pt x="1020988" y="1205787"/>
                  <a:pt x="1018474" y="1205918"/>
                  <a:pt x="1016344" y="1207166"/>
                </a:cubicBezTo>
                <a:cubicBezTo>
                  <a:pt x="1013839" y="1208586"/>
                  <a:pt x="1010330" y="1212430"/>
                  <a:pt x="1005882" y="1214405"/>
                </a:cubicBezTo>
                <a:cubicBezTo>
                  <a:pt x="1004437" y="1214993"/>
                  <a:pt x="1001589" y="1215156"/>
                  <a:pt x="1000128" y="1215882"/>
                </a:cubicBezTo>
                <a:cubicBezTo>
                  <a:pt x="991437" y="1220273"/>
                  <a:pt x="983611" y="1227952"/>
                  <a:pt x="974250" y="1227340"/>
                </a:cubicBezTo>
                <a:cubicBezTo>
                  <a:pt x="976095" y="1224867"/>
                  <a:pt x="978877" y="1223390"/>
                  <a:pt x="982019" y="1222182"/>
                </a:cubicBezTo>
                <a:cubicBezTo>
                  <a:pt x="985072" y="1220803"/>
                  <a:pt x="988458" y="1219661"/>
                  <a:pt x="991568" y="1218102"/>
                </a:cubicBezTo>
                <a:cubicBezTo>
                  <a:pt x="993681" y="1217049"/>
                  <a:pt x="996432" y="1214723"/>
                  <a:pt x="998692" y="1213654"/>
                </a:cubicBezTo>
                <a:cubicBezTo>
                  <a:pt x="1001197" y="1212463"/>
                  <a:pt x="1001875" y="1213417"/>
                  <a:pt x="1003229" y="1212928"/>
                </a:cubicBezTo>
                <a:cubicBezTo>
                  <a:pt x="1005237" y="1212185"/>
                  <a:pt x="1004568" y="1211092"/>
                  <a:pt x="1005131" y="1210700"/>
                </a:cubicBezTo>
                <a:cubicBezTo>
                  <a:pt x="1005180" y="1210684"/>
                  <a:pt x="1006584" y="1210186"/>
                  <a:pt x="1008191" y="1209614"/>
                </a:cubicBezTo>
                <a:cubicBezTo>
                  <a:pt x="1009807" y="1209019"/>
                  <a:pt x="1011521" y="1208358"/>
                  <a:pt x="1011872" y="1208121"/>
                </a:cubicBezTo>
                <a:cubicBezTo>
                  <a:pt x="1012965" y="1207395"/>
                  <a:pt x="1013773" y="1205469"/>
                  <a:pt x="1015985" y="1204171"/>
                </a:cubicBezTo>
                <a:cubicBezTo>
                  <a:pt x="1018384" y="1202768"/>
                  <a:pt x="1021926" y="1201894"/>
                  <a:pt x="1025117" y="1200001"/>
                </a:cubicBezTo>
                <a:cubicBezTo>
                  <a:pt x="1028904" y="1197838"/>
                  <a:pt x="1033229" y="1193889"/>
                  <a:pt x="1037677" y="1190608"/>
                </a:cubicBezTo>
                <a:cubicBezTo>
                  <a:pt x="1042059" y="1187229"/>
                  <a:pt x="1046498" y="1184389"/>
                  <a:pt x="1049771" y="1183328"/>
                </a:cubicBezTo>
                <a:cubicBezTo>
                  <a:pt x="1050612" y="1183067"/>
                  <a:pt x="1048539" y="1185605"/>
                  <a:pt x="1048123" y="1185793"/>
                </a:cubicBezTo>
                <a:cubicBezTo>
                  <a:pt x="1052652" y="1182814"/>
                  <a:pt x="1055157" y="1178342"/>
                  <a:pt x="1059466" y="1175029"/>
                </a:cubicBezTo>
                <a:cubicBezTo>
                  <a:pt x="1061090" y="1173764"/>
                  <a:pt x="1063906" y="1174376"/>
                  <a:pt x="1065538" y="1173364"/>
                </a:cubicBezTo>
                <a:cubicBezTo>
                  <a:pt x="1067496" y="1172132"/>
                  <a:pt x="1066819" y="1171079"/>
                  <a:pt x="1068215" y="1169944"/>
                </a:cubicBezTo>
                <a:cubicBezTo>
                  <a:pt x="1071022" y="1167545"/>
                  <a:pt x="1081843" y="1159711"/>
                  <a:pt x="1086087" y="1155671"/>
                </a:cubicBezTo>
                <a:cubicBezTo>
                  <a:pt x="1086993" y="1154773"/>
                  <a:pt x="1086919" y="1153386"/>
                  <a:pt x="1088600" y="1152105"/>
                </a:cubicBezTo>
                <a:cubicBezTo>
                  <a:pt x="1089180" y="1151623"/>
                  <a:pt x="1091392" y="1151615"/>
                  <a:pt x="1091816" y="1151313"/>
                </a:cubicBezTo>
                <a:cubicBezTo>
                  <a:pt x="1092901" y="1150538"/>
                  <a:pt x="1093717" y="1148979"/>
                  <a:pt x="1094795" y="1148212"/>
                </a:cubicBezTo>
                <a:cubicBezTo>
                  <a:pt x="1096394" y="1147078"/>
                  <a:pt x="1098908" y="1146286"/>
                  <a:pt x="1100050" y="1145315"/>
                </a:cubicBezTo>
                <a:cubicBezTo>
                  <a:pt x="1100662" y="1144793"/>
                  <a:pt x="1101878" y="1142124"/>
                  <a:pt x="1103396" y="1140598"/>
                </a:cubicBezTo>
                <a:cubicBezTo>
                  <a:pt x="1107477" y="1136713"/>
                  <a:pt x="1113295" y="1132070"/>
                  <a:pt x="1117270" y="1127973"/>
                </a:cubicBezTo>
                <a:cubicBezTo>
                  <a:pt x="1119873" y="1125288"/>
                  <a:pt x="1122370" y="1121648"/>
                  <a:pt x="1124892" y="1119355"/>
                </a:cubicBezTo>
                <a:cubicBezTo>
                  <a:pt x="1126679" y="1117813"/>
                  <a:pt x="1129283" y="1116629"/>
                  <a:pt x="1130809" y="1114916"/>
                </a:cubicBezTo>
                <a:cubicBezTo>
                  <a:pt x="1133347" y="1112002"/>
                  <a:pt x="1135093" y="1108118"/>
                  <a:pt x="1137313" y="1105335"/>
                </a:cubicBezTo>
                <a:cubicBezTo>
                  <a:pt x="1138602" y="1103637"/>
                  <a:pt x="1141687" y="1100226"/>
                  <a:pt x="1144429" y="1096929"/>
                </a:cubicBezTo>
                <a:cubicBezTo>
                  <a:pt x="1147147" y="1093616"/>
                  <a:pt x="1149832" y="1090653"/>
                  <a:pt x="1150909" y="1090278"/>
                </a:cubicBezTo>
                <a:cubicBezTo>
                  <a:pt x="1154671" y="1088989"/>
                  <a:pt x="1152149" y="1089796"/>
                  <a:pt x="1155887" y="1084924"/>
                </a:cubicBezTo>
                <a:cubicBezTo>
                  <a:pt x="1157487" y="1082827"/>
                  <a:pt x="1160074" y="1082166"/>
                  <a:pt x="1160743" y="1081252"/>
                </a:cubicBezTo>
                <a:cubicBezTo>
                  <a:pt x="1162220" y="1079253"/>
                  <a:pt x="1160596" y="1079163"/>
                  <a:pt x="1162522" y="1075425"/>
                </a:cubicBezTo>
                <a:cubicBezTo>
                  <a:pt x="1162326" y="1075809"/>
                  <a:pt x="1163648" y="1075523"/>
                  <a:pt x="1164048" y="1074707"/>
                </a:cubicBezTo>
                <a:cubicBezTo>
                  <a:pt x="1164170" y="1074438"/>
                  <a:pt x="1163346" y="1074111"/>
                  <a:pt x="1164105" y="1072993"/>
                </a:cubicBezTo>
                <a:cubicBezTo>
                  <a:pt x="1165509" y="1070904"/>
                  <a:pt x="1167598" y="1070202"/>
                  <a:pt x="1169532" y="1067893"/>
                </a:cubicBezTo>
                <a:cubicBezTo>
                  <a:pt x="1171988" y="1064971"/>
                  <a:pt x="1174159" y="1061421"/>
                  <a:pt x="1176028" y="1058263"/>
                </a:cubicBezTo>
                <a:cubicBezTo>
                  <a:pt x="1177726" y="1054990"/>
                  <a:pt x="1179137" y="1052118"/>
                  <a:pt x="1180304" y="1050641"/>
                </a:cubicBezTo>
                <a:cubicBezTo>
                  <a:pt x="1183259" y="1046903"/>
                  <a:pt x="1187927" y="1045262"/>
                  <a:pt x="1190783" y="1041533"/>
                </a:cubicBezTo>
                <a:cubicBezTo>
                  <a:pt x="1192929" y="1038872"/>
                  <a:pt x="1193427" y="1035249"/>
                  <a:pt x="1194929" y="1032132"/>
                </a:cubicBezTo>
                <a:cubicBezTo>
                  <a:pt x="1199091" y="1023506"/>
                  <a:pt x="1207268" y="1015075"/>
                  <a:pt x="1211128" y="1005821"/>
                </a:cubicBezTo>
                <a:cubicBezTo>
                  <a:pt x="1212271" y="1003258"/>
                  <a:pt x="1213421" y="1000777"/>
                  <a:pt x="1212605" y="998435"/>
                </a:cubicBezTo>
                <a:cubicBezTo>
                  <a:pt x="1214841" y="996942"/>
                  <a:pt x="1217085" y="994453"/>
                  <a:pt x="1219118" y="991229"/>
                </a:cubicBezTo>
                <a:cubicBezTo>
                  <a:pt x="1221068" y="987965"/>
                  <a:pt x="1222953" y="984040"/>
                  <a:pt x="1224887" y="979853"/>
                </a:cubicBezTo>
                <a:cubicBezTo>
                  <a:pt x="1226789" y="975650"/>
                  <a:pt x="1228894" y="971251"/>
                  <a:pt x="1230828" y="966845"/>
                </a:cubicBezTo>
                <a:cubicBezTo>
                  <a:pt x="1232673" y="962413"/>
                  <a:pt x="1234656" y="958096"/>
                  <a:pt x="1236884" y="954269"/>
                </a:cubicBezTo>
                <a:cubicBezTo>
                  <a:pt x="1240621" y="953126"/>
                  <a:pt x="1235717" y="959190"/>
                  <a:pt x="1237912" y="959336"/>
                </a:cubicBezTo>
                <a:cubicBezTo>
                  <a:pt x="1240328" y="958529"/>
                  <a:pt x="1241340" y="950629"/>
                  <a:pt x="1243217" y="947014"/>
                </a:cubicBezTo>
                <a:cubicBezTo>
                  <a:pt x="1240173" y="943611"/>
                  <a:pt x="1240409" y="956309"/>
                  <a:pt x="1237373" y="952873"/>
                </a:cubicBezTo>
                <a:cubicBezTo>
                  <a:pt x="1239128" y="949372"/>
                  <a:pt x="1236582" y="949184"/>
                  <a:pt x="1239014" y="945626"/>
                </a:cubicBezTo>
                <a:cubicBezTo>
                  <a:pt x="1239960" y="944190"/>
                  <a:pt x="1241560" y="945757"/>
                  <a:pt x="1242482" y="943643"/>
                </a:cubicBezTo>
                <a:cubicBezTo>
                  <a:pt x="1245420" y="936649"/>
                  <a:pt x="1246824" y="927240"/>
                  <a:pt x="1249705" y="919471"/>
                </a:cubicBezTo>
                <a:cubicBezTo>
                  <a:pt x="1250513" y="917031"/>
                  <a:pt x="1252234" y="915251"/>
                  <a:pt x="1253197" y="912705"/>
                </a:cubicBezTo>
                <a:cubicBezTo>
                  <a:pt x="1254111" y="910249"/>
                  <a:pt x="1254332" y="907188"/>
                  <a:pt x="1255319" y="904038"/>
                </a:cubicBezTo>
                <a:cubicBezTo>
                  <a:pt x="1256396" y="900603"/>
                  <a:pt x="1258510" y="897689"/>
                  <a:pt x="1259563" y="894319"/>
                </a:cubicBezTo>
                <a:cubicBezTo>
                  <a:pt x="1261277" y="887766"/>
                  <a:pt x="1261807" y="880633"/>
                  <a:pt x="1263562" y="873819"/>
                </a:cubicBezTo>
                <a:cubicBezTo>
                  <a:pt x="1265137" y="868261"/>
                  <a:pt x="1267928" y="862426"/>
                  <a:pt x="1269070" y="856534"/>
                </a:cubicBezTo>
                <a:cubicBezTo>
                  <a:pt x="1269650" y="853498"/>
                  <a:pt x="1269895" y="845794"/>
                  <a:pt x="1271429" y="840212"/>
                </a:cubicBezTo>
                <a:cubicBezTo>
                  <a:pt x="1271780" y="838637"/>
                  <a:pt x="1273404" y="836393"/>
                  <a:pt x="1273730" y="834434"/>
                </a:cubicBezTo>
                <a:cubicBezTo>
                  <a:pt x="1274783" y="827979"/>
                  <a:pt x="1275028" y="821173"/>
                  <a:pt x="1275362" y="814530"/>
                </a:cubicBezTo>
                <a:cubicBezTo>
                  <a:pt x="1275460" y="807879"/>
                  <a:pt x="1275387" y="801366"/>
                  <a:pt x="1276480" y="795425"/>
                </a:cubicBezTo>
                <a:cubicBezTo>
                  <a:pt x="1276905" y="793042"/>
                  <a:pt x="1278929" y="792414"/>
                  <a:pt x="1279329" y="790986"/>
                </a:cubicBezTo>
                <a:cubicBezTo>
                  <a:pt x="1281352" y="784694"/>
                  <a:pt x="1279035" y="777145"/>
                  <a:pt x="1279451" y="769825"/>
                </a:cubicBezTo>
                <a:cubicBezTo>
                  <a:pt x="1279582" y="764969"/>
                  <a:pt x="1281565" y="762814"/>
                  <a:pt x="1280993" y="754629"/>
                </a:cubicBezTo>
                <a:cubicBezTo>
                  <a:pt x="1280838" y="752809"/>
                  <a:pt x="1279745" y="748247"/>
                  <a:pt x="1279753" y="748614"/>
                </a:cubicBezTo>
                <a:cubicBezTo>
                  <a:pt x="1279753" y="745301"/>
                  <a:pt x="1281157" y="743644"/>
                  <a:pt x="1281083" y="740935"/>
                </a:cubicBezTo>
                <a:cubicBezTo>
                  <a:pt x="1281026" y="738552"/>
                  <a:pt x="1279916" y="735908"/>
                  <a:pt x="1279777" y="733411"/>
                </a:cubicBezTo>
                <a:cubicBezTo>
                  <a:pt x="1279679" y="729314"/>
                  <a:pt x="1280381" y="724491"/>
                  <a:pt x="1280283" y="719619"/>
                </a:cubicBezTo>
                <a:cubicBezTo>
                  <a:pt x="1280243" y="717652"/>
                  <a:pt x="1279582" y="715498"/>
                  <a:pt x="1279630" y="713547"/>
                </a:cubicBezTo>
                <a:cubicBezTo>
                  <a:pt x="1279696" y="707883"/>
                  <a:pt x="1281075" y="700637"/>
                  <a:pt x="1279329" y="690468"/>
                </a:cubicBezTo>
                <a:cubicBezTo>
                  <a:pt x="1278912" y="687734"/>
                  <a:pt x="1277876" y="687432"/>
                  <a:pt x="1277492" y="684560"/>
                </a:cubicBezTo>
                <a:cubicBezTo>
                  <a:pt x="1277092" y="681662"/>
                  <a:pt x="1277754" y="680071"/>
                  <a:pt x="1277403" y="678349"/>
                </a:cubicBezTo>
                <a:cubicBezTo>
                  <a:pt x="1276701" y="674971"/>
                  <a:pt x="1275721" y="672759"/>
                  <a:pt x="1275093" y="670792"/>
                </a:cubicBezTo>
                <a:cubicBezTo>
                  <a:pt x="1274375" y="668850"/>
                  <a:pt x="1274089" y="667152"/>
                  <a:pt x="1274922" y="664761"/>
                </a:cubicBezTo>
                <a:cubicBezTo>
                  <a:pt x="1275689" y="662566"/>
                  <a:pt x="1274032" y="658396"/>
                  <a:pt x="1273232" y="652569"/>
                </a:cubicBezTo>
                <a:cubicBezTo>
                  <a:pt x="1272424" y="646612"/>
                  <a:pt x="1273175" y="640834"/>
                  <a:pt x="1271625" y="633987"/>
                </a:cubicBezTo>
                <a:cubicBezTo>
                  <a:pt x="1270915" y="630535"/>
                  <a:pt x="1268850" y="627270"/>
                  <a:pt x="1268001" y="623794"/>
                </a:cubicBezTo>
                <a:cubicBezTo>
                  <a:pt x="1266614" y="618178"/>
                  <a:pt x="1266720" y="612576"/>
                  <a:pt x="1265063" y="607006"/>
                </a:cubicBezTo>
                <a:cubicBezTo>
                  <a:pt x="1263782" y="602297"/>
                  <a:pt x="1261326" y="596907"/>
                  <a:pt x="1260363" y="592316"/>
                </a:cubicBezTo>
                <a:cubicBezTo>
                  <a:pt x="1259457" y="587922"/>
                  <a:pt x="1260093" y="583788"/>
                  <a:pt x="1258861" y="579749"/>
                </a:cubicBezTo>
                <a:cubicBezTo>
                  <a:pt x="1257286" y="574211"/>
                  <a:pt x="1253597" y="563264"/>
                  <a:pt x="1252055" y="559138"/>
                </a:cubicBezTo>
                <a:cubicBezTo>
                  <a:pt x="1251598" y="557861"/>
                  <a:pt x="1250251" y="557290"/>
                  <a:pt x="1249476" y="555168"/>
                </a:cubicBezTo>
                <a:cubicBezTo>
                  <a:pt x="1248717" y="553001"/>
                  <a:pt x="1249411" y="551598"/>
                  <a:pt x="1248619" y="548807"/>
                </a:cubicBezTo>
                <a:cubicBezTo>
                  <a:pt x="1247852" y="546122"/>
                  <a:pt x="1243445" y="539499"/>
                  <a:pt x="1243674" y="537410"/>
                </a:cubicBezTo>
                <a:cubicBezTo>
                  <a:pt x="1243812" y="536129"/>
                  <a:pt x="1245314" y="535129"/>
                  <a:pt x="1244857" y="533464"/>
                </a:cubicBezTo>
                <a:cubicBezTo>
                  <a:pt x="1244025" y="530204"/>
                  <a:pt x="1241258" y="528245"/>
                  <a:pt x="1240083" y="525369"/>
                </a:cubicBezTo>
                <a:cubicBezTo>
                  <a:pt x="1238940" y="522418"/>
                  <a:pt x="1241021" y="517065"/>
                  <a:pt x="1235545" y="510218"/>
                </a:cubicBezTo>
                <a:cubicBezTo>
                  <a:pt x="1241095" y="509149"/>
                  <a:pt x="1241756" y="523577"/>
                  <a:pt x="1246481" y="522333"/>
                </a:cubicBezTo>
                <a:cubicBezTo>
                  <a:pt x="1249884" y="526519"/>
                  <a:pt x="1249900" y="532619"/>
                  <a:pt x="1251565" y="535594"/>
                </a:cubicBezTo>
                <a:cubicBezTo>
                  <a:pt x="1253157" y="538536"/>
                  <a:pt x="1253981" y="537275"/>
                  <a:pt x="1255695" y="540666"/>
                </a:cubicBezTo>
                <a:cubicBezTo>
                  <a:pt x="1258559" y="545444"/>
                  <a:pt x="1254169" y="543110"/>
                  <a:pt x="1254332" y="546391"/>
                </a:cubicBezTo>
                <a:cubicBezTo>
                  <a:pt x="1254413" y="548158"/>
                  <a:pt x="1256968" y="551643"/>
                  <a:pt x="1257474" y="553573"/>
                </a:cubicBezTo>
                <a:cubicBezTo>
                  <a:pt x="1257759" y="554385"/>
                  <a:pt x="1256470" y="558677"/>
                  <a:pt x="1257808" y="561876"/>
                </a:cubicBezTo>
                <a:cubicBezTo>
                  <a:pt x="1258788" y="565512"/>
                  <a:pt x="1261260" y="559595"/>
                  <a:pt x="1261929" y="565312"/>
                </a:cubicBezTo>
                <a:cubicBezTo>
                  <a:pt x="1264435" y="571220"/>
                  <a:pt x="1260493" y="566756"/>
                  <a:pt x="1259171" y="568042"/>
                </a:cubicBezTo>
                <a:lnTo>
                  <a:pt x="1262476" y="576803"/>
                </a:lnTo>
                <a:cubicBezTo>
                  <a:pt x="1265635" y="580883"/>
                  <a:pt x="1261211" y="567601"/>
                  <a:pt x="1265529" y="572355"/>
                </a:cubicBezTo>
                <a:cubicBezTo>
                  <a:pt x="1267324" y="576733"/>
                  <a:pt x="1269813" y="581005"/>
                  <a:pt x="1270319" y="585665"/>
                </a:cubicBezTo>
                <a:cubicBezTo>
                  <a:pt x="1270613" y="587881"/>
                  <a:pt x="1268809" y="588032"/>
                  <a:pt x="1268760" y="589509"/>
                </a:cubicBezTo>
                <a:cubicBezTo>
                  <a:pt x="1268687" y="591153"/>
                  <a:pt x="1269389" y="593132"/>
                  <a:pt x="1269340" y="594259"/>
                </a:cubicBezTo>
                <a:cubicBezTo>
                  <a:pt x="1269242" y="596572"/>
                  <a:pt x="1269413" y="601816"/>
                  <a:pt x="1270401" y="607243"/>
                </a:cubicBezTo>
                <a:cubicBezTo>
                  <a:pt x="1271535" y="612621"/>
                  <a:pt x="1272694" y="618427"/>
                  <a:pt x="1275689" y="621696"/>
                </a:cubicBezTo>
                <a:cubicBezTo>
                  <a:pt x="1275689" y="621696"/>
                  <a:pt x="1276399" y="616305"/>
                  <a:pt x="1276995" y="619721"/>
                </a:cubicBezTo>
                <a:cubicBezTo>
                  <a:pt x="1277158" y="620660"/>
                  <a:pt x="1276456" y="624161"/>
                  <a:pt x="1277745" y="625989"/>
                </a:cubicBezTo>
                <a:cubicBezTo>
                  <a:pt x="1278406" y="626944"/>
                  <a:pt x="1278994" y="625475"/>
                  <a:pt x="1279859" y="627058"/>
                </a:cubicBezTo>
                <a:cubicBezTo>
                  <a:pt x="1280243" y="627850"/>
                  <a:pt x="1281752" y="631024"/>
                  <a:pt x="1281924" y="631391"/>
                </a:cubicBezTo>
                <a:cubicBezTo>
                  <a:pt x="1283099" y="634599"/>
                  <a:pt x="1281189" y="634966"/>
                  <a:pt x="1281426" y="636353"/>
                </a:cubicBezTo>
                <a:cubicBezTo>
                  <a:pt x="1281924" y="638965"/>
                  <a:pt x="1284347" y="640768"/>
                  <a:pt x="1284592" y="642058"/>
                </a:cubicBezTo>
                <a:cubicBezTo>
                  <a:pt x="1285188" y="645020"/>
                  <a:pt x="1283776" y="645959"/>
                  <a:pt x="1284152" y="648586"/>
                </a:cubicBezTo>
                <a:cubicBezTo>
                  <a:pt x="1284543" y="651239"/>
                  <a:pt x="1286535" y="651614"/>
                  <a:pt x="1287179" y="654364"/>
                </a:cubicBezTo>
                <a:cubicBezTo>
                  <a:pt x="1287832" y="657147"/>
                  <a:pt x="1285972" y="656870"/>
                  <a:pt x="1287081" y="662378"/>
                </a:cubicBezTo>
                <a:cubicBezTo>
                  <a:pt x="1287522" y="664696"/>
                  <a:pt x="1288248" y="667095"/>
                  <a:pt x="1288771" y="669568"/>
                </a:cubicBezTo>
                <a:cubicBezTo>
                  <a:pt x="1289260" y="672041"/>
                  <a:pt x="1289750" y="674554"/>
                  <a:pt x="1290060" y="677019"/>
                </a:cubicBezTo>
                <a:cubicBezTo>
                  <a:pt x="1290672" y="681956"/>
                  <a:pt x="1290566" y="686739"/>
                  <a:pt x="1288338" y="690697"/>
                </a:cubicBezTo>
                <a:cubicBezTo>
                  <a:pt x="1289472" y="694948"/>
                  <a:pt x="1291007" y="698523"/>
                  <a:pt x="1291823" y="702816"/>
                </a:cubicBezTo>
                <a:close/>
                <a:moveTo>
                  <a:pt x="1259392" y="997146"/>
                </a:moveTo>
                <a:cubicBezTo>
                  <a:pt x="1256649" y="1000410"/>
                  <a:pt x="1254748" y="1008800"/>
                  <a:pt x="1251516" y="1009191"/>
                </a:cubicBezTo>
                <a:cubicBezTo>
                  <a:pt x="1251720" y="1008539"/>
                  <a:pt x="1256250" y="993514"/>
                  <a:pt x="1259392" y="997146"/>
                </a:cubicBezTo>
                <a:close/>
                <a:moveTo>
                  <a:pt x="460865" y="1301465"/>
                </a:moveTo>
                <a:cubicBezTo>
                  <a:pt x="457038" y="1299792"/>
                  <a:pt x="452705" y="1297646"/>
                  <a:pt x="451423" y="1295671"/>
                </a:cubicBezTo>
                <a:cubicBezTo>
                  <a:pt x="452419" y="1295035"/>
                  <a:pt x="455471" y="1295761"/>
                  <a:pt x="457919" y="1297034"/>
                </a:cubicBezTo>
                <a:cubicBezTo>
                  <a:pt x="460351" y="1298331"/>
                  <a:pt x="462318" y="1299898"/>
                  <a:pt x="460865" y="1301465"/>
                </a:cubicBezTo>
                <a:close/>
                <a:moveTo>
                  <a:pt x="1205146" y="1091021"/>
                </a:moveTo>
                <a:cubicBezTo>
                  <a:pt x="1207627" y="1088385"/>
                  <a:pt x="1210491" y="1079946"/>
                  <a:pt x="1212654" y="1082778"/>
                </a:cubicBezTo>
                <a:cubicBezTo>
                  <a:pt x="1212385" y="1085553"/>
                  <a:pt x="1207333" y="1094228"/>
                  <a:pt x="1205146" y="1091021"/>
                </a:cubicBezTo>
                <a:close/>
                <a:moveTo>
                  <a:pt x="1275346" y="616954"/>
                </a:moveTo>
                <a:cubicBezTo>
                  <a:pt x="1274016" y="611360"/>
                  <a:pt x="1272139" y="605957"/>
                  <a:pt x="1270401" y="600502"/>
                </a:cubicBezTo>
                <a:cubicBezTo>
                  <a:pt x="1272188" y="598123"/>
                  <a:pt x="1272849" y="602656"/>
                  <a:pt x="1273534" y="604452"/>
                </a:cubicBezTo>
                <a:cubicBezTo>
                  <a:pt x="1274122" y="606096"/>
                  <a:pt x="1275517" y="609148"/>
                  <a:pt x="1276097" y="611894"/>
                </a:cubicBezTo>
                <a:cubicBezTo>
                  <a:pt x="1276693" y="614628"/>
                  <a:pt x="1276799" y="616950"/>
                  <a:pt x="1275346" y="616954"/>
                </a:cubicBezTo>
                <a:close/>
                <a:moveTo>
                  <a:pt x="1282944" y="913954"/>
                </a:moveTo>
                <a:lnTo>
                  <a:pt x="1282193" y="916998"/>
                </a:lnTo>
                <a:cubicBezTo>
                  <a:pt x="1281532" y="916533"/>
                  <a:pt x="1281238" y="917390"/>
                  <a:pt x="1280961" y="918304"/>
                </a:cubicBezTo>
                <a:lnTo>
                  <a:pt x="1279247" y="917863"/>
                </a:lnTo>
                <a:cubicBezTo>
                  <a:pt x="1279720" y="916606"/>
                  <a:pt x="1279263" y="916345"/>
                  <a:pt x="1278757" y="916133"/>
                </a:cubicBezTo>
                <a:lnTo>
                  <a:pt x="1279500" y="913105"/>
                </a:lnTo>
                <a:cubicBezTo>
                  <a:pt x="1280169" y="913570"/>
                  <a:pt x="1280455" y="912713"/>
                  <a:pt x="1280740" y="911799"/>
                </a:cubicBezTo>
                <a:lnTo>
                  <a:pt x="1282462" y="912224"/>
                </a:lnTo>
                <a:cubicBezTo>
                  <a:pt x="1281973" y="913481"/>
                  <a:pt x="1282438" y="913733"/>
                  <a:pt x="1282944" y="913954"/>
                </a:cubicBezTo>
                <a:close/>
                <a:moveTo>
                  <a:pt x="1195255" y="1101352"/>
                </a:moveTo>
                <a:cubicBezTo>
                  <a:pt x="1197255" y="1098014"/>
                  <a:pt x="1199034" y="1098080"/>
                  <a:pt x="1200976" y="1095795"/>
                </a:cubicBezTo>
                <a:cubicBezTo>
                  <a:pt x="1201914" y="1098635"/>
                  <a:pt x="1197736" y="1105204"/>
                  <a:pt x="1195255" y="1101352"/>
                </a:cubicBezTo>
                <a:close/>
                <a:moveTo>
                  <a:pt x="1277354" y="931900"/>
                </a:moveTo>
                <a:cubicBezTo>
                  <a:pt x="1275403" y="932063"/>
                  <a:pt x="1275134" y="929566"/>
                  <a:pt x="1275460" y="926864"/>
                </a:cubicBezTo>
                <a:cubicBezTo>
                  <a:pt x="1275738" y="924147"/>
                  <a:pt x="1276407" y="921160"/>
                  <a:pt x="1276799" y="920434"/>
                </a:cubicBezTo>
                <a:cubicBezTo>
                  <a:pt x="1278831" y="922417"/>
                  <a:pt x="1278480" y="927044"/>
                  <a:pt x="1277354" y="931900"/>
                </a:cubicBezTo>
                <a:close/>
                <a:moveTo>
                  <a:pt x="1174992" y="1129042"/>
                </a:moveTo>
                <a:cubicBezTo>
                  <a:pt x="1174975" y="1127916"/>
                  <a:pt x="1176477" y="1126121"/>
                  <a:pt x="1178150" y="1124243"/>
                </a:cubicBezTo>
                <a:cubicBezTo>
                  <a:pt x="1179758" y="1122309"/>
                  <a:pt x="1181602" y="1120343"/>
                  <a:pt x="1182500" y="1119070"/>
                </a:cubicBezTo>
                <a:cubicBezTo>
                  <a:pt x="1185127" y="1115332"/>
                  <a:pt x="1190187" y="1106183"/>
                  <a:pt x="1193092" y="1107457"/>
                </a:cubicBezTo>
                <a:cubicBezTo>
                  <a:pt x="1191387" y="1111651"/>
                  <a:pt x="1189796" y="1114467"/>
                  <a:pt x="1186466" y="1118115"/>
                </a:cubicBezTo>
                <a:cubicBezTo>
                  <a:pt x="1185087" y="1119624"/>
                  <a:pt x="1182491" y="1120620"/>
                  <a:pt x="1182296" y="1120865"/>
                </a:cubicBezTo>
                <a:cubicBezTo>
                  <a:pt x="1182051" y="1121175"/>
                  <a:pt x="1181447" y="1124129"/>
                  <a:pt x="1180321" y="1126569"/>
                </a:cubicBezTo>
                <a:cubicBezTo>
                  <a:pt x="1179064" y="1128936"/>
                  <a:pt x="1177309" y="1130797"/>
                  <a:pt x="1174992" y="1129042"/>
                </a:cubicBezTo>
                <a:close/>
                <a:moveTo>
                  <a:pt x="1267169" y="961491"/>
                </a:moveTo>
                <a:cubicBezTo>
                  <a:pt x="1266402" y="963645"/>
                  <a:pt x="1265227" y="961589"/>
                  <a:pt x="1264133" y="962103"/>
                </a:cubicBezTo>
                <a:cubicBezTo>
                  <a:pt x="1264133" y="962103"/>
                  <a:pt x="1261758" y="964388"/>
                  <a:pt x="1262272" y="964739"/>
                </a:cubicBezTo>
                <a:cubicBezTo>
                  <a:pt x="1260656" y="963621"/>
                  <a:pt x="1263937" y="957109"/>
                  <a:pt x="1262019" y="954824"/>
                </a:cubicBezTo>
                <a:cubicBezTo>
                  <a:pt x="1264255" y="950841"/>
                  <a:pt x="1263856" y="953599"/>
                  <a:pt x="1265896" y="954489"/>
                </a:cubicBezTo>
                <a:cubicBezTo>
                  <a:pt x="1267626" y="951208"/>
                  <a:pt x="1265439" y="950311"/>
                  <a:pt x="1266083" y="948026"/>
                </a:cubicBezTo>
                <a:cubicBezTo>
                  <a:pt x="1267234" y="943570"/>
                  <a:pt x="1271323" y="942117"/>
                  <a:pt x="1271355" y="933426"/>
                </a:cubicBezTo>
                <a:cubicBezTo>
                  <a:pt x="1272376" y="935482"/>
                  <a:pt x="1273363" y="937857"/>
                  <a:pt x="1272963" y="940395"/>
                </a:cubicBezTo>
                <a:cubicBezTo>
                  <a:pt x="1272473" y="943496"/>
                  <a:pt x="1270588" y="942713"/>
                  <a:pt x="1269495" y="945838"/>
                </a:cubicBezTo>
                <a:cubicBezTo>
                  <a:pt x="1269087" y="947014"/>
                  <a:pt x="1268866" y="949813"/>
                  <a:pt x="1268630" y="952898"/>
                </a:cubicBezTo>
                <a:cubicBezTo>
                  <a:pt x="1268246" y="955942"/>
                  <a:pt x="1267797" y="959255"/>
                  <a:pt x="1267169" y="961491"/>
                </a:cubicBezTo>
                <a:close/>
                <a:moveTo>
                  <a:pt x="1292786" y="719978"/>
                </a:moveTo>
                <a:cubicBezTo>
                  <a:pt x="1292443" y="716869"/>
                  <a:pt x="1292109" y="713776"/>
                  <a:pt x="1291774" y="710683"/>
                </a:cubicBezTo>
                <a:cubicBezTo>
                  <a:pt x="1293112" y="710829"/>
                  <a:pt x="1296409" y="720467"/>
                  <a:pt x="1292786" y="719978"/>
                </a:cubicBezTo>
                <a:close/>
                <a:moveTo>
                  <a:pt x="1261350" y="972680"/>
                </a:moveTo>
                <a:cubicBezTo>
                  <a:pt x="1260248" y="976605"/>
                  <a:pt x="1258845" y="978898"/>
                  <a:pt x="1256821" y="977633"/>
                </a:cubicBezTo>
                <a:cubicBezTo>
                  <a:pt x="1257923" y="973716"/>
                  <a:pt x="1259098" y="970199"/>
                  <a:pt x="1261350" y="972680"/>
                </a:cubicBezTo>
                <a:close/>
                <a:moveTo>
                  <a:pt x="1253206" y="991237"/>
                </a:moveTo>
                <a:cubicBezTo>
                  <a:pt x="1249933" y="990870"/>
                  <a:pt x="1252438" y="985974"/>
                  <a:pt x="1254266" y="981624"/>
                </a:cubicBezTo>
                <a:cubicBezTo>
                  <a:pt x="1256788" y="982546"/>
                  <a:pt x="1254258" y="987467"/>
                  <a:pt x="1253206" y="991237"/>
                </a:cubicBezTo>
                <a:close/>
                <a:moveTo>
                  <a:pt x="1245518" y="1003152"/>
                </a:moveTo>
                <a:cubicBezTo>
                  <a:pt x="1245102" y="1000557"/>
                  <a:pt x="1247746" y="995342"/>
                  <a:pt x="1250047" y="996656"/>
                </a:cubicBezTo>
                <a:cubicBezTo>
                  <a:pt x="1250463" y="999358"/>
                  <a:pt x="1247909" y="1005397"/>
                  <a:pt x="1245518" y="1003152"/>
                </a:cubicBezTo>
                <a:close/>
                <a:moveTo>
                  <a:pt x="1239944" y="1019376"/>
                </a:moveTo>
                <a:cubicBezTo>
                  <a:pt x="1238859" y="1021963"/>
                  <a:pt x="1237586" y="1021882"/>
                  <a:pt x="1236525" y="1024640"/>
                </a:cubicBezTo>
                <a:cubicBezTo>
                  <a:pt x="1233750" y="1024077"/>
                  <a:pt x="1235374" y="1020404"/>
                  <a:pt x="1237390" y="1016471"/>
                </a:cubicBezTo>
                <a:cubicBezTo>
                  <a:pt x="1239340" y="1016650"/>
                  <a:pt x="1239063" y="1018421"/>
                  <a:pt x="1239944" y="1019376"/>
                </a:cubicBezTo>
                <a:close/>
                <a:moveTo>
                  <a:pt x="1233154" y="1031618"/>
                </a:moveTo>
                <a:cubicBezTo>
                  <a:pt x="1234411" y="1033935"/>
                  <a:pt x="1229286" y="1036343"/>
                  <a:pt x="1228094" y="1041239"/>
                </a:cubicBezTo>
                <a:cubicBezTo>
                  <a:pt x="1222178" y="1038464"/>
                  <a:pt x="1230347" y="1032597"/>
                  <a:pt x="1233154" y="1031618"/>
                </a:cubicBezTo>
                <a:close/>
                <a:moveTo>
                  <a:pt x="1208255" y="1078208"/>
                </a:moveTo>
                <a:cubicBezTo>
                  <a:pt x="1206468" y="1081587"/>
                  <a:pt x="1203547" y="1080411"/>
                  <a:pt x="1201849" y="1081529"/>
                </a:cubicBezTo>
                <a:cubicBezTo>
                  <a:pt x="1200282" y="1082541"/>
                  <a:pt x="1199140" y="1086777"/>
                  <a:pt x="1197826" y="1084435"/>
                </a:cubicBezTo>
                <a:cubicBezTo>
                  <a:pt x="1202412" y="1078461"/>
                  <a:pt x="1202216" y="1075139"/>
                  <a:pt x="1206068" y="1071426"/>
                </a:cubicBezTo>
                <a:cubicBezTo>
                  <a:pt x="1207480" y="1073287"/>
                  <a:pt x="1204665" y="1077571"/>
                  <a:pt x="1208255" y="1078208"/>
                </a:cubicBezTo>
                <a:close/>
                <a:moveTo>
                  <a:pt x="1290688" y="794405"/>
                </a:moveTo>
                <a:cubicBezTo>
                  <a:pt x="1288681" y="780213"/>
                  <a:pt x="1297078" y="790553"/>
                  <a:pt x="1290688" y="794405"/>
                </a:cubicBezTo>
                <a:lnTo>
                  <a:pt x="1290688" y="794405"/>
                </a:lnTo>
                <a:close/>
                <a:moveTo>
                  <a:pt x="1225875" y="1043573"/>
                </a:moveTo>
                <a:cubicBezTo>
                  <a:pt x="1223924" y="1047229"/>
                  <a:pt x="1222113" y="1050934"/>
                  <a:pt x="1220081" y="1054541"/>
                </a:cubicBezTo>
                <a:cubicBezTo>
                  <a:pt x="1217567" y="1052803"/>
                  <a:pt x="1222627" y="1041615"/>
                  <a:pt x="1225875" y="1043573"/>
                </a:cubicBezTo>
                <a:close/>
                <a:moveTo>
                  <a:pt x="1214572" y="1063894"/>
                </a:moveTo>
                <a:lnTo>
                  <a:pt x="1211430" y="1069247"/>
                </a:lnTo>
                <a:cubicBezTo>
                  <a:pt x="1207896" y="1069215"/>
                  <a:pt x="1212254" y="1059715"/>
                  <a:pt x="1214572" y="1063894"/>
                </a:cubicBezTo>
                <a:close/>
                <a:moveTo>
                  <a:pt x="1155291" y="1145054"/>
                </a:moveTo>
                <a:cubicBezTo>
                  <a:pt x="1151333" y="1147747"/>
                  <a:pt x="1151039" y="1145576"/>
                  <a:pt x="1152410" y="1142557"/>
                </a:cubicBezTo>
                <a:cubicBezTo>
                  <a:pt x="1153847" y="1139578"/>
                  <a:pt x="1156564" y="1135391"/>
                  <a:pt x="1159372" y="1134428"/>
                </a:cubicBezTo>
                <a:cubicBezTo>
                  <a:pt x="1158490" y="1137774"/>
                  <a:pt x="1154900" y="1142353"/>
                  <a:pt x="1155291" y="1145054"/>
                </a:cubicBezTo>
                <a:close/>
                <a:moveTo>
                  <a:pt x="1147816" y="1150840"/>
                </a:moveTo>
                <a:cubicBezTo>
                  <a:pt x="1145670" y="1153712"/>
                  <a:pt x="1143809" y="1155190"/>
                  <a:pt x="1142071" y="1156038"/>
                </a:cubicBezTo>
                <a:cubicBezTo>
                  <a:pt x="1140071" y="1154839"/>
                  <a:pt x="1146616" y="1146213"/>
                  <a:pt x="1147816" y="1150840"/>
                </a:cubicBezTo>
                <a:close/>
                <a:moveTo>
                  <a:pt x="1221117" y="1039313"/>
                </a:moveTo>
                <a:cubicBezTo>
                  <a:pt x="1220717" y="1036726"/>
                  <a:pt x="1220293" y="1031797"/>
                  <a:pt x="1223027" y="1029977"/>
                </a:cubicBezTo>
                <a:cubicBezTo>
                  <a:pt x="1225858" y="1030973"/>
                  <a:pt x="1224438" y="1037093"/>
                  <a:pt x="1221117" y="1039313"/>
                </a:cubicBezTo>
                <a:close/>
                <a:moveTo>
                  <a:pt x="1216147" y="1048829"/>
                </a:moveTo>
                <a:cubicBezTo>
                  <a:pt x="1211887" y="1048119"/>
                  <a:pt x="1216114" y="1038024"/>
                  <a:pt x="1219697" y="1042031"/>
                </a:cubicBezTo>
                <a:cubicBezTo>
                  <a:pt x="1219762" y="1044348"/>
                  <a:pt x="1218073" y="1047596"/>
                  <a:pt x="1216147" y="1048829"/>
                </a:cubicBezTo>
                <a:close/>
                <a:moveTo>
                  <a:pt x="1211577" y="1053293"/>
                </a:moveTo>
                <a:cubicBezTo>
                  <a:pt x="1211781" y="1052436"/>
                  <a:pt x="1213829" y="1052297"/>
                  <a:pt x="1213895" y="1052852"/>
                </a:cubicBezTo>
                <a:cubicBezTo>
                  <a:pt x="1213976" y="1053660"/>
                  <a:pt x="1210679" y="1054803"/>
                  <a:pt x="1210793" y="1054623"/>
                </a:cubicBezTo>
                <a:cubicBezTo>
                  <a:pt x="1208982" y="1057724"/>
                  <a:pt x="1206427" y="1066130"/>
                  <a:pt x="1203057" y="1067811"/>
                </a:cubicBezTo>
                <a:cubicBezTo>
                  <a:pt x="1198919" y="1065706"/>
                  <a:pt x="1204828" y="1057993"/>
                  <a:pt x="1208484" y="1051555"/>
                </a:cubicBezTo>
                <a:cubicBezTo>
                  <a:pt x="1211316" y="1050739"/>
                  <a:pt x="1209382" y="1056590"/>
                  <a:pt x="1211577" y="1053293"/>
                </a:cubicBezTo>
                <a:close/>
                <a:moveTo>
                  <a:pt x="1269682" y="901264"/>
                </a:moveTo>
                <a:cubicBezTo>
                  <a:pt x="1266679" y="897453"/>
                  <a:pt x="1272669" y="889871"/>
                  <a:pt x="1272833" y="881694"/>
                </a:cubicBezTo>
                <a:cubicBezTo>
                  <a:pt x="1274807" y="883196"/>
                  <a:pt x="1274554" y="886705"/>
                  <a:pt x="1273575" y="890524"/>
                </a:cubicBezTo>
                <a:cubicBezTo>
                  <a:pt x="1273094" y="892442"/>
                  <a:pt x="1272424" y="894433"/>
                  <a:pt x="1271755" y="896302"/>
                </a:cubicBezTo>
                <a:cubicBezTo>
                  <a:pt x="1270988" y="898138"/>
                  <a:pt x="1270262" y="899868"/>
                  <a:pt x="1269682" y="901264"/>
                </a:cubicBezTo>
                <a:close/>
                <a:moveTo>
                  <a:pt x="1088829" y="1204636"/>
                </a:moveTo>
                <a:cubicBezTo>
                  <a:pt x="1086634" y="1206995"/>
                  <a:pt x="1085344" y="1206799"/>
                  <a:pt x="1083590" y="1207933"/>
                </a:cubicBezTo>
                <a:cubicBezTo>
                  <a:pt x="1082872" y="1206505"/>
                  <a:pt x="1084275" y="1204693"/>
                  <a:pt x="1087091" y="1202629"/>
                </a:cubicBezTo>
                <a:lnTo>
                  <a:pt x="1088829" y="1204636"/>
                </a:lnTo>
                <a:close/>
                <a:moveTo>
                  <a:pt x="1061115" y="1223774"/>
                </a:moveTo>
                <a:cubicBezTo>
                  <a:pt x="1062029" y="1221521"/>
                  <a:pt x="1067856" y="1217522"/>
                  <a:pt x="1069455" y="1219595"/>
                </a:cubicBezTo>
                <a:cubicBezTo>
                  <a:pt x="1068386" y="1222231"/>
                  <a:pt x="1062502" y="1226279"/>
                  <a:pt x="1061115" y="1223774"/>
                </a:cubicBezTo>
                <a:close/>
                <a:moveTo>
                  <a:pt x="1032976" y="1247334"/>
                </a:moveTo>
                <a:cubicBezTo>
                  <a:pt x="1028047" y="1250158"/>
                  <a:pt x="1024064" y="1250052"/>
                  <a:pt x="1019502" y="1251749"/>
                </a:cubicBezTo>
                <a:cubicBezTo>
                  <a:pt x="1019821" y="1249227"/>
                  <a:pt x="1022930" y="1247008"/>
                  <a:pt x="1026113" y="1245996"/>
                </a:cubicBezTo>
                <a:cubicBezTo>
                  <a:pt x="1029312" y="1245008"/>
                  <a:pt x="1032413" y="1244935"/>
                  <a:pt x="1032976" y="1247334"/>
                </a:cubicBezTo>
                <a:close/>
                <a:moveTo>
                  <a:pt x="992522" y="1268805"/>
                </a:moveTo>
                <a:cubicBezTo>
                  <a:pt x="989731" y="1269026"/>
                  <a:pt x="986957" y="1269238"/>
                  <a:pt x="982403" y="1272453"/>
                </a:cubicBezTo>
                <a:cubicBezTo>
                  <a:pt x="980510" y="1267353"/>
                  <a:pt x="990547" y="1267173"/>
                  <a:pt x="996081" y="1262775"/>
                </a:cubicBezTo>
                <a:cubicBezTo>
                  <a:pt x="995101" y="1264766"/>
                  <a:pt x="991380" y="1266749"/>
                  <a:pt x="992522" y="1268805"/>
                </a:cubicBezTo>
                <a:close/>
                <a:moveTo>
                  <a:pt x="1230486" y="1008228"/>
                </a:moveTo>
                <a:cubicBezTo>
                  <a:pt x="1229041" y="1011933"/>
                  <a:pt x="1227450" y="1014015"/>
                  <a:pt x="1225532" y="1012603"/>
                </a:cubicBezTo>
                <a:cubicBezTo>
                  <a:pt x="1226968" y="1008914"/>
                  <a:pt x="1228445" y="1005617"/>
                  <a:pt x="1230486" y="1008228"/>
                </a:cubicBezTo>
                <a:close/>
                <a:moveTo>
                  <a:pt x="943084" y="1288383"/>
                </a:moveTo>
                <a:cubicBezTo>
                  <a:pt x="944275" y="1286490"/>
                  <a:pt x="947148" y="1284801"/>
                  <a:pt x="950649" y="1283185"/>
                </a:cubicBezTo>
                <a:cubicBezTo>
                  <a:pt x="951677" y="1283511"/>
                  <a:pt x="952689" y="1283862"/>
                  <a:pt x="953146" y="1284997"/>
                </a:cubicBezTo>
                <a:cubicBezTo>
                  <a:pt x="950869" y="1288147"/>
                  <a:pt x="946152" y="1287959"/>
                  <a:pt x="943084" y="1288383"/>
                </a:cubicBezTo>
                <a:close/>
                <a:moveTo>
                  <a:pt x="941011" y="1291215"/>
                </a:moveTo>
                <a:cubicBezTo>
                  <a:pt x="936800" y="1293508"/>
                  <a:pt x="935102" y="1292415"/>
                  <a:pt x="932018" y="1293215"/>
                </a:cubicBezTo>
                <a:cubicBezTo>
                  <a:pt x="932573" y="1290905"/>
                  <a:pt x="941574" y="1287714"/>
                  <a:pt x="941011" y="1291215"/>
                </a:cubicBezTo>
                <a:close/>
                <a:moveTo>
                  <a:pt x="898362" y="1306745"/>
                </a:moveTo>
                <a:cubicBezTo>
                  <a:pt x="893980" y="1308165"/>
                  <a:pt x="889018" y="1310263"/>
                  <a:pt x="888896" y="1306982"/>
                </a:cubicBezTo>
                <a:cubicBezTo>
                  <a:pt x="892486" y="1304787"/>
                  <a:pt x="898240" y="1302192"/>
                  <a:pt x="898362" y="1306745"/>
                </a:cubicBezTo>
                <a:close/>
                <a:moveTo>
                  <a:pt x="787170" y="1327833"/>
                </a:moveTo>
                <a:cubicBezTo>
                  <a:pt x="773974" y="1323679"/>
                  <a:pt x="778928" y="1334729"/>
                  <a:pt x="787170" y="1327833"/>
                </a:cubicBezTo>
                <a:lnTo>
                  <a:pt x="787170" y="1327833"/>
                </a:lnTo>
                <a:close/>
                <a:moveTo>
                  <a:pt x="766393" y="1331856"/>
                </a:moveTo>
                <a:cubicBezTo>
                  <a:pt x="762712" y="1332746"/>
                  <a:pt x="760778" y="1332150"/>
                  <a:pt x="759554" y="1331097"/>
                </a:cubicBezTo>
                <a:cubicBezTo>
                  <a:pt x="758338" y="1330061"/>
                  <a:pt x="757832" y="1328551"/>
                  <a:pt x="756991" y="1327270"/>
                </a:cubicBezTo>
                <a:cubicBezTo>
                  <a:pt x="764679" y="1325874"/>
                  <a:pt x="765887" y="1328364"/>
                  <a:pt x="766393" y="1331856"/>
                </a:cubicBezTo>
                <a:close/>
                <a:moveTo>
                  <a:pt x="825959" y="1322357"/>
                </a:moveTo>
                <a:cubicBezTo>
                  <a:pt x="824310" y="1319370"/>
                  <a:pt x="827518" y="1318024"/>
                  <a:pt x="832610" y="1317330"/>
                </a:cubicBezTo>
                <a:cubicBezTo>
                  <a:pt x="834218" y="1320268"/>
                  <a:pt x="830268" y="1321370"/>
                  <a:pt x="825959" y="1322357"/>
                </a:cubicBezTo>
                <a:close/>
                <a:moveTo>
                  <a:pt x="731758" y="1332142"/>
                </a:moveTo>
                <a:cubicBezTo>
                  <a:pt x="728061" y="1332264"/>
                  <a:pt x="724527" y="1332305"/>
                  <a:pt x="722748" y="1331285"/>
                </a:cubicBezTo>
                <a:cubicBezTo>
                  <a:pt x="722218" y="1328976"/>
                  <a:pt x="734410" y="1328013"/>
                  <a:pt x="731758" y="1332142"/>
                </a:cubicBezTo>
                <a:close/>
                <a:moveTo>
                  <a:pt x="661639" y="1326821"/>
                </a:moveTo>
                <a:cubicBezTo>
                  <a:pt x="659632" y="1328282"/>
                  <a:pt x="647644" y="1327303"/>
                  <a:pt x="649986" y="1323883"/>
                </a:cubicBezTo>
                <a:cubicBezTo>
                  <a:pt x="655658" y="1324177"/>
                  <a:pt x="659387" y="1325034"/>
                  <a:pt x="661639" y="1326821"/>
                </a:cubicBezTo>
                <a:close/>
                <a:moveTo>
                  <a:pt x="637826" y="1324789"/>
                </a:moveTo>
                <a:cubicBezTo>
                  <a:pt x="634064" y="1324144"/>
                  <a:pt x="630228" y="1323540"/>
                  <a:pt x="630840" y="1321117"/>
                </a:cubicBezTo>
                <a:cubicBezTo>
                  <a:pt x="633468" y="1321606"/>
                  <a:pt x="634105" y="1320488"/>
                  <a:pt x="636863" y="1321076"/>
                </a:cubicBezTo>
                <a:cubicBezTo>
                  <a:pt x="637883" y="1322014"/>
                  <a:pt x="638152" y="1323279"/>
                  <a:pt x="637826" y="1324789"/>
                </a:cubicBezTo>
                <a:close/>
                <a:moveTo>
                  <a:pt x="616347" y="1317681"/>
                </a:moveTo>
                <a:cubicBezTo>
                  <a:pt x="621512" y="1317983"/>
                  <a:pt x="622328" y="1319868"/>
                  <a:pt x="624801" y="1321158"/>
                </a:cubicBezTo>
                <a:cubicBezTo>
                  <a:pt x="622810" y="1323157"/>
                  <a:pt x="613539" y="1321696"/>
                  <a:pt x="616347" y="1317681"/>
                </a:cubicBezTo>
                <a:close/>
                <a:moveTo>
                  <a:pt x="512687" y="1286629"/>
                </a:moveTo>
                <a:cubicBezTo>
                  <a:pt x="513683" y="1286262"/>
                  <a:pt x="514654" y="1285878"/>
                  <a:pt x="515054" y="1284727"/>
                </a:cubicBezTo>
                <a:cubicBezTo>
                  <a:pt x="523982" y="1289901"/>
                  <a:pt x="533106" y="1289909"/>
                  <a:pt x="534338" y="1296650"/>
                </a:cubicBezTo>
                <a:cubicBezTo>
                  <a:pt x="531563" y="1297785"/>
                  <a:pt x="532281" y="1295263"/>
                  <a:pt x="530429" y="1294341"/>
                </a:cubicBezTo>
                <a:cubicBezTo>
                  <a:pt x="527891" y="1293051"/>
                  <a:pt x="524537" y="1292129"/>
                  <a:pt x="521289" y="1290987"/>
                </a:cubicBezTo>
                <a:cubicBezTo>
                  <a:pt x="518081" y="1289722"/>
                  <a:pt x="514923" y="1288383"/>
                  <a:pt x="512687" y="1286629"/>
                </a:cubicBezTo>
                <a:close/>
                <a:moveTo>
                  <a:pt x="378498" y="1210724"/>
                </a:moveTo>
                <a:cubicBezTo>
                  <a:pt x="374850" y="1206897"/>
                  <a:pt x="379077" y="1207215"/>
                  <a:pt x="381215" y="1207232"/>
                </a:cubicBezTo>
                <a:cubicBezTo>
                  <a:pt x="383394" y="1210724"/>
                  <a:pt x="389694" y="1214299"/>
                  <a:pt x="388519" y="1217212"/>
                </a:cubicBezTo>
                <a:cubicBezTo>
                  <a:pt x="383092" y="1214666"/>
                  <a:pt x="381893" y="1208888"/>
                  <a:pt x="378498" y="1210724"/>
                </a:cubicBezTo>
                <a:close/>
                <a:moveTo>
                  <a:pt x="360535" y="1195080"/>
                </a:moveTo>
                <a:cubicBezTo>
                  <a:pt x="362641" y="1192183"/>
                  <a:pt x="375878" y="1202498"/>
                  <a:pt x="373234" y="1205379"/>
                </a:cubicBezTo>
                <a:cubicBezTo>
                  <a:pt x="367774" y="1201886"/>
                  <a:pt x="366517" y="1200507"/>
                  <a:pt x="360535" y="1195080"/>
                </a:cubicBezTo>
                <a:close/>
                <a:moveTo>
                  <a:pt x="1174453" y="1078167"/>
                </a:moveTo>
                <a:cubicBezTo>
                  <a:pt x="1173768" y="1075213"/>
                  <a:pt x="1175930" y="1073042"/>
                  <a:pt x="1178574" y="1070251"/>
                </a:cubicBezTo>
                <a:cubicBezTo>
                  <a:pt x="1180590" y="1071581"/>
                  <a:pt x="1176501" y="1077245"/>
                  <a:pt x="1174453" y="1078167"/>
                </a:cubicBezTo>
                <a:close/>
                <a:moveTo>
                  <a:pt x="962433" y="1231943"/>
                </a:moveTo>
                <a:cubicBezTo>
                  <a:pt x="962531" y="1234326"/>
                  <a:pt x="955684" y="1235901"/>
                  <a:pt x="952918" y="1237819"/>
                </a:cubicBezTo>
                <a:cubicBezTo>
                  <a:pt x="951155" y="1236284"/>
                  <a:pt x="954174" y="1235999"/>
                  <a:pt x="953766" y="1236415"/>
                </a:cubicBezTo>
                <a:cubicBezTo>
                  <a:pt x="955309" y="1234815"/>
                  <a:pt x="957471" y="1230449"/>
                  <a:pt x="962433" y="1231943"/>
                </a:cubicBezTo>
                <a:close/>
              </a:path>
            </a:pathLst>
          </a:custGeom>
          <a:solidFill>
            <a:schemeClr val="bg1"/>
          </a:solidFill>
          <a:ln w="22225" cap="flat">
            <a:noFill/>
            <a:prstDash val="solid"/>
            <a:miter/>
          </a:ln>
          <a:effectLst>
            <a:reflection blurRad="135919" stA="50000" endA="300" endPos="55000" dist="500396" dir="5400000" sy="-100000" algn="bl" rotWithShape="0"/>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727"/>
              </a:solidFill>
              <a:effectLst/>
              <a:uLnTx/>
              <a:uFillTx/>
              <a:latin typeface="Arial" panose="020B0604020202020204"/>
              <a:ea typeface="+mn-ea"/>
              <a:cs typeface="+mn-cs"/>
            </a:endParaRPr>
          </a:p>
        </p:txBody>
      </p:sp>
      <p:sp>
        <p:nvSpPr>
          <p:cNvPr id="27" name="Freeform 1240">
            <a:extLst>
              <a:ext uri="{FF2B5EF4-FFF2-40B4-BE49-F238E27FC236}">
                <a16:creationId xmlns:a16="http://schemas.microsoft.com/office/drawing/2014/main" id="{2BAB9BED-3635-F363-03C7-50584DBF2347}"/>
              </a:ext>
            </a:extLst>
          </p:cNvPr>
          <p:cNvSpPr/>
          <p:nvPr/>
        </p:nvSpPr>
        <p:spPr>
          <a:xfrm>
            <a:off x="444602" y="2769774"/>
            <a:ext cx="429205" cy="430565"/>
          </a:xfrm>
          <a:custGeom>
            <a:avLst/>
            <a:gdLst>
              <a:gd name="connsiteX0" fmla="*/ 806945 w 1613885"/>
              <a:gd name="connsiteY0" fmla="*/ 59773 h 1618996"/>
              <a:gd name="connsiteX1" fmla="*/ 730946 w 1613885"/>
              <a:gd name="connsiteY1" fmla="*/ 192806 h 1618996"/>
              <a:gd name="connsiteX2" fmla="*/ 696746 w 1613885"/>
              <a:gd name="connsiteY2" fmla="*/ 172847 h 1618996"/>
              <a:gd name="connsiteX3" fmla="*/ 795482 w 1613885"/>
              <a:gd name="connsiteY3" fmla="*/ 1 h 1618996"/>
              <a:gd name="connsiteX4" fmla="*/ 818057 w 1613885"/>
              <a:gd name="connsiteY4" fmla="*/ 0 h 1618996"/>
              <a:gd name="connsiteX5" fmla="*/ 818147 w 1613885"/>
              <a:gd name="connsiteY5" fmla="*/ 153 h 1618996"/>
              <a:gd name="connsiteX6" fmla="*/ 818407 w 1613885"/>
              <a:gd name="connsiteY6" fmla="*/ 0 h 1618996"/>
              <a:gd name="connsiteX7" fmla="*/ 917143 w 1613885"/>
              <a:gd name="connsiteY7" fmla="*/ 172847 h 1618996"/>
              <a:gd name="connsiteX8" fmla="*/ 882943 w 1613885"/>
              <a:gd name="connsiteY8" fmla="*/ 192805 h 1618996"/>
              <a:gd name="connsiteX9" fmla="*/ 806945 w 1613885"/>
              <a:gd name="connsiteY9" fmla="*/ 59773 h 1618996"/>
              <a:gd name="connsiteX10" fmla="*/ 787022 w 1613885"/>
              <a:gd name="connsiteY10" fmla="*/ 185330 h 1618996"/>
              <a:gd name="connsiteX11" fmla="*/ 826518 w 1613885"/>
              <a:gd name="connsiteY11" fmla="*/ 185330 h 1618996"/>
              <a:gd name="connsiteX12" fmla="*/ 826518 w 1613885"/>
              <a:gd name="connsiteY12" fmla="*/ 724213 h 1618996"/>
              <a:gd name="connsiteX13" fmla="*/ 787022 w 1613885"/>
              <a:gd name="connsiteY13" fmla="*/ 724213 h 1618996"/>
              <a:gd name="connsiteX14" fmla="*/ 787022 w 1613885"/>
              <a:gd name="connsiteY14" fmla="*/ 185330 h 1618996"/>
              <a:gd name="connsiteX15" fmla="*/ 806937 w 1613885"/>
              <a:gd name="connsiteY15" fmla="*/ 1559227 h 1618996"/>
              <a:gd name="connsiteX16" fmla="*/ 882935 w 1613885"/>
              <a:gd name="connsiteY16" fmla="*/ 1426188 h 1618996"/>
              <a:gd name="connsiteX17" fmla="*/ 917143 w 1613885"/>
              <a:gd name="connsiteY17" fmla="*/ 1446149 h 1618996"/>
              <a:gd name="connsiteX18" fmla="*/ 818399 w 1613885"/>
              <a:gd name="connsiteY18" fmla="*/ 1618997 h 1618996"/>
              <a:gd name="connsiteX19" fmla="*/ 795832 w 1613885"/>
              <a:gd name="connsiteY19" fmla="*/ 1618997 h 1618996"/>
              <a:gd name="connsiteX20" fmla="*/ 795743 w 1613885"/>
              <a:gd name="connsiteY20" fmla="*/ 1618842 h 1618996"/>
              <a:gd name="connsiteX21" fmla="*/ 795482 w 1613885"/>
              <a:gd name="connsiteY21" fmla="*/ 1618997 h 1618996"/>
              <a:gd name="connsiteX22" fmla="*/ 696738 w 1613885"/>
              <a:gd name="connsiteY22" fmla="*/ 1446149 h 1618996"/>
              <a:gd name="connsiteX23" fmla="*/ 730946 w 1613885"/>
              <a:gd name="connsiteY23" fmla="*/ 1426188 h 1618996"/>
              <a:gd name="connsiteX24" fmla="*/ 806937 w 1613885"/>
              <a:gd name="connsiteY24" fmla="*/ 1559227 h 1618996"/>
              <a:gd name="connsiteX25" fmla="*/ 826868 w 1613885"/>
              <a:gd name="connsiteY25" fmla="*/ 1433663 h 1618996"/>
              <a:gd name="connsiteX26" fmla="*/ 787372 w 1613885"/>
              <a:gd name="connsiteY26" fmla="*/ 1433663 h 1618996"/>
              <a:gd name="connsiteX27" fmla="*/ 787372 w 1613885"/>
              <a:gd name="connsiteY27" fmla="*/ 894784 h 1618996"/>
              <a:gd name="connsiteX28" fmla="*/ 826868 w 1613885"/>
              <a:gd name="connsiteY28" fmla="*/ 894784 h 1618996"/>
              <a:gd name="connsiteX29" fmla="*/ 826868 w 1613885"/>
              <a:gd name="connsiteY29" fmla="*/ 1433663 h 1618996"/>
              <a:gd name="connsiteX30" fmla="*/ 1421685 w 1613885"/>
              <a:gd name="connsiteY30" fmla="*/ 733264 h 1618996"/>
              <a:gd name="connsiteX31" fmla="*/ 1554304 w 1613885"/>
              <a:gd name="connsiteY31" fmla="*/ 809502 h 1618996"/>
              <a:gd name="connsiteX32" fmla="*/ 1421693 w 1613885"/>
              <a:gd name="connsiteY32" fmla="*/ 885733 h 1618996"/>
              <a:gd name="connsiteX33" fmla="*/ 1441583 w 1613885"/>
              <a:gd name="connsiteY33" fmla="*/ 920050 h 1618996"/>
              <a:gd name="connsiteX34" fmla="*/ 1613885 w 1613885"/>
              <a:gd name="connsiteY34" fmla="*/ 820993 h 1618996"/>
              <a:gd name="connsiteX35" fmla="*/ 1613731 w 1613885"/>
              <a:gd name="connsiteY35" fmla="*/ 820732 h 1618996"/>
              <a:gd name="connsiteX36" fmla="*/ 1613885 w 1613885"/>
              <a:gd name="connsiteY36" fmla="*/ 820642 h 1618996"/>
              <a:gd name="connsiteX37" fmla="*/ 1613885 w 1613885"/>
              <a:gd name="connsiteY37" fmla="*/ 798004 h 1618996"/>
              <a:gd name="connsiteX38" fmla="*/ 1441583 w 1613885"/>
              <a:gd name="connsiteY38" fmla="*/ 698955 h 1618996"/>
              <a:gd name="connsiteX39" fmla="*/ 1421685 w 1613885"/>
              <a:gd name="connsiteY39" fmla="*/ 733264 h 1618996"/>
              <a:gd name="connsiteX40" fmla="*/ 1429136 w 1613885"/>
              <a:gd name="connsiteY40" fmla="*/ 829138 h 1618996"/>
              <a:gd name="connsiteX41" fmla="*/ 1429136 w 1613885"/>
              <a:gd name="connsiteY41" fmla="*/ 789517 h 1618996"/>
              <a:gd name="connsiteX42" fmla="*/ 891957 w 1613885"/>
              <a:gd name="connsiteY42" fmla="*/ 789517 h 1618996"/>
              <a:gd name="connsiteX43" fmla="*/ 891957 w 1613885"/>
              <a:gd name="connsiteY43" fmla="*/ 829138 h 1618996"/>
              <a:gd name="connsiteX44" fmla="*/ 1429136 w 1613885"/>
              <a:gd name="connsiteY44" fmla="*/ 829138 h 1618996"/>
              <a:gd name="connsiteX45" fmla="*/ 0 w 1613885"/>
              <a:gd name="connsiteY45" fmla="*/ 798355 h 1618996"/>
              <a:gd name="connsiteX46" fmla="*/ 1 w 1613885"/>
              <a:gd name="connsiteY46" fmla="*/ 820993 h 1618996"/>
              <a:gd name="connsiteX47" fmla="*/ 172301 w 1613885"/>
              <a:gd name="connsiteY47" fmla="*/ 920050 h 1618996"/>
              <a:gd name="connsiteX48" fmla="*/ 192198 w 1613885"/>
              <a:gd name="connsiteY48" fmla="*/ 885733 h 1618996"/>
              <a:gd name="connsiteX49" fmla="*/ 59585 w 1613885"/>
              <a:gd name="connsiteY49" fmla="*/ 809502 h 1618996"/>
              <a:gd name="connsiteX50" fmla="*/ 192198 w 1613885"/>
              <a:gd name="connsiteY50" fmla="*/ 733264 h 1618996"/>
              <a:gd name="connsiteX51" fmla="*/ 172302 w 1613885"/>
              <a:gd name="connsiteY51" fmla="*/ 698947 h 1618996"/>
              <a:gd name="connsiteX52" fmla="*/ 1 w 1613885"/>
              <a:gd name="connsiteY52" fmla="*/ 798004 h 1618996"/>
              <a:gd name="connsiteX53" fmla="*/ 153 w 1613885"/>
              <a:gd name="connsiteY53" fmla="*/ 798265 h 1618996"/>
              <a:gd name="connsiteX54" fmla="*/ 0 w 1613885"/>
              <a:gd name="connsiteY54" fmla="*/ 798355 h 1618996"/>
              <a:gd name="connsiteX55" fmla="*/ 184744 w 1613885"/>
              <a:gd name="connsiteY55" fmla="*/ 829488 h 1618996"/>
              <a:gd name="connsiteX56" fmla="*/ 184744 w 1613885"/>
              <a:gd name="connsiteY56" fmla="*/ 789867 h 1618996"/>
              <a:gd name="connsiteX57" fmla="*/ 721924 w 1613885"/>
              <a:gd name="connsiteY57" fmla="*/ 789867 h 1618996"/>
              <a:gd name="connsiteX58" fmla="*/ 721924 w 1613885"/>
              <a:gd name="connsiteY58" fmla="*/ 829488 h 1618996"/>
              <a:gd name="connsiteX59" fmla="*/ 184744 w 1613885"/>
              <a:gd name="connsiteY59" fmla="*/ 829488 h 1618996"/>
              <a:gd name="connsiteX60" fmla="*/ 1369319 w 1613885"/>
              <a:gd name="connsiteY60" fmla="*/ 229141 h 1618996"/>
              <a:gd name="connsiteX61" fmla="*/ 1385394 w 1613885"/>
              <a:gd name="connsiteY61" fmla="*/ 245264 h 1618996"/>
              <a:gd name="connsiteX62" fmla="*/ 1385353 w 1613885"/>
              <a:gd name="connsiteY62" fmla="*/ 245435 h 1618996"/>
              <a:gd name="connsiteX63" fmla="*/ 1385646 w 1613885"/>
              <a:gd name="connsiteY63" fmla="*/ 245514 h 1618996"/>
              <a:gd name="connsiteX64" fmla="*/ 1334167 w 1613885"/>
              <a:gd name="connsiteY64" fmla="*/ 438222 h 1618996"/>
              <a:gd name="connsiteX65" fmla="*/ 1295753 w 1613885"/>
              <a:gd name="connsiteY65" fmla="*/ 427895 h 1618996"/>
              <a:gd name="connsiteX66" fmla="*/ 1335363 w 1613885"/>
              <a:gd name="connsiteY66" fmla="*/ 279577 h 1618996"/>
              <a:gd name="connsiteX67" fmla="*/ 1187515 w 1613885"/>
              <a:gd name="connsiteY67" fmla="*/ 319319 h 1618996"/>
              <a:gd name="connsiteX68" fmla="*/ 1177224 w 1613885"/>
              <a:gd name="connsiteY68" fmla="*/ 280778 h 1618996"/>
              <a:gd name="connsiteX69" fmla="*/ 1369319 w 1613885"/>
              <a:gd name="connsiteY69" fmla="*/ 229141 h 1618996"/>
              <a:gd name="connsiteX70" fmla="*/ 1260837 w 1613885"/>
              <a:gd name="connsiteY70" fmla="*/ 382305 h 1618996"/>
              <a:gd name="connsiteX71" fmla="*/ 1232714 w 1613885"/>
              <a:gd name="connsiteY71" fmla="*/ 354091 h 1618996"/>
              <a:gd name="connsiteX72" fmla="*/ 853022 w 1613885"/>
              <a:gd name="connsiteY72" fmla="*/ 734985 h 1618996"/>
              <a:gd name="connsiteX73" fmla="*/ 881145 w 1613885"/>
              <a:gd name="connsiteY73" fmla="*/ 763198 h 1618996"/>
              <a:gd name="connsiteX74" fmla="*/ 1260837 w 1613885"/>
              <a:gd name="connsiteY74" fmla="*/ 382305 h 1618996"/>
              <a:gd name="connsiteX75" fmla="*/ 278520 w 1613885"/>
              <a:gd name="connsiteY75" fmla="*/ 1339772 h 1618996"/>
              <a:gd name="connsiteX76" fmla="*/ 426367 w 1613885"/>
              <a:gd name="connsiteY76" fmla="*/ 1300037 h 1618996"/>
              <a:gd name="connsiteX77" fmla="*/ 436666 w 1613885"/>
              <a:gd name="connsiteY77" fmla="*/ 1338573 h 1618996"/>
              <a:gd name="connsiteX78" fmla="*/ 244564 w 1613885"/>
              <a:gd name="connsiteY78" fmla="*/ 1390215 h 1618996"/>
              <a:gd name="connsiteX79" fmla="*/ 228492 w 1613885"/>
              <a:gd name="connsiteY79" fmla="*/ 1374089 h 1618996"/>
              <a:gd name="connsiteX80" fmla="*/ 228536 w 1613885"/>
              <a:gd name="connsiteY80" fmla="*/ 1373917 h 1618996"/>
              <a:gd name="connsiteX81" fmla="*/ 228243 w 1613885"/>
              <a:gd name="connsiteY81" fmla="*/ 1373836 h 1618996"/>
              <a:gd name="connsiteX82" fmla="*/ 279715 w 1613885"/>
              <a:gd name="connsiteY82" fmla="*/ 1181133 h 1618996"/>
              <a:gd name="connsiteX83" fmla="*/ 318135 w 1613885"/>
              <a:gd name="connsiteY83" fmla="*/ 1191456 h 1618996"/>
              <a:gd name="connsiteX84" fmla="*/ 278520 w 1613885"/>
              <a:gd name="connsiteY84" fmla="*/ 1339772 h 1618996"/>
              <a:gd name="connsiteX85" fmla="*/ 381168 w 1613885"/>
              <a:gd name="connsiteY85" fmla="*/ 1265263 h 1618996"/>
              <a:gd name="connsiteX86" fmla="*/ 353045 w 1613885"/>
              <a:gd name="connsiteY86" fmla="*/ 1237051 h 1618996"/>
              <a:gd name="connsiteX87" fmla="*/ 732736 w 1613885"/>
              <a:gd name="connsiteY87" fmla="*/ 856150 h 1618996"/>
              <a:gd name="connsiteX88" fmla="*/ 760867 w 1613885"/>
              <a:gd name="connsiteY88" fmla="*/ 884370 h 1618996"/>
              <a:gd name="connsiteX89" fmla="*/ 381168 w 1613885"/>
              <a:gd name="connsiteY89" fmla="*/ 1265263 h 1618996"/>
              <a:gd name="connsiteX90" fmla="*/ 1295745 w 1613885"/>
              <a:gd name="connsiteY90" fmla="*/ 1191456 h 1618996"/>
              <a:gd name="connsiteX91" fmla="*/ 1335363 w 1613885"/>
              <a:gd name="connsiteY91" fmla="*/ 1339772 h 1618996"/>
              <a:gd name="connsiteX92" fmla="*/ 1187515 w 1613885"/>
              <a:gd name="connsiteY92" fmla="*/ 1300029 h 1618996"/>
              <a:gd name="connsiteX93" fmla="*/ 1177224 w 1613885"/>
              <a:gd name="connsiteY93" fmla="*/ 1338573 h 1618996"/>
              <a:gd name="connsiteX94" fmla="*/ 1369319 w 1613885"/>
              <a:gd name="connsiteY94" fmla="*/ 1390207 h 1618996"/>
              <a:gd name="connsiteX95" fmla="*/ 1369400 w 1613885"/>
              <a:gd name="connsiteY95" fmla="*/ 1389913 h 1618996"/>
              <a:gd name="connsiteX96" fmla="*/ 1369571 w 1613885"/>
              <a:gd name="connsiteY96" fmla="*/ 1389962 h 1618996"/>
              <a:gd name="connsiteX97" fmla="*/ 1385638 w 1613885"/>
              <a:gd name="connsiteY97" fmla="*/ 1373836 h 1618996"/>
              <a:gd name="connsiteX98" fmla="*/ 1334167 w 1613885"/>
              <a:gd name="connsiteY98" fmla="*/ 1181125 h 1618996"/>
              <a:gd name="connsiteX99" fmla="*/ 1295745 w 1613885"/>
              <a:gd name="connsiteY99" fmla="*/ 1191456 h 1618996"/>
              <a:gd name="connsiteX100" fmla="*/ 1232958 w 1613885"/>
              <a:gd name="connsiteY100" fmla="*/ 1265010 h 1618996"/>
              <a:gd name="connsiteX101" fmla="*/ 1261089 w 1613885"/>
              <a:gd name="connsiteY101" fmla="*/ 1236798 h 1618996"/>
              <a:gd name="connsiteX102" fmla="*/ 881398 w 1613885"/>
              <a:gd name="connsiteY102" fmla="*/ 855897 h 1618996"/>
              <a:gd name="connsiteX103" fmla="*/ 853266 w 1613885"/>
              <a:gd name="connsiteY103" fmla="*/ 884117 h 1618996"/>
              <a:gd name="connsiteX104" fmla="*/ 1232958 w 1613885"/>
              <a:gd name="connsiteY104" fmla="*/ 1265010 h 1618996"/>
              <a:gd name="connsiteX105" fmla="*/ 244315 w 1613885"/>
              <a:gd name="connsiteY105" fmla="*/ 229393 h 1618996"/>
              <a:gd name="connsiteX106" fmla="*/ 228244 w 1613885"/>
              <a:gd name="connsiteY106" fmla="*/ 245515 h 1618996"/>
              <a:gd name="connsiteX107" fmla="*/ 279716 w 1613885"/>
              <a:gd name="connsiteY107" fmla="*/ 438223 h 1618996"/>
              <a:gd name="connsiteX108" fmla="*/ 318137 w 1613885"/>
              <a:gd name="connsiteY108" fmla="*/ 427896 h 1618996"/>
              <a:gd name="connsiteX109" fmla="*/ 278520 w 1613885"/>
              <a:gd name="connsiteY109" fmla="*/ 279577 h 1618996"/>
              <a:gd name="connsiteX110" fmla="*/ 426375 w 1613885"/>
              <a:gd name="connsiteY110" fmla="*/ 319319 h 1618996"/>
              <a:gd name="connsiteX111" fmla="*/ 436666 w 1613885"/>
              <a:gd name="connsiteY111" fmla="*/ 280778 h 1618996"/>
              <a:gd name="connsiteX112" fmla="*/ 244566 w 1613885"/>
              <a:gd name="connsiteY112" fmla="*/ 229142 h 1618996"/>
              <a:gd name="connsiteX113" fmla="*/ 244487 w 1613885"/>
              <a:gd name="connsiteY113" fmla="*/ 229438 h 1618996"/>
              <a:gd name="connsiteX114" fmla="*/ 244315 w 1613885"/>
              <a:gd name="connsiteY114" fmla="*/ 229393 h 1618996"/>
              <a:gd name="connsiteX115" fmla="*/ 352801 w 1613885"/>
              <a:gd name="connsiteY115" fmla="*/ 382556 h 1618996"/>
              <a:gd name="connsiteX116" fmla="*/ 380924 w 1613885"/>
              <a:gd name="connsiteY116" fmla="*/ 354342 h 1618996"/>
              <a:gd name="connsiteX117" fmla="*/ 760615 w 1613885"/>
              <a:gd name="connsiteY117" fmla="*/ 735238 h 1618996"/>
              <a:gd name="connsiteX118" fmla="*/ 732492 w 1613885"/>
              <a:gd name="connsiteY118" fmla="*/ 763451 h 1618996"/>
              <a:gd name="connsiteX119" fmla="*/ 352801 w 1613885"/>
              <a:gd name="connsiteY119" fmla="*/ 382556 h 161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613885" h="1618996">
                <a:moveTo>
                  <a:pt x="806945" y="59773"/>
                </a:moveTo>
                <a:lnTo>
                  <a:pt x="730946" y="192806"/>
                </a:lnTo>
                <a:lnTo>
                  <a:pt x="696746" y="172847"/>
                </a:lnTo>
                <a:lnTo>
                  <a:pt x="795482" y="1"/>
                </a:lnTo>
                <a:lnTo>
                  <a:pt x="818057" y="0"/>
                </a:lnTo>
                <a:lnTo>
                  <a:pt x="818147" y="153"/>
                </a:lnTo>
                <a:lnTo>
                  <a:pt x="818407" y="0"/>
                </a:lnTo>
                <a:lnTo>
                  <a:pt x="917143" y="172847"/>
                </a:lnTo>
                <a:lnTo>
                  <a:pt x="882943" y="192805"/>
                </a:lnTo>
                <a:lnTo>
                  <a:pt x="806945" y="59773"/>
                </a:lnTo>
                <a:close/>
                <a:moveTo>
                  <a:pt x="787022" y="185330"/>
                </a:moveTo>
                <a:lnTo>
                  <a:pt x="826518" y="185330"/>
                </a:lnTo>
                <a:lnTo>
                  <a:pt x="826518" y="724213"/>
                </a:lnTo>
                <a:lnTo>
                  <a:pt x="787022" y="724213"/>
                </a:lnTo>
                <a:lnTo>
                  <a:pt x="787022" y="185330"/>
                </a:lnTo>
                <a:close/>
                <a:moveTo>
                  <a:pt x="806937" y="1559227"/>
                </a:moveTo>
                <a:lnTo>
                  <a:pt x="882935" y="1426188"/>
                </a:lnTo>
                <a:lnTo>
                  <a:pt x="917143" y="1446149"/>
                </a:lnTo>
                <a:lnTo>
                  <a:pt x="818399" y="1618997"/>
                </a:lnTo>
                <a:lnTo>
                  <a:pt x="795832" y="1618997"/>
                </a:lnTo>
                <a:lnTo>
                  <a:pt x="795743" y="1618842"/>
                </a:lnTo>
                <a:lnTo>
                  <a:pt x="795482" y="1618997"/>
                </a:lnTo>
                <a:lnTo>
                  <a:pt x="696738" y="1446149"/>
                </a:lnTo>
                <a:lnTo>
                  <a:pt x="730946" y="1426188"/>
                </a:lnTo>
                <a:lnTo>
                  <a:pt x="806937" y="1559227"/>
                </a:lnTo>
                <a:close/>
                <a:moveTo>
                  <a:pt x="826868" y="1433663"/>
                </a:moveTo>
                <a:lnTo>
                  <a:pt x="787372" y="1433663"/>
                </a:lnTo>
                <a:lnTo>
                  <a:pt x="787372" y="894784"/>
                </a:lnTo>
                <a:lnTo>
                  <a:pt x="826868" y="894784"/>
                </a:lnTo>
                <a:lnTo>
                  <a:pt x="826868" y="1433663"/>
                </a:lnTo>
                <a:close/>
                <a:moveTo>
                  <a:pt x="1421685" y="733264"/>
                </a:moveTo>
                <a:lnTo>
                  <a:pt x="1554304" y="809502"/>
                </a:lnTo>
                <a:lnTo>
                  <a:pt x="1421693" y="885733"/>
                </a:lnTo>
                <a:lnTo>
                  <a:pt x="1441583" y="920050"/>
                </a:lnTo>
                <a:lnTo>
                  <a:pt x="1613885" y="820993"/>
                </a:lnTo>
                <a:lnTo>
                  <a:pt x="1613731" y="820732"/>
                </a:lnTo>
                <a:lnTo>
                  <a:pt x="1613885" y="820642"/>
                </a:lnTo>
                <a:lnTo>
                  <a:pt x="1613885" y="798004"/>
                </a:lnTo>
                <a:lnTo>
                  <a:pt x="1441583" y="698955"/>
                </a:lnTo>
                <a:lnTo>
                  <a:pt x="1421685" y="733264"/>
                </a:lnTo>
                <a:close/>
                <a:moveTo>
                  <a:pt x="1429136" y="829138"/>
                </a:moveTo>
                <a:lnTo>
                  <a:pt x="1429136" y="789517"/>
                </a:lnTo>
                <a:lnTo>
                  <a:pt x="891957" y="789517"/>
                </a:lnTo>
                <a:lnTo>
                  <a:pt x="891957" y="829138"/>
                </a:lnTo>
                <a:lnTo>
                  <a:pt x="1429136" y="829138"/>
                </a:lnTo>
                <a:close/>
                <a:moveTo>
                  <a:pt x="0" y="798355"/>
                </a:moveTo>
                <a:lnTo>
                  <a:pt x="1" y="820993"/>
                </a:lnTo>
                <a:lnTo>
                  <a:pt x="172301" y="920050"/>
                </a:lnTo>
                <a:lnTo>
                  <a:pt x="192198" y="885733"/>
                </a:lnTo>
                <a:lnTo>
                  <a:pt x="59585" y="809502"/>
                </a:lnTo>
                <a:lnTo>
                  <a:pt x="192198" y="733264"/>
                </a:lnTo>
                <a:lnTo>
                  <a:pt x="172302" y="698947"/>
                </a:lnTo>
                <a:lnTo>
                  <a:pt x="1" y="798004"/>
                </a:lnTo>
                <a:lnTo>
                  <a:pt x="153" y="798265"/>
                </a:lnTo>
                <a:lnTo>
                  <a:pt x="0" y="798355"/>
                </a:lnTo>
                <a:close/>
                <a:moveTo>
                  <a:pt x="184744" y="829488"/>
                </a:moveTo>
                <a:lnTo>
                  <a:pt x="184744" y="789867"/>
                </a:lnTo>
                <a:lnTo>
                  <a:pt x="721924" y="789867"/>
                </a:lnTo>
                <a:lnTo>
                  <a:pt x="721924" y="829488"/>
                </a:lnTo>
                <a:lnTo>
                  <a:pt x="184744" y="829488"/>
                </a:lnTo>
                <a:close/>
                <a:moveTo>
                  <a:pt x="1369319" y="229141"/>
                </a:moveTo>
                <a:lnTo>
                  <a:pt x="1385394" y="245264"/>
                </a:lnTo>
                <a:lnTo>
                  <a:pt x="1385353" y="245435"/>
                </a:lnTo>
                <a:lnTo>
                  <a:pt x="1385646" y="245514"/>
                </a:lnTo>
                <a:lnTo>
                  <a:pt x="1334167" y="438222"/>
                </a:lnTo>
                <a:lnTo>
                  <a:pt x="1295753" y="427895"/>
                </a:lnTo>
                <a:lnTo>
                  <a:pt x="1335363" y="279577"/>
                </a:lnTo>
                <a:lnTo>
                  <a:pt x="1187515" y="319319"/>
                </a:lnTo>
                <a:lnTo>
                  <a:pt x="1177224" y="280778"/>
                </a:lnTo>
                <a:lnTo>
                  <a:pt x="1369319" y="229141"/>
                </a:lnTo>
                <a:close/>
                <a:moveTo>
                  <a:pt x="1260837" y="382305"/>
                </a:moveTo>
                <a:lnTo>
                  <a:pt x="1232714" y="354091"/>
                </a:lnTo>
                <a:lnTo>
                  <a:pt x="853022" y="734985"/>
                </a:lnTo>
                <a:lnTo>
                  <a:pt x="881145" y="763198"/>
                </a:lnTo>
                <a:lnTo>
                  <a:pt x="1260837" y="382305"/>
                </a:lnTo>
                <a:close/>
                <a:moveTo>
                  <a:pt x="278520" y="1339772"/>
                </a:moveTo>
                <a:lnTo>
                  <a:pt x="426367" y="1300037"/>
                </a:lnTo>
                <a:lnTo>
                  <a:pt x="436666" y="1338573"/>
                </a:lnTo>
                <a:lnTo>
                  <a:pt x="244564" y="1390215"/>
                </a:lnTo>
                <a:lnTo>
                  <a:pt x="228492" y="1374089"/>
                </a:lnTo>
                <a:lnTo>
                  <a:pt x="228536" y="1373917"/>
                </a:lnTo>
                <a:lnTo>
                  <a:pt x="228243" y="1373836"/>
                </a:lnTo>
                <a:lnTo>
                  <a:pt x="279715" y="1181133"/>
                </a:lnTo>
                <a:lnTo>
                  <a:pt x="318135" y="1191456"/>
                </a:lnTo>
                <a:lnTo>
                  <a:pt x="278520" y="1339772"/>
                </a:lnTo>
                <a:close/>
                <a:moveTo>
                  <a:pt x="381168" y="1265263"/>
                </a:moveTo>
                <a:lnTo>
                  <a:pt x="353045" y="1237051"/>
                </a:lnTo>
                <a:lnTo>
                  <a:pt x="732736" y="856150"/>
                </a:lnTo>
                <a:lnTo>
                  <a:pt x="760867" y="884370"/>
                </a:lnTo>
                <a:lnTo>
                  <a:pt x="381168" y="1265263"/>
                </a:lnTo>
                <a:close/>
                <a:moveTo>
                  <a:pt x="1295745" y="1191456"/>
                </a:moveTo>
                <a:lnTo>
                  <a:pt x="1335363" y="1339772"/>
                </a:lnTo>
                <a:lnTo>
                  <a:pt x="1187515" y="1300029"/>
                </a:lnTo>
                <a:lnTo>
                  <a:pt x="1177224" y="1338573"/>
                </a:lnTo>
                <a:lnTo>
                  <a:pt x="1369319" y="1390207"/>
                </a:lnTo>
                <a:lnTo>
                  <a:pt x="1369400" y="1389913"/>
                </a:lnTo>
                <a:lnTo>
                  <a:pt x="1369571" y="1389962"/>
                </a:lnTo>
                <a:lnTo>
                  <a:pt x="1385638" y="1373836"/>
                </a:lnTo>
                <a:lnTo>
                  <a:pt x="1334167" y="1181125"/>
                </a:lnTo>
                <a:lnTo>
                  <a:pt x="1295745" y="1191456"/>
                </a:lnTo>
                <a:close/>
                <a:moveTo>
                  <a:pt x="1232958" y="1265010"/>
                </a:moveTo>
                <a:lnTo>
                  <a:pt x="1261089" y="1236798"/>
                </a:lnTo>
                <a:lnTo>
                  <a:pt x="881398" y="855897"/>
                </a:lnTo>
                <a:lnTo>
                  <a:pt x="853266" y="884117"/>
                </a:lnTo>
                <a:lnTo>
                  <a:pt x="1232958" y="1265010"/>
                </a:lnTo>
                <a:close/>
                <a:moveTo>
                  <a:pt x="244315" y="229393"/>
                </a:moveTo>
                <a:lnTo>
                  <a:pt x="228244" y="245515"/>
                </a:lnTo>
                <a:lnTo>
                  <a:pt x="279716" y="438223"/>
                </a:lnTo>
                <a:lnTo>
                  <a:pt x="318137" y="427896"/>
                </a:lnTo>
                <a:lnTo>
                  <a:pt x="278520" y="279577"/>
                </a:lnTo>
                <a:lnTo>
                  <a:pt x="426375" y="319319"/>
                </a:lnTo>
                <a:lnTo>
                  <a:pt x="436666" y="280778"/>
                </a:lnTo>
                <a:lnTo>
                  <a:pt x="244566" y="229142"/>
                </a:lnTo>
                <a:lnTo>
                  <a:pt x="244487" y="229438"/>
                </a:lnTo>
                <a:lnTo>
                  <a:pt x="244315" y="229393"/>
                </a:lnTo>
                <a:close/>
                <a:moveTo>
                  <a:pt x="352801" y="382556"/>
                </a:moveTo>
                <a:lnTo>
                  <a:pt x="380924" y="354342"/>
                </a:lnTo>
                <a:lnTo>
                  <a:pt x="760615" y="735238"/>
                </a:lnTo>
                <a:lnTo>
                  <a:pt x="732492" y="763451"/>
                </a:lnTo>
                <a:lnTo>
                  <a:pt x="352801" y="382556"/>
                </a:lnTo>
                <a:close/>
              </a:path>
            </a:pathLst>
          </a:custGeom>
          <a:solidFill>
            <a:schemeClr val="bg1"/>
          </a:solidFill>
          <a:ln w="22225" cap="flat">
            <a:solidFill>
              <a:schemeClr val="bg1"/>
            </a:solidFill>
            <a:prstDash val="solid"/>
            <a:miter/>
          </a:ln>
          <a:effectLst>
            <a:reflection blurRad="135919" stA="50000" endA="300" endPos="55000" dist="665221" dir="5400000" sy="-100000" algn="bl" rotWithShape="0"/>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727"/>
              </a:solidFill>
              <a:effectLst/>
              <a:uLnTx/>
              <a:uFillTx/>
              <a:latin typeface="Arial" panose="020B0604020202020204"/>
              <a:ea typeface="+mn-ea"/>
              <a:cs typeface="+mn-cs"/>
            </a:endParaRPr>
          </a:p>
        </p:txBody>
      </p:sp>
      <p:sp>
        <p:nvSpPr>
          <p:cNvPr id="28" name="Freeform 1241">
            <a:extLst>
              <a:ext uri="{FF2B5EF4-FFF2-40B4-BE49-F238E27FC236}">
                <a16:creationId xmlns:a16="http://schemas.microsoft.com/office/drawing/2014/main" id="{BB36FC0D-A21C-127D-4091-656257E35117}"/>
              </a:ext>
            </a:extLst>
          </p:cNvPr>
          <p:cNvSpPr/>
          <p:nvPr/>
        </p:nvSpPr>
        <p:spPr>
          <a:xfrm>
            <a:off x="444601" y="3469222"/>
            <a:ext cx="429205" cy="430564"/>
          </a:xfrm>
          <a:custGeom>
            <a:avLst/>
            <a:gdLst>
              <a:gd name="connsiteX0" fmla="*/ 594956 w 1667704"/>
              <a:gd name="connsiteY0" fmla="*/ 100517 h 1672980"/>
              <a:gd name="connsiteX1" fmla="*/ 559039 w 1667704"/>
              <a:gd name="connsiteY1" fmla="*/ 157344 h 1672980"/>
              <a:gd name="connsiteX2" fmla="*/ 550571 w 1667704"/>
              <a:gd name="connsiteY2" fmla="*/ 157344 h 1672980"/>
              <a:gd name="connsiteX3" fmla="*/ 550571 w 1667704"/>
              <a:gd name="connsiteY3" fmla="*/ 244044 h 1672980"/>
              <a:gd name="connsiteX4" fmla="*/ 550587 w 1667704"/>
              <a:gd name="connsiteY4" fmla="*/ 244044 h 1672980"/>
              <a:gd name="connsiteX5" fmla="*/ 550587 w 1667704"/>
              <a:gd name="connsiteY5" fmla="*/ 244045 h 1672980"/>
              <a:gd name="connsiteX6" fmla="*/ 816256 w 1667704"/>
              <a:gd name="connsiteY6" fmla="*/ 244045 h 1672980"/>
              <a:gd name="connsiteX7" fmla="*/ 816256 w 1667704"/>
              <a:gd name="connsiteY7" fmla="*/ 475241 h 1672980"/>
              <a:gd name="connsiteX8" fmla="*/ 816248 w 1667704"/>
              <a:gd name="connsiteY8" fmla="*/ 475241 h 1672980"/>
              <a:gd name="connsiteX9" fmla="*/ 816248 w 1667704"/>
              <a:gd name="connsiteY9" fmla="*/ 510563 h 1672980"/>
              <a:gd name="connsiteX10" fmla="*/ 902676 w 1667704"/>
              <a:gd name="connsiteY10" fmla="*/ 510563 h 1672980"/>
              <a:gd name="connsiteX11" fmla="*/ 902676 w 1667704"/>
              <a:gd name="connsiteY11" fmla="*/ 507241 h 1672980"/>
              <a:gd name="connsiteX12" fmla="*/ 959329 w 1667704"/>
              <a:gd name="connsiteY12" fmla="*/ 471202 h 1672980"/>
              <a:gd name="connsiteX13" fmla="*/ 1021937 w 1667704"/>
              <a:gd name="connsiteY13" fmla="*/ 534008 h 1672980"/>
              <a:gd name="connsiteX14" fmla="*/ 959329 w 1667704"/>
              <a:gd name="connsiteY14" fmla="*/ 596815 h 1672980"/>
              <a:gd name="connsiteX15" fmla="*/ 902676 w 1667704"/>
              <a:gd name="connsiteY15" fmla="*/ 560775 h 1672980"/>
              <a:gd name="connsiteX16" fmla="*/ 902676 w 1667704"/>
              <a:gd name="connsiteY16" fmla="*/ 552307 h 1672980"/>
              <a:gd name="connsiteX17" fmla="*/ 899414 w 1667704"/>
              <a:gd name="connsiteY17" fmla="*/ 552307 h 1672980"/>
              <a:gd name="connsiteX18" fmla="*/ 899414 w 1667704"/>
              <a:gd name="connsiteY18" fmla="*/ 552305 h 1672980"/>
              <a:gd name="connsiteX19" fmla="*/ 860780 w 1667704"/>
              <a:gd name="connsiteY19" fmla="*/ 552305 h 1672980"/>
              <a:gd name="connsiteX20" fmla="*/ 860780 w 1667704"/>
              <a:gd name="connsiteY20" fmla="*/ 552307 h 1672980"/>
              <a:gd name="connsiteX21" fmla="*/ 851465 w 1667704"/>
              <a:gd name="connsiteY21" fmla="*/ 552307 h 1672980"/>
              <a:gd name="connsiteX22" fmla="*/ 851465 w 1667704"/>
              <a:gd name="connsiteY22" fmla="*/ 552305 h 1672980"/>
              <a:gd name="connsiteX23" fmla="*/ 817891 w 1667704"/>
              <a:gd name="connsiteY23" fmla="*/ 552305 h 1672980"/>
              <a:gd name="connsiteX24" fmla="*/ 817891 w 1667704"/>
              <a:gd name="connsiteY24" fmla="*/ 552303 h 1672980"/>
              <a:gd name="connsiteX25" fmla="*/ 816256 w 1667704"/>
              <a:gd name="connsiteY25" fmla="*/ 552303 h 1672980"/>
              <a:gd name="connsiteX26" fmla="*/ 816256 w 1667704"/>
              <a:gd name="connsiteY26" fmla="*/ 552307 h 1672980"/>
              <a:gd name="connsiteX27" fmla="*/ 816248 w 1667704"/>
              <a:gd name="connsiteY27" fmla="*/ 552307 h 1672980"/>
              <a:gd name="connsiteX28" fmla="*/ 816248 w 1667704"/>
              <a:gd name="connsiteY28" fmla="*/ 587629 h 1672980"/>
              <a:gd name="connsiteX29" fmla="*/ 816256 w 1667704"/>
              <a:gd name="connsiteY29" fmla="*/ 587629 h 1672980"/>
              <a:gd name="connsiteX30" fmla="*/ 816256 w 1667704"/>
              <a:gd name="connsiteY30" fmla="*/ 818830 h 1672980"/>
              <a:gd name="connsiteX31" fmla="*/ 816232 w 1667704"/>
              <a:gd name="connsiteY31" fmla="*/ 818830 h 1672980"/>
              <a:gd name="connsiteX32" fmla="*/ 816232 w 1667704"/>
              <a:gd name="connsiteY32" fmla="*/ 818830 h 1672980"/>
              <a:gd name="connsiteX33" fmla="*/ 585780 w 1667704"/>
              <a:gd name="connsiteY33" fmla="*/ 818830 h 1672980"/>
              <a:gd name="connsiteX34" fmla="*/ 585780 w 1667704"/>
              <a:gd name="connsiteY34" fmla="*/ 795670 h 1672980"/>
              <a:gd name="connsiteX35" fmla="*/ 632549 w 1667704"/>
              <a:gd name="connsiteY35" fmla="*/ 710625 h 1672980"/>
              <a:gd name="connsiteX36" fmla="*/ 532348 w 1667704"/>
              <a:gd name="connsiteY36" fmla="*/ 610110 h 1672980"/>
              <a:gd name="connsiteX37" fmla="*/ 432148 w 1667704"/>
              <a:gd name="connsiteY37" fmla="*/ 710625 h 1672980"/>
              <a:gd name="connsiteX38" fmla="*/ 473743 w 1667704"/>
              <a:gd name="connsiteY38" fmla="*/ 792169 h 1672980"/>
              <a:gd name="connsiteX39" fmla="*/ 473743 w 1667704"/>
              <a:gd name="connsiteY39" fmla="*/ 818830 h 1672980"/>
              <a:gd name="connsiteX40" fmla="*/ 243272 w 1667704"/>
              <a:gd name="connsiteY40" fmla="*/ 818830 h 1672980"/>
              <a:gd name="connsiteX41" fmla="*/ 243272 w 1667704"/>
              <a:gd name="connsiteY41" fmla="*/ 818830 h 1672980"/>
              <a:gd name="connsiteX42" fmla="*/ 243267 w 1667704"/>
              <a:gd name="connsiteY42" fmla="*/ 818830 h 1672980"/>
              <a:gd name="connsiteX43" fmla="*/ 243267 w 1667704"/>
              <a:gd name="connsiteY43" fmla="*/ 587629 h 1672980"/>
              <a:gd name="connsiteX44" fmla="*/ 266362 w 1667704"/>
              <a:gd name="connsiteY44" fmla="*/ 587629 h 1672980"/>
              <a:gd name="connsiteX45" fmla="*/ 351129 w 1667704"/>
              <a:gd name="connsiteY45" fmla="*/ 634525 h 1672980"/>
              <a:gd name="connsiteX46" fmla="*/ 451330 w 1667704"/>
              <a:gd name="connsiteY46" fmla="*/ 534008 h 1672980"/>
              <a:gd name="connsiteX47" fmla="*/ 351129 w 1667704"/>
              <a:gd name="connsiteY47" fmla="*/ 433491 h 1672980"/>
              <a:gd name="connsiteX48" fmla="*/ 269830 w 1667704"/>
              <a:gd name="connsiteY48" fmla="*/ 475241 h 1672980"/>
              <a:gd name="connsiteX49" fmla="*/ 243267 w 1667704"/>
              <a:gd name="connsiteY49" fmla="*/ 475241 h 1672980"/>
              <a:gd name="connsiteX50" fmla="*/ 243267 w 1667704"/>
              <a:gd name="connsiteY50" fmla="*/ 244045 h 1672980"/>
              <a:gd name="connsiteX51" fmla="*/ 508968 w 1667704"/>
              <a:gd name="connsiteY51" fmla="*/ 244045 h 1672980"/>
              <a:gd name="connsiteX52" fmla="*/ 508968 w 1667704"/>
              <a:gd name="connsiteY52" fmla="*/ 242395 h 1672980"/>
              <a:gd name="connsiteX53" fmla="*/ 508960 w 1667704"/>
              <a:gd name="connsiteY53" fmla="*/ 242395 h 1672980"/>
              <a:gd name="connsiteX54" fmla="*/ 508960 w 1667704"/>
              <a:gd name="connsiteY54" fmla="*/ 208723 h 1672980"/>
              <a:gd name="connsiteX55" fmla="*/ 508960 w 1667704"/>
              <a:gd name="connsiteY55" fmla="*/ 208723 h 1672980"/>
              <a:gd name="connsiteX56" fmla="*/ 508960 w 1667704"/>
              <a:gd name="connsiteY56" fmla="*/ 198281 h 1672980"/>
              <a:gd name="connsiteX57" fmla="*/ 508960 w 1667704"/>
              <a:gd name="connsiteY57" fmla="*/ 198282 h 1672980"/>
              <a:gd name="connsiteX58" fmla="*/ 508960 w 1667704"/>
              <a:gd name="connsiteY58" fmla="*/ 158796 h 1672980"/>
              <a:gd name="connsiteX59" fmla="*/ 508960 w 1667704"/>
              <a:gd name="connsiteY59" fmla="*/ 158794 h 1672980"/>
              <a:gd name="connsiteX60" fmla="*/ 508960 w 1667704"/>
              <a:gd name="connsiteY60" fmla="*/ 157344 h 1672980"/>
              <a:gd name="connsiteX61" fmla="*/ 505648 w 1667704"/>
              <a:gd name="connsiteY61" fmla="*/ 157344 h 1672980"/>
              <a:gd name="connsiteX62" fmla="*/ 469740 w 1667704"/>
              <a:gd name="connsiteY62" fmla="*/ 100517 h 1672980"/>
              <a:gd name="connsiteX63" fmla="*/ 532348 w 1667704"/>
              <a:gd name="connsiteY63" fmla="*/ 37711 h 1672980"/>
              <a:gd name="connsiteX64" fmla="*/ 594956 w 1667704"/>
              <a:gd name="connsiteY64" fmla="*/ 100517 h 1672980"/>
              <a:gd name="connsiteX65" fmla="*/ 208062 w 1667704"/>
              <a:gd name="connsiteY65" fmla="*/ 854142 h 1672980"/>
              <a:gd name="connsiteX66" fmla="*/ 208056 w 1667704"/>
              <a:gd name="connsiteY66" fmla="*/ 854142 h 1672980"/>
              <a:gd name="connsiteX67" fmla="*/ 208056 w 1667704"/>
              <a:gd name="connsiteY67" fmla="*/ 552303 h 1672980"/>
              <a:gd name="connsiteX68" fmla="*/ 209706 w 1667704"/>
              <a:gd name="connsiteY68" fmla="*/ 552303 h 1672980"/>
              <a:gd name="connsiteX69" fmla="*/ 209706 w 1667704"/>
              <a:gd name="connsiteY69" fmla="*/ 552305 h 1672980"/>
              <a:gd name="connsiteX70" fmla="*/ 243267 w 1667704"/>
              <a:gd name="connsiteY70" fmla="*/ 552305 h 1672980"/>
              <a:gd name="connsiteX71" fmla="*/ 243267 w 1667704"/>
              <a:gd name="connsiteY71" fmla="*/ 552307 h 1672980"/>
              <a:gd name="connsiteX72" fmla="*/ 252585 w 1667704"/>
              <a:gd name="connsiteY72" fmla="*/ 552307 h 1672980"/>
              <a:gd name="connsiteX73" fmla="*/ 252585 w 1667704"/>
              <a:gd name="connsiteY73" fmla="*/ 552305 h 1672980"/>
              <a:gd name="connsiteX74" fmla="*/ 291219 w 1667704"/>
              <a:gd name="connsiteY74" fmla="*/ 552305 h 1672980"/>
              <a:gd name="connsiteX75" fmla="*/ 291220 w 1667704"/>
              <a:gd name="connsiteY75" fmla="*/ 552307 h 1672980"/>
              <a:gd name="connsiteX76" fmla="*/ 294490 w 1667704"/>
              <a:gd name="connsiteY76" fmla="*/ 552307 h 1672980"/>
              <a:gd name="connsiteX77" fmla="*/ 294490 w 1667704"/>
              <a:gd name="connsiteY77" fmla="*/ 560808 h 1672980"/>
              <a:gd name="connsiteX78" fmla="*/ 351129 w 1667704"/>
              <a:gd name="connsiteY78" fmla="*/ 596815 h 1672980"/>
              <a:gd name="connsiteX79" fmla="*/ 413738 w 1667704"/>
              <a:gd name="connsiteY79" fmla="*/ 534008 h 1672980"/>
              <a:gd name="connsiteX80" fmla="*/ 351129 w 1667704"/>
              <a:gd name="connsiteY80" fmla="*/ 471202 h 1672980"/>
              <a:gd name="connsiteX81" fmla="*/ 294490 w 1667704"/>
              <a:gd name="connsiteY81" fmla="*/ 507209 h 1672980"/>
              <a:gd name="connsiteX82" fmla="*/ 294490 w 1667704"/>
              <a:gd name="connsiteY82" fmla="*/ 510563 h 1672980"/>
              <a:gd name="connsiteX83" fmla="*/ 208064 w 1667704"/>
              <a:gd name="connsiteY83" fmla="*/ 510563 h 1672980"/>
              <a:gd name="connsiteX84" fmla="*/ 208064 w 1667704"/>
              <a:gd name="connsiteY84" fmla="*/ 510559 h 1672980"/>
              <a:gd name="connsiteX85" fmla="*/ 208056 w 1667704"/>
              <a:gd name="connsiteY85" fmla="*/ 510559 h 1672980"/>
              <a:gd name="connsiteX86" fmla="*/ 208056 w 1667704"/>
              <a:gd name="connsiteY86" fmla="*/ 208715 h 1672980"/>
              <a:gd name="connsiteX87" fmla="*/ 243267 w 1667704"/>
              <a:gd name="connsiteY87" fmla="*/ 208715 h 1672980"/>
              <a:gd name="connsiteX88" fmla="*/ 243267 w 1667704"/>
              <a:gd name="connsiteY88" fmla="*/ 208723 h 1672980"/>
              <a:gd name="connsiteX89" fmla="*/ 473743 w 1667704"/>
              <a:gd name="connsiteY89" fmla="*/ 208723 h 1672980"/>
              <a:gd name="connsiteX90" fmla="*/ 473743 w 1667704"/>
              <a:gd name="connsiteY90" fmla="*/ 182060 h 1672980"/>
              <a:gd name="connsiteX91" fmla="*/ 432148 w 1667704"/>
              <a:gd name="connsiteY91" fmla="*/ 100517 h 1672980"/>
              <a:gd name="connsiteX92" fmla="*/ 532348 w 1667704"/>
              <a:gd name="connsiteY92" fmla="*/ 0 h 1672980"/>
              <a:gd name="connsiteX93" fmla="*/ 632549 w 1667704"/>
              <a:gd name="connsiteY93" fmla="*/ 100517 h 1672980"/>
              <a:gd name="connsiteX94" fmla="*/ 585780 w 1667704"/>
              <a:gd name="connsiteY94" fmla="*/ 185564 h 1672980"/>
              <a:gd name="connsiteX95" fmla="*/ 585780 w 1667704"/>
              <a:gd name="connsiteY95" fmla="*/ 208723 h 1672980"/>
              <a:gd name="connsiteX96" fmla="*/ 816232 w 1667704"/>
              <a:gd name="connsiteY96" fmla="*/ 208723 h 1672980"/>
              <a:gd name="connsiteX97" fmla="*/ 816232 w 1667704"/>
              <a:gd name="connsiteY97" fmla="*/ 208722 h 1672980"/>
              <a:gd name="connsiteX98" fmla="*/ 816256 w 1667704"/>
              <a:gd name="connsiteY98" fmla="*/ 208722 h 1672980"/>
              <a:gd name="connsiteX99" fmla="*/ 816256 w 1667704"/>
              <a:gd name="connsiteY99" fmla="*/ 208715 h 1672980"/>
              <a:gd name="connsiteX100" fmla="*/ 851465 w 1667704"/>
              <a:gd name="connsiteY100" fmla="*/ 208715 h 1672980"/>
              <a:gd name="connsiteX101" fmla="*/ 851465 w 1667704"/>
              <a:gd name="connsiteY101" fmla="*/ 208722 h 1672980"/>
              <a:gd name="connsiteX102" fmla="*/ 1081926 w 1667704"/>
              <a:gd name="connsiteY102" fmla="*/ 208722 h 1672980"/>
              <a:gd name="connsiteX103" fmla="*/ 1117134 w 1667704"/>
              <a:gd name="connsiteY103" fmla="*/ 208721 h 1672980"/>
              <a:gd name="connsiteX104" fmla="*/ 1117134 w 1667704"/>
              <a:gd name="connsiteY104" fmla="*/ 295421 h 1672980"/>
              <a:gd name="connsiteX105" fmla="*/ 1108658 w 1667704"/>
              <a:gd name="connsiteY105" fmla="*/ 295421 h 1672980"/>
              <a:gd name="connsiteX106" fmla="*/ 1072749 w 1667704"/>
              <a:gd name="connsiteY106" fmla="*/ 352247 h 1672980"/>
              <a:gd name="connsiteX107" fmla="*/ 1135357 w 1667704"/>
              <a:gd name="connsiteY107" fmla="*/ 415054 h 1672980"/>
              <a:gd name="connsiteX108" fmla="*/ 1197965 w 1667704"/>
              <a:gd name="connsiteY108" fmla="*/ 352247 h 1672980"/>
              <a:gd name="connsiteX109" fmla="*/ 1162057 w 1667704"/>
              <a:gd name="connsiteY109" fmla="*/ 295421 h 1672980"/>
              <a:gd name="connsiteX110" fmla="*/ 1158746 w 1667704"/>
              <a:gd name="connsiteY110" fmla="*/ 295421 h 1672980"/>
              <a:gd name="connsiteX111" fmla="*/ 1158746 w 1667704"/>
              <a:gd name="connsiteY111" fmla="*/ 293972 h 1672980"/>
              <a:gd name="connsiteX112" fmla="*/ 1158738 w 1667704"/>
              <a:gd name="connsiteY112" fmla="*/ 293968 h 1672980"/>
              <a:gd name="connsiteX113" fmla="*/ 1158738 w 1667704"/>
              <a:gd name="connsiteY113" fmla="*/ 254482 h 1672980"/>
              <a:gd name="connsiteX114" fmla="*/ 1158746 w 1667704"/>
              <a:gd name="connsiteY114" fmla="*/ 254485 h 1672980"/>
              <a:gd name="connsiteX115" fmla="*/ 1158746 w 1667704"/>
              <a:gd name="connsiteY115" fmla="*/ 244044 h 1672980"/>
              <a:gd name="connsiteX116" fmla="*/ 1158738 w 1667704"/>
              <a:gd name="connsiteY116" fmla="*/ 244044 h 1672980"/>
              <a:gd name="connsiteX117" fmla="*/ 1158738 w 1667704"/>
              <a:gd name="connsiteY117" fmla="*/ 210370 h 1672980"/>
              <a:gd name="connsiteX118" fmla="*/ 1158738 w 1667704"/>
              <a:gd name="connsiteY118" fmla="*/ 210370 h 1672980"/>
              <a:gd name="connsiteX119" fmla="*/ 1158738 w 1667704"/>
              <a:gd name="connsiteY119" fmla="*/ 208722 h 1672980"/>
              <a:gd name="connsiteX120" fmla="*/ 1158746 w 1667704"/>
              <a:gd name="connsiteY120" fmla="*/ 208722 h 1672980"/>
              <a:gd name="connsiteX121" fmla="*/ 1193963 w 1667704"/>
              <a:gd name="connsiteY121" fmla="*/ 208721 h 1672980"/>
              <a:gd name="connsiteX122" fmla="*/ 1459624 w 1667704"/>
              <a:gd name="connsiteY122" fmla="*/ 208722 h 1672980"/>
              <a:gd name="connsiteX123" fmla="*/ 1459640 w 1667704"/>
              <a:gd name="connsiteY123" fmla="*/ 208723 h 1672980"/>
              <a:gd name="connsiteX124" fmla="*/ 1459640 w 1667704"/>
              <a:gd name="connsiteY124" fmla="*/ 475243 h 1672980"/>
              <a:gd name="connsiteX125" fmla="*/ 1486209 w 1667704"/>
              <a:gd name="connsiteY125" fmla="*/ 475243 h 1672980"/>
              <a:gd name="connsiteX126" fmla="*/ 1567504 w 1667704"/>
              <a:gd name="connsiteY126" fmla="*/ 433498 h 1672980"/>
              <a:gd name="connsiteX127" fmla="*/ 1667704 w 1667704"/>
              <a:gd name="connsiteY127" fmla="*/ 534016 h 1672980"/>
              <a:gd name="connsiteX128" fmla="*/ 1567504 w 1667704"/>
              <a:gd name="connsiteY128" fmla="*/ 634533 h 1672980"/>
              <a:gd name="connsiteX129" fmla="*/ 1482736 w 1667704"/>
              <a:gd name="connsiteY129" fmla="*/ 587631 h 1672980"/>
              <a:gd name="connsiteX130" fmla="*/ 1459640 w 1667704"/>
              <a:gd name="connsiteY130" fmla="*/ 587631 h 1672980"/>
              <a:gd name="connsiteX131" fmla="*/ 1459640 w 1667704"/>
              <a:gd name="connsiteY131" fmla="*/ 818839 h 1672980"/>
              <a:gd name="connsiteX132" fmla="*/ 1459648 w 1667704"/>
              <a:gd name="connsiteY132" fmla="*/ 818839 h 1672980"/>
              <a:gd name="connsiteX133" fmla="*/ 1459648 w 1667704"/>
              <a:gd name="connsiteY133" fmla="*/ 1120677 h 1672980"/>
              <a:gd name="connsiteX134" fmla="*/ 1457997 w 1667704"/>
              <a:gd name="connsiteY134" fmla="*/ 1120677 h 1672980"/>
              <a:gd name="connsiteX135" fmla="*/ 1457997 w 1667704"/>
              <a:gd name="connsiteY135" fmla="*/ 1120677 h 1672980"/>
              <a:gd name="connsiteX136" fmla="*/ 1424439 w 1667704"/>
              <a:gd name="connsiteY136" fmla="*/ 1120677 h 1672980"/>
              <a:gd name="connsiteX137" fmla="*/ 1424439 w 1667704"/>
              <a:gd name="connsiteY137" fmla="*/ 1120677 h 1672980"/>
              <a:gd name="connsiteX138" fmla="*/ 1415116 w 1667704"/>
              <a:gd name="connsiteY138" fmla="*/ 1120677 h 1672980"/>
              <a:gd name="connsiteX139" fmla="*/ 1415116 w 1667704"/>
              <a:gd name="connsiteY139" fmla="*/ 1120677 h 1672980"/>
              <a:gd name="connsiteX140" fmla="*/ 1376483 w 1667704"/>
              <a:gd name="connsiteY140" fmla="*/ 1120677 h 1672980"/>
              <a:gd name="connsiteX141" fmla="*/ 1376483 w 1667704"/>
              <a:gd name="connsiteY141" fmla="*/ 1120677 h 1672980"/>
              <a:gd name="connsiteX142" fmla="*/ 1373212 w 1667704"/>
              <a:gd name="connsiteY142" fmla="*/ 1120677 h 1672980"/>
              <a:gd name="connsiteX143" fmla="*/ 1373212 w 1667704"/>
              <a:gd name="connsiteY143" fmla="*/ 1112173 h 1672980"/>
              <a:gd name="connsiteX144" fmla="*/ 1316575 w 1667704"/>
              <a:gd name="connsiteY144" fmla="*/ 1076168 h 1672980"/>
              <a:gd name="connsiteX145" fmla="*/ 1253967 w 1667704"/>
              <a:gd name="connsiteY145" fmla="*/ 1138974 h 1672980"/>
              <a:gd name="connsiteX146" fmla="*/ 1316575 w 1667704"/>
              <a:gd name="connsiteY146" fmla="*/ 1201780 h 1672980"/>
              <a:gd name="connsiteX147" fmla="*/ 1373212 w 1667704"/>
              <a:gd name="connsiteY147" fmla="*/ 1165774 h 1672980"/>
              <a:gd name="connsiteX148" fmla="*/ 1373212 w 1667704"/>
              <a:gd name="connsiteY148" fmla="*/ 1162420 h 1672980"/>
              <a:gd name="connsiteX149" fmla="*/ 1459640 w 1667704"/>
              <a:gd name="connsiteY149" fmla="*/ 1162420 h 1672980"/>
              <a:gd name="connsiteX150" fmla="*/ 1459640 w 1667704"/>
              <a:gd name="connsiteY150" fmla="*/ 1162420 h 1672980"/>
              <a:gd name="connsiteX151" fmla="*/ 1459648 w 1667704"/>
              <a:gd name="connsiteY151" fmla="*/ 1162420 h 1672980"/>
              <a:gd name="connsiteX152" fmla="*/ 1459648 w 1667704"/>
              <a:gd name="connsiteY152" fmla="*/ 1464267 h 1672980"/>
              <a:gd name="connsiteX153" fmla="*/ 1424439 w 1667704"/>
              <a:gd name="connsiteY153" fmla="*/ 1464267 h 1672980"/>
              <a:gd name="connsiteX154" fmla="*/ 1424439 w 1667704"/>
              <a:gd name="connsiteY154" fmla="*/ 1464258 h 1672980"/>
              <a:gd name="connsiteX155" fmla="*/ 1193963 w 1667704"/>
              <a:gd name="connsiteY155" fmla="*/ 1464258 h 1672980"/>
              <a:gd name="connsiteX156" fmla="*/ 1193963 w 1667704"/>
              <a:gd name="connsiteY156" fmla="*/ 1490920 h 1672980"/>
              <a:gd name="connsiteX157" fmla="*/ 1235558 w 1667704"/>
              <a:gd name="connsiteY157" fmla="*/ 1572463 h 1672980"/>
              <a:gd name="connsiteX158" fmla="*/ 1135357 w 1667704"/>
              <a:gd name="connsiteY158" fmla="*/ 1672981 h 1672980"/>
              <a:gd name="connsiteX159" fmla="*/ 1035157 w 1667704"/>
              <a:gd name="connsiteY159" fmla="*/ 1572463 h 1672980"/>
              <a:gd name="connsiteX160" fmla="*/ 1081926 w 1667704"/>
              <a:gd name="connsiteY160" fmla="*/ 1487419 h 1672980"/>
              <a:gd name="connsiteX161" fmla="*/ 1081926 w 1667704"/>
              <a:gd name="connsiteY161" fmla="*/ 1464258 h 1672980"/>
              <a:gd name="connsiteX162" fmla="*/ 851473 w 1667704"/>
              <a:gd name="connsiteY162" fmla="*/ 1464258 h 1672980"/>
              <a:gd name="connsiteX163" fmla="*/ 851473 w 1667704"/>
              <a:gd name="connsiteY163" fmla="*/ 1464258 h 1672980"/>
              <a:gd name="connsiteX164" fmla="*/ 851449 w 1667704"/>
              <a:gd name="connsiteY164" fmla="*/ 1464258 h 1672980"/>
              <a:gd name="connsiteX165" fmla="*/ 851449 w 1667704"/>
              <a:gd name="connsiteY165" fmla="*/ 1464267 h 1672980"/>
              <a:gd name="connsiteX166" fmla="*/ 816240 w 1667704"/>
              <a:gd name="connsiteY166" fmla="*/ 1464267 h 1672980"/>
              <a:gd name="connsiteX167" fmla="*/ 816240 w 1667704"/>
              <a:gd name="connsiteY167" fmla="*/ 1464258 h 1672980"/>
              <a:gd name="connsiteX168" fmla="*/ 585780 w 1667704"/>
              <a:gd name="connsiteY168" fmla="*/ 1464258 h 1672980"/>
              <a:gd name="connsiteX169" fmla="*/ 550571 w 1667704"/>
              <a:gd name="connsiteY169" fmla="*/ 1464258 h 1672980"/>
              <a:gd name="connsiteX170" fmla="*/ 550571 w 1667704"/>
              <a:gd name="connsiteY170" fmla="*/ 1377557 h 1672980"/>
              <a:gd name="connsiteX171" fmla="*/ 559048 w 1667704"/>
              <a:gd name="connsiteY171" fmla="*/ 1377557 h 1672980"/>
              <a:gd name="connsiteX172" fmla="*/ 594956 w 1667704"/>
              <a:gd name="connsiteY172" fmla="*/ 1320733 h 1672980"/>
              <a:gd name="connsiteX173" fmla="*/ 532348 w 1667704"/>
              <a:gd name="connsiteY173" fmla="*/ 1257927 h 1672980"/>
              <a:gd name="connsiteX174" fmla="*/ 469740 w 1667704"/>
              <a:gd name="connsiteY174" fmla="*/ 1320733 h 1672980"/>
              <a:gd name="connsiteX175" fmla="*/ 505648 w 1667704"/>
              <a:gd name="connsiteY175" fmla="*/ 1377557 h 1672980"/>
              <a:gd name="connsiteX176" fmla="*/ 508960 w 1667704"/>
              <a:gd name="connsiteY176" fmla="*/ 1377557 h 1672980"/>
              <a:gd name="connsiteX177" fmla="*/ 508960 w 1667704"/>
              <a:gd name="connsiteY177" fmla="*/ 1379010 h 1672980"/>
              <a:gd name="connsiteX178" fmla="*/ 508960 w 1667704"/>
              <a:gd name="connsiteY178" fmla="*/ 1379010 h 1672980"/>
              <a:gd name="connsiteX179" fmla="*/ 508960 w 1667704"/>
              <a:gd name="connsiteY179" fmla="*/ 1418500 h 1672980"/>
              <a:gd name="connsiteX180" fmla="*/ 508960 w 1667704"/>
              <a:gd name="connsiteY180" fmla="*/ 1418500 h 1672980"/>
              <a:gd name="connsiteX181" fmla="*/ 508960 w 1667704"/>
              <a:gd name="connsiteY181" fmla="*/ 1428938 h 1672980"/>
              <a:gd name="connsiteX182" fmla="*/ 508960 w 1667704"/>
              <a:gd name="connsiteY182" fmla="*/ 1428938 h 1672980"/>
              <a:gd name="connsiteX183" fmla="*/ 508960 w 1667704"/>
              <a:gd name="connsiteY183" fmla="*/ 1462610 h 1672980"/>
              <a:gd name="connsiteX184" fmla="*/ 508968 w 1667704"/>
              <a:gd name="connsiteY184" fmla="*/ 1462610 h 1672980"/>
              <a:gd name="connsiteX185" fmla="*/ 508968 w 1667704"/>
              <a:gd name="connsiteY185" fmla="*/ 1464258 h 1672980"/>
              <a:gd name="connsiteX186" fmla="*/ 508960 w 1667704"/>
              <a:gd name="connsiteY186" fmla="*/ 1464258 h 1672980"/>
              <a:gd name="connsiteX187" fmla="*/ 473743 w 1667704"/>
              <a:gd name="connsiteY187" fmla="*/ 1464258 h 1672980"/>
              <a:gd name="connsiteX188" fmla="*/ 208079 w 1667704"/>
              <a:gd name="connsiteY188" fmla="*/ 1464258 h 1672980"/>
              <a:gd name="connsiteX189" fmla="*/ 208079 w 1667704"/>
              <a:gd name="connsiteY189" fmla="*/ 1464258 h 1672980"/>
              <a:gd name="connsiteX190" fmla="*/ 208062 w 1667704"/>
              <a:gd name="connsiteY190" fmla="*/ 1464258 h 1672980"/>
              <a:gd name="connsiteX191" fmla="*/ 208062 w 1667704"/>
              <a:gd name="connsiteY191" fmla="*/ 1197740 h 1672980"/>
              <a:gd name="connsiteX192" fmla="*/ 181497 w 1667704"/>
              <a:gd name="connsiteY192" fmla="*/ 1197740 h 1672980"/>
              <a:gd name="connsiteX193" fmla="*/ 100201 w 1667704"/>
              <a:gd name="connsiteY193" fmla="*/ 1239483 h 1672980"/>
              <a:gd name="connsiteX194" fmla="*/ 0 w 1667704"/>
              <a:gd name="connsiteY194" fmla="*/ 1138965 h 1672980"/>
              <a:gd name="connsiteX195" fmla="*/ 100201 w 1667704"/>
              <a:gd name="connsiteY195" fmla="*/ 1038448 h 1672980"/>
              <a:gd name="connsiteX196" fmla="*/ 184970 w 1667704"/>
              <a:gd name="connsiteY196" fmla="*/ 1085349 h 1672980"/>
              <a:gd name="connsiteX197" fmla="*/ 208062 w 1667704"/>
              <a:gd name="connsiteY197" fmla="*/ 1085349 h 1672980"/>
              <a:gd name="connsiteX198" fmla="*/ 208062 w 1667704"/>
              <a:gd name="connsiteY198" fmla="*/ 854142 h 1672980"/>
              <a:gd name="connsiteX199" fmla="*/ 243272 w 1667704"/>
              <a:gd name="connsiteY199" fmla="*/ 854151 h 1672980"/>
              <a:gd name="connsiteX200" fmla="*/ 243272 w 1667704"/>
              <a:gd name="connsiteY200" fmla="*/ 1120677 h 1672980"/>
              <a:gd name="connsiteX201" fmla="*/ 241629 w 1667704"/>
              <a:gd name="connsiteY201" fmla="*/ 1120677 h 1672980"/>
              <a:gd name="connsiteX202" fmla="*/ 241629 w 1667704"/>
              <a:gd name="connsiteY202" fmla="*/ 1120669 h 1672980"/>
              <a:gd name="connsiteX203" fmla="*/ 208062 w 1667704"/>
              <a:gd name="connsiteY203" fmla="*/ 1120669 h 1672980"/>
              <a:gd name="connsiteX204" fmla="*/ 198745 w 1667704"/>
              <a:gd name="connsiteY204" fmla="*/ 1120669 h 1672980"/>
              <a:gd name="connsiteX205" fmla="*/ 160111 w 1667704"/>
              <a:gd name="connsiteY205" fmla="*/ 1120669 h 1672980"/>
              <a:gd name="connsiteX206" fmla="*/ 156846 w 1667704"/>
              <a:gd name="connsiteY206" fmla="*/ 1120669 h 1672980"/>
              <a:gd name="connsiteX207" fmla="*/ 156846 w 1667704"/>
              <a:gd name="connsiteY207" fmla="*/ 1112181 h 1672980"/>
              <a:gd name="connsiteX208" fmla="*/ 100201 w 1667704"/>
              <a:gd name="connsiteY208" fmla="*/ 1076159 h 1672980"/>
              <a:gd name="connsiteX209" fmla="*/ 37592 w 1667704"/>
              <a:gd name="connsiteY209" fmla="*/ 1138965 h 1672980"/>
              <a:gd name="connsiteX210" fmla="*/ 100201 w 1667704"/>
              <a:gd name="connsiteY210" fmla="*/ 1201772 h 1672980"/>
              <a:gd name="connsiteX211" fmla="*/ 156846 w 1667704"/>
              <a:gd name="connsiteY211" fmla="*/ 1165749 h 1672980"/>
              <a:gd name="connsiteX212" fmla="*/ 156846 w 1667704"/>
              <a:gd name="connsiteY212" fmla="*/ 1162412 h 1672980"/>
              <a:gd name="connsiteX213" fmla="*/ 243272 w 1667704"/>
              <a:gd name="connsiteY213" fmla="*/ 1162412 h 1672980"/>
              <a:gd name="connsiteX214" fmla="*/ 243272 w 1667704"/>
              <a:gd name="connsiteY214" fmla="*/ 1428938 h 1672980"/>
              <a:gd name="connsiteX215" fmla="*/ 473743 w 1667704"/>
              <a:gd name="connsiteY215" fmla="*/ 1428938 h 1672980"/>
              <a:gd name="connsiteX216" fmla="*/ 473743 w 1667704"/>
              <a:gd name="connsiteY216" fmla="*/ 1402276 h 1672980"/>
              <a:gd name="connsiteX217" fmla="*/ 432148 w 1667704"/>
              <a:gd name="connsiteY217" fmla="*/ 1320733 h 1672980"/>
              <a:gd name="connsiteX218" fmla="*/ 532348 w 1667704"/>
              <a:gd name="connsiteY218" fmla="*/ 1220215 h 1672980"/>
              <a:gd name="connsiteX219" fmla="*/ 632549 w 1667704"/>
              <a:gd name="connsiteY219" fmla="*/ 1320733 h 1672980"/>
              <a:gd name="connsiteX220" fmla="*/ 585780 w 1667704"/>
              <a:gd name="connsiteY220" fmla="*/ 1405777 h 1672980"/>
              <a:gd name="connsiteX221" fmla="*/ 585780 w 1667704"/>
              <a:gd name="connsiteY221" fmla="*/ 1428938 h 1672980"/>
              <a:gd name="connsiteX222" fmla="*/ 816232 w 1667704"/>
              <a:gd name="connsiteY222" fmla="*/ 1428938 h 1672980"/>
              <a:gd name="connsiteX223" fmla="*/ 816232 w 1667704"/>
              <a:gd name="connsiteY223" fmla="*/ 1428938 h 1672980"/>
              <a:gd name="connsiteX224" fmla="*/ 816240 w 1667704"/>
              <a:gd name="connsiteY224" fmla="*/ 1428938 h 1672980"/>
              <a:gd name="connsiteX225" fmla="*/ 816240 w 1667704"/>
              <a:gd name="connsiteY225" fmla="*/ 1197740 h 1672980"/>
              <a:gd name="connsiteX226" fmla="*/ 789679 w 1667704"/>
              <a:gd name="connsiteY226" fmla="*/ 1197740 h 1672980"/>
              <a:gd name="connsiteX227" fmla="*/ 708376 w 1667704"/>
              <a:gd name="connsiteY227" fmla="*/ 1239491 h 1672980"/>
              <a:gd name="connsiteX228" fmla="*/ 608176 w 1667704"/>
              <a:gd name="connsiteY228" fmla="*/ 1138974 h 1672980"/>
              <a:gd name="connsiteX229" fmla="*/ 708376 w 1667704"/>
              <a:gd name="connsiteY229" fmla="*/ 1038456 h 1672980"/>
              <a:gd name="connsiteX230" fmla="*/ 793144 w 1667704"/>
              <a:gd name="connsiteY230" fmla="*/ 1085349 h 1672980"/>
              <a:gd name="connsiteX231" fmla="*/ 816240 w 1667704"/>
              <a:gd name="connsiteY231" fmla="*/ 1085349 h 1672980"/>
              <a:gd name="connsiteX232" fmla="*/ 816240 w 1667704"/>
              <a:gd name="connsiteY232" fmla="*/ 854151 h 1672980"/>
              <a:gd name="connsiteX233" fmla="*/ 550587 w 1667704"/>
              <a:gd name="connsiteY233" fmla="*/ 854151 h 1672980"/>
              <a:gd name="connsiteX234" fmla="*/ 550587 w 1667704"/>
              <a:gd name="connsiteY234" fmla="*/ 854151 h 1672980"/>
              <a:gd name="connsiteX235" fmla="*/ 550571 w 1667704"/>
              <a:gd name="connsiteY235" fmla="*/ 854151 h 1672980"/>
              <a:gd name="connsiteX236" fmla="*/ 550571 w 1667704"/>
              <a:gd name="connsiteY236" fmla="*/ 767449 h 1672980"/>
              <a:gd name="connsiteX237" fmla="*/ 559048 w 1667704"/>
              <a:gd name="connsiteY237" fmla="*/ 767449 h 1672980"/>
              <a:gd name="connsiteX238" fmla="*/ 594956 w 1667704"/>
              <a:gd name="connsiteY238" fmla="*/ 710625 h 1672980"/>
              <a:gd name="connsiteX239" fmla="*/ 532348 w 1667704"/>
              <a:gd name="connsiteY239" fmla="*/ 647819 h 1672980"/>
              <a:gd name="connsiteX240" fmla="*/ 469740 w 1667704"/>
              <a:gd name="connsiteY240" fmla="*/ 710625 h 1672980"/>
              <a:gd name="connsiteX241" fmla="*/ 505648 w 1667704"/>
              <a:gd name="connsiteY241" fmla="*/ 767449 h 1672980"/>
              <a:gd name="connsiteX242" fmla="*/ 508960 w 1667704"/>
              <a:gd name="connsiteY242" fmla="*/ 767449 h 1672980"/>
              <a:gd name="connsiteX243" fmla="*/ 508960 w 1667704"/>
              <a:gd name="connsiteY243" fmla="*/ 768902 h 1672980"/>
              <a:gd name="connsiteX244" fmla="*/ 508960 w 1667704"/>
              <a:gd name="connsiteY244" fmla="*/ 768902 h 1672980"/>
              <a:gd name="connsiteX245" fmla="*/ 508960 w 1667704"/>
              <a:gd name="connsiteY245" fmla="*/ 808393 h 1672980"/>
              <a:gd name="connsiteX246" fmla="*/ 508960 w 1667704"/>
              <a:gd name="connsiteY246" fmla="*/ 808393 h 1672980"/>
              <a:gd name="connsiteX247" fmla="*/ 508960 w 1667704"/>
              <a:gd name="connsiteY247" fmla="*/ 818830 h 1672980"/>
              <a:gd name="connsiteX248" fmla="*/ 508960 w 1667704"/>
              <a:gd name="connsiteY248" fmla="*/ 818830 h 1672980"/>
              <a:gd name="connsiteX249" fmla="*/ 508960 w 1667704"/>
              <a:gd name="connsiteY249" fmla="*/ 852502 h 1672980"/>
              <a:gd name="connsiteX250" fmla="*/ 508968 w 1667704"/>
              <a:gd name="connsiteY250" fmla="*/ 852502 h 1672980"/>
              <a:gd name="connsiteX251" fmla="*/ 508968 w 1667704"/>
              <a:gd name="connsiteY251" fmla="*/ 854151 h 1672980"/>
              <a:gd name="connsiteX252" fmla="*/ 243272 w 1667704"/>
              <a:gd name="connsiteY252" fmla="*/ 854151 h 1672980"/>
              <a:gd name="connsiteX253" fmla="*/ 1117118 w 1667704"/>
              <a:gd name="connsiteY253" fmla="*/ 1428938 h 1672980"/>
              <a:gd name="connsiteX254" fmla="*/ 851449 w 1667704"/>
              <a:gd name="connsiteY254" fmla="*/ 1428938 h 1672980"/>
              <a:gd name="connsiteX255" fmla="*/ 851449 w 1667704"/>
              <a:gd name="connsiteY255" fmla="*/ 1197740 h 1672980"/>
              <a:gd name="connsiteX256" fmla="*/ 851457 w 1667704"/>
              <a:gd name="connsiteY256" fmla="*/ 1197740 h 1672980"/>
              <a:gd name="connsiteX257" fmla="*/ 851457 w 1667704"/>
              <a:gd name="connsiteY257" fmla="*/ 1162420 h 1672980"/>
              <a:gd name="connsiteX258" fmla="*/ 765029 w 1667704"/>
              <a:gd name="connsiteY258" fmla="*/ 1162420 h 1672980"/>
              <a:gd name="connsiteX259" fmla="*/ 765029 w 1667704"/>
              <a:gd name="connsiteY259" fmla="*/ 1165741 h 1672980"/>
              <a:gd name="connsiteX260" fmla="*/ 708376 w 1667704"/>
              <a:gd name="connsiteY260" fmla="*/ 1201780 h 1672980"/>
              <a:gd name="connsiteX261" fmla="*/ 645768 w 1667704"/>
              <a:gd name="connsiteY261" fmla="*/ 1138974 h 1672980"/>
              <a:gd name="connsiteX262" fmla="*/ 708376 w 1667704"/>
              <a:gd name="connsiteY262" fmla="*/ 1076168 h 1672980"/>
              <a:gd name="connsiteX263" fmla="*/ 765029 w 1667704"/>
              <a:gd name="connsiteY263" fmla="*/ 1112206 h 1672980"/>
              <a:gd name="connsiteX264" fmla="*/ 765029 w 1667704"/>
              <a:gd name="connsiteY264" fmla="*/ 1120677 h 1672980"/>
              <a:gd name="connsiteX265" fmla="*/ 768283 w 1667704"/>
              <a:gd name="connsiteY265" fmla="*/ 1120677 h 1672980"/>
              <a:gd name="connsiteX266" fmla="*/ 768291 w 1667704"/>
              <a:gd name="connsiteY266" fmla="*/ 1120677 h 1672980"/>
              <a:gd name="connsiteX267" fmla="*/ 806925 w 1667704"/>
              <a:gd name="connsiteY267" fmla="*/ 1120677 h 1672980"/>
              <a:gd name="connsiteX268" fmla="*/ 806925 w 1667704"/>
              <a:gd name="connsiteY268" fmla="*/ 1120677 h 1672980"/>
              <a:gd name="connsiteX269" fmla="*/ 816240 w 1667704"/>
              <a:gd name="connsiteY269" fmla="*/ 1120677 h 1672980"/>
              <a:gd name="connsiteX270" fmla="*/ 816240 w 1667704"/>
              <a:gd name="connsiteY270" fmla="*/ 1120677 h 1672980"/>
              <a:gd name="connsiteX271" fmla="*/ 849814 w 1667704"/>
              <a:gd name="connsiteY271" fmla="*/ 1120677 h 1672980"/>
              <a:gd name="connsiteX272" fmla="*/ 849814 w 1667704"/>
              <a:gd name="connsiteY272" fmla="*/ 1120677 h 1672980"/>
              <a:gd name="connsiteX273" fmla="*/ 851449 w 1667704"/>
              <a:gd name="connsiteY273" fmla="*/ 1120677 h 1672980"/>
              <a:gd name="connsiteX274" fmla="*/ 851449 w 1667704"/>
              <a:gd name="connsiteY274" fmla="*/ 1120677 h 1672980"/>
              <a:gd name="connsiteX275" fmla="*/ 851457 w 1667704"/>
              <a:gd name="connsiteY275" fmla="*/ 1120677 h 1672980"/>
              <a:gd name="connsiteX276" fmla="*/ 851457 w 1667704"/>
              <a:gd name="connsiteY276" fmla="*/ 1085349 h 1672980"/>
              <a:gd name="connsiteX277" fmla="*/ 851449 w 1667704"/>
              <a:gd name="connsiteY277" fmla="*/ 1085349 h 1672980"/>
              <a:gd name="connsiteX278" fmla="*/ 851449 w 1667704"/>
              <a:gd name="connsiteY278" fmla="*/ 854151 h 1672980"/>
              <a:gd name="connsiteX279" fmla="*/ 851473 w 1667704"/>
              <a:gd name="connsiteY279" fmla="*/ 854151 h 1672980"/>
              <a:gd name="connsiteX280" fmla="*/ 851473 w 1667704"/>
              <a:gd name="connsiteY280" fmla="*/ 854151 h 1672980"/>
              <a:gd name="connsiteX281" fmla="*/ 1081926 w 1667704"/>
              <a:gd name="connsiteY281" fmla="*/ 854151 h 1672980"/>
              <a:gd name="connsiteX282" fmla="*/ 1081926 w 1667704"/>
              <a:gd name="connsiteY282" fmla="*/ 877303 h 1672980"/>
              <a:gd name="connsiteX283" fmla="*/ 1035157 w 1667704"/>
              <a:gd name="connsiteY283" fmla="*/ 962356 h 1672980"/>
              <a:gd name="connsiteX284" fmla="*/ 1135357 w 1667704"/>
              <a:gd name="connsiteY284" fmla="*/ 1062873 h 1672980"/>
              <a:gd name="connsiteX285" fmla="*/ 1235558 w 1667704"/>
              <a:gd name="connsiteY285" fmla="*/ 962356 h 1672980"/>
              <a:gd name="connsiteX286" fmla="*/ 1193963 w 1667704"/>
              <a:gd name="connsiteY286" fmla="*/ 880812 h 1672980"/>
              <a:gd name="connsiteX287" fmla="*/ 1193963 w 1667704"/>
              <a:gd name="connsiteY287" fmla="*/ 854151 h 1672980"/>
              <a:gd name="connsiteX288" fmla="*/ 1424431 w 1667704"/>
              <a:gd name="connsiteY288" fmla="*/ 854151 h 1672980"/>
              <a:gd name="connsiteX289" fmla="*/ 1424439 w 1667704"/>
              <a:gd name="connsiteY289" fmla="*/ 854151 h 1672980"/>
              <a:gd name="connsiteX290" fmla="*/ 1424439 w 1667704"/>
              <a:gd name="connsiteY290" fmla="*/ 1085349 h 1672980"/>
              <a:gd name="connsiteX291" fmla="*/ 1401344 w 1667704"/>
              <a:gd name="connsiteY291" fmla="*/ 1085349 h 1672980"/>
              <a:gd name="connsiteX292" fmla="*/ 1316575 w 1667704"/>
              <a:gd name="connsiteY292" fmla="*/ 1038456 h 1672980"/>
              <a:gd name="connsiteX293" fmla="*/ 1216375 w 1667704"/>
              <a:gd name="connsiteY293" fmla="*/ 1138974 h 1672980"/>
              <a:gd name="connsiteX294" fmla="*/ 1316575 w 1667704"/>
              <a:gd name="connsiteY294" fmla="*/ 1239491 h 1672980"/>
              <a:gd name="connsiteX295" fmla="*/ 1397878 w 1667704"/>
              <a:gd name="connsiteY295" fmla="*/ 1197740 h 1672980"/>
              <a:gd name="connsiteX296" fmla="*/ 1424439 w 1667704"/>
              <a:gd name="connsiteY296" fmla="*/ 1197740 h 1672980"/>
              <a:gd name="connsiteX297" fmla="*/ 1424439 w 1667704"/>
              <a:gd name="connsiteY297" fmla="*/ 1428938 h 1672980"/>
              <a:gd name="connsiteX298" fmla="*/ 1158738 w 1667704"/>
              <a:gd name="connsiteY298" fmla="*/ 1428938 h 1672980"/>
              <a:gd name="connsiteX299" fmla="*/ 1158738 w 1667704"/>
              <a:gd name="connsiteY299" fmla="*/ 1430587 h 1672980"/>
              <a:gd name="connsiteX300" fmla="*/ 1158738 w 1667704"/>
              <a:gd name="connsiteY300" fmla="*/ 1430587 h 1672980"/>
              <a:gd name="connsiteX301" fmla="*/ 1158738 w 1667704"/>
              <a:gd name="connsiteY301" fmla="*/ 1464258 h 1672980"/>
              <a:gd name="connsiteX302" fmla="*/ 1158746 w 1667704"/>
              <a:gd name="connsiteY302" fmla="*/ 1464258 h 1672980"/>
              <a:gd name="connsiteX303" fmla="*/ 1158746 w 1667704"/>
              <a:gd name="connsiteY303" fmla="*/ 1474704 h 1672980"/>
              <a:gd name="connsiteX304" fmla="*/ 1158738 w 1667704"/>
              <a:gd name="connsiteY304" fmla="*/ 1474696 h 1672980"/>
              <a:gd name="connsiteX305" fmla="*/ 1158738 w 1667704"/>
              <a:gd name="connsiteY305" fmla="*/ 1514187 h 1672980"/>
              <a:gd name="connsiteX306" fmla="*/ 1158746 w 1667704"/>
              <a:gd name="connsiteY306" fmla="*/ 1514187 h 1672980"/>
              <a:gd name="connsiteX307" fmla="*/ 1158746 w 1667704"/>
              <a:gd name="connsiteY307" fmla="*/ 1515639 h 1672980"/>
              <a:gd name="connsiteX308" fmla="*/ 1162057 w 1667704"/>
              <a:gd name="connsiteY308" fmla="*/ 1515639 h 1672980"/>
              <a:gd name="connsiteX309" fmla="*/ 1197965 w 1667704"/>
              <a:gd name="connsiteY309" fmla="*/ 1572463 h 1672980"/>
              <a:gd name="connsiteX310" fmla="*/ 1135357 w 1667704"/>
              <a:gd name="connsiteY310" fmla="*/ 1635270 h 1672980"/>
              <a:gd name="connsiteX311" fmla="*/ 1072749 w 1667704"/>
              <a:gd name="connsiteY311" fmla="*/ 1572463 h 1672980"/>
              <a:gd name="connsiteX312" fmla="*/ 1108658 w 1667704"/>
              <a:gd name="connsiteY312" fmla="*/ 1515639 h 1672980"/>
              <a:gd name="connsiteX313" fmla="*/ 1117134 w 1667704"/>
              <a:gd name="connsiteY313" fmla="*/ 1515639 h 1672980"/>
              <a:gd name="connsiteX314" fmla="*/ 1117134 w 1667704"/>
              <a:gd name="connsiteY314" fmla="*/ 1428938 h 1672980"/>
              <a:gd name="connsiteX315" fmla="*/ 1117118 w 1667704"/>
              <a:gd name="connsiteY315" fmla="*/ 1428938 h 1672980"/>
              <a:gd name="connsiteX316" fmla="*/ 1117118 w 1667704"/>
              <a:gd name="connsiteY316" fmla="*/ 1428938 h 1672980"/>
              <a:gd name="connsiteX317" fmla="*/ 1193963 w 1667704"/>
              <a:gd name="connsiteY317" fmla="*/ 244044 h 1672980"/>
              <a:gd name="connsiteX318" fmla="*/ 1424431 w 1667704"/>
              <a:gd name="connsiteY318" fmla="*/ 244044 h 1672980"/>
              <a:gd name="connsiteX319" fmla="*/ 1424431 w 1667704"/>
              <a:gd name="connsiteY319" fmla="*/ 475243 h 1672980"/>
              <a:gd name="connsiteX320" fmla="*/ 1424431 w 1667704"/>
              <a:gd name="connsiteY320" fmla="*/ 475243 h 1672980"/>
              <a:gd name="connsiteX321" fmla="*/ 1424431 w 1667704"/>
              <a:gd name="connsiteY321" fmla="*/ 510566 h 1672980"/>
              <a:gd name="connsiteX322" fmla="*/ 1510859 w 1667704"/>
              <a:gd name="connsiteY322" fmla="*/ 510566 h 1672980"/>
              <a:gd name="connsiteX323" fmla="*/ 1510859 w 1667704"/>
              <a:gd name="connsiteY323" fmla="*/ 507235 h 1672980"/>
              <a:gd name="connsiteX324" fmla="*/ 1567504 w 1667704"/>
              <a:gd name="connsiteY324" fmla="*/ 471209 h 1672980"/>
              <a:gd name="connsiteX325" fmla="*/ 1630112 w 1667704"/>
              <a:gd name="connsiteY325" fmla="*/ 534016 h 1672980"/>
              <a:gd name="connsiteX326" fmla="*/ 1567504 w 1667704"/>
              <a:gd name="connsiteY326" fmla="*/ 596822 h 1672980"/>
              <a:gd name="connsiteX327" fmla="*/ 1510859 w 1667704"/>
              <a:gd name="connsiteY327" fmla="*/ 560795 h 1672980"/>
              <a:gd name="connsiteX328" fmla="*/ 1510859 w 1667704"/>
              <a:gd name="connsiteY328" fmla="*/ 552309 h 1672980"/>
              <a:gd name="connsiteX329" fmla="*/ 1426074 w 1667704"/>
              <a:gd name="connsiteY329" fmla="*/ 552308 h 1672980"/>
              <a:gd name="connsiteX330" fmla="*/ 1424431 w 1667704"/>
              <a:gd name="connsiteY330" fmla="*/ 552309 h 1672980"/>
              <a:gd name="connsiteX331" fmla="*/ 1424431 w 1667704"/>
              <a:gd name="connsiteY331" fmla="*/ 552309 h 1672980"/>
              <a:gd name="connsiteX332" fmla="*/ 1424431 w 1667704"/>
              <a:gd name="connsiteY332" fmla="*/ 587631 h 1672980"/>
              <a:gd name="connsiteX333" fmla="*/ 1424431 w 1667704"/>
              <a:gd name="connsiteY333" fmla="*/ 587631 h 1672980"/>
              <a:gd name="connsiteX334" fmla="*/ 1424431 w 1667704"/>
              <a:gd name="connsiteY334" fmla="*/ 818830 h 1672980"/>
              <a:gd name="connsiteX335" fmla="*/ 1158738 w 1667704"/>
              <a:gd name="connsiteY335" fmla="*/ 818830 h 1672980"/>
              <a:gd name="connsiteX336" fmla="*/ 1158738 w 1667704"/>
              <a:gd name="connsiteY336" fmla="*/ 820479 h 1672980"/>
              <a:gd name="connsiteX337" fmla="*/ 1158738 w 1667704"/>
              <a:gd name="connsiteY337" fmla="*/ 820479 h 1672980"/>
              <a:gd name="connsiteX338" fmla="*/ 1158738 w 1667704"/>
              <a:gd name="connsiteY338" fmla="*/ 854151 h 1672980"/>
              <a:gd name="connsiteX339" fmla="*/ 1158746 w 1667704"/>
              <a:gd name="connsiteY339" fmla="*/ 854151 h 1672980"/>
              <a:gd name="connsiteX340" fmla="*/ 1158746 w 1667704"/>
              <a:gd name="connsiteY340" fmla="*/ 864588 h 1672980"/>
              <a:gd name="connsiteX341" fmla="*/ 1158738 w 1667704"/>
              <a:gd name="connsiteY341" fmla="*/ 864588 h 1672980"/>
              <a:gd name="connsiteX342" fmla="*/ 1158738 w 1667704"/>
              <a:gd name="connsiteY342" fmla="*/ 904071 h 1672980"/>
              <a:gd name="connsiteX343" fmla="*/ 1158746 w 1667704"/>
              <a:gd name="connsiteY343" fmla="*/ 904079 h 1672980"/>
              <a:gd name="connsiteX344" fmla="*/ 1158746 w 1667704"/>
              <a:gd name="connsiteY344" fmla="*/ 905532 h 1672980"/>
              <a:gd name="connsiteX345" fmla="*/ 1162057 w 1667704"/>
              <a:gd name="connsiteY345" fmla="*/ 905532 h 1672980"/>
              <a:gd name="connsiteX346" fmla="*/ 1197965 w 1667704"/>
              <a:gd name="connsiteY346" fmla="*/ 962356 h 1672980"/>
              <a:gd name="connsiteX347" fmla="*/ 1135357 w 1667704"/>
              <a:gd name="connsiteY347" fmla="*/ 1025162 h 1672980"/>
              <a:gd name="connsiteX348" fmla="*/ 1072749 w 1667704"/>
              <a:gd name="connsiteY348" fmla="*/ 962356 h 1672980"/>
              <a:gd name="connsiteX349" fmla="*/ 1108658 w 1667704"/>
              <a:gd name="connsiteY349" fmla="*/ 905532 h 1672980"/>
              <a:gd name="connsiteX350" fmla="*/ 1117134 w 1667704"/>
              <a:gd name="connsiteY350" fmla="*/ 905532 h 1672980"/>
              <a:gd name="connsiteX351" fmla="*/ 1117134 w 1667704"/>
              <a:gd name="connsiteY351" fmla="*/ 818830 h 1672980"/>
              <a:gd name="connsiteX352" fmla="*/ 1117118 w 1667704"/>
              <a:gd name="connsiteY352" fmla="*/ 818830 h 1672980"/>
              <a:gd name="connsiteX353" fmla="*/ 1117118 w 1667704"/>
              <a:gd name="connsiteY353" fmla="*/ 818830 h 1672980"/>
              <a:gd name="connsiteX354" fmla="*/ 851465 w 1667704"/>
              <a:gd name="connsiteY354" fmla="*/ 818830 h 1672980"/>
              <a:gd name="connsiteX355" fmla="*/ 851465 w 1667704"/>
              <a:gd name="connsiteY355" fmla="*/ 587629 h 1672980"/>
              <a:gd name="connsiteX356" fmla="*/ 874561 w 1667704"/>
              <a:gd name="connsiteY356" fmla="*/ 587629 h 1672980"/>
              <a:gd name="connsiteX357" fmla="*/ 959329 w 1667704"/>
              <a:gd name="connsiteY357" fmla="*/ 634525 h 1672980"/>
              <a:gd name="connsiteX358" fmla="*/ 1059529 w 1667704"/>
              <a:gd name="connsiteY358" fmla="*/ 534008 h 1672980"/>
              <a:gd name="connsiteX359" fmla="*/ 959329 w 1667704"/>
              <a:gd name="connsiteY359" fmla="*/ 433491 h 1672980"/>
              <a:gd name="connsiteX360" fmla="*/ 878026 w 1667704"/>
              <a:gd name="connsiteY360" fmla="*/ 475241 h 1672980"/>
              <a:gd name="connsiteX361" fmla="*/ 851465 w 1667704"/>
              <a:gd name="connsiteY361" fmla="*/ 475241 h 1672980"/>
              <a:gd name="connsiteX362" fmla="*/ 851465 w 1667704"/>
              <a:gd name="connsiteY362" fmla="*/ 244045 h 1672980"/>
              <a:gd name="connsiteX363" fmla="*/ 851473 w 1667704"/>
              <a:gd name="connsiteY363" fmla="*/ 244045 h 1672980"/>
              <a:gd name="connsiteX364" fmla="*/ 851473 w 1667704"/>
              <a:gd name="connsiteY364" fmla="*/ 244044 h 1672980"/>
              <a:gd name="connsiteX365" fmla="*/ 1081926 w 1667704"/>
              <a:gd name="connsiteY365" fmla="*/ 244044 h 1672980"/>
              <a:gd name="connsiteX366" fmla="*/ 1081926 w 1667704"/>
              <a:gd name="connsiteY366" fmla="*/ 267200 h 1672980"/>
              <a:gd name="connsiteX367" fmla="*/ 1035157 w 1667704"/>
              <a:gd name="connsiteY367" fmla="*/ 352247 h 1672980"/>
              <a:gd name="connsiteX368" fmla="*/ 1135357 w 1667704"/>
              <a:gd name="connsiteY368" fmla="*/ 452765 h 1672980"/>
              <a:gd name="connsiteX369" fmla="*/ 1235558 w 1667704"/>
              <a:gd name="connsiteY369" fmla="*/ 352247 h 1672980"/>
              <a:gd name="connsiteX370" fmla="*/ 1193963 w 1667704"/>
              <a:gd name="connsiteY370" fmla="*/ 270706 h 1672980"/>
              <a:gd name="connsiteX371" fmla="*/ 1193963 w 1667704"/>
              <a:gd name="connsiteY371" fmla="*/ 244044 h 167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Lst>
            <a:rect l="l" t="t" r="r" b="b"/>
            <a:pathLst>
              <a:path w="1667704" h="1672980">
                <a:moveTo>
                  <a:pt x="594956" y="100517"/>
                </a:moveTo>
                <a:cubicBezTo>
                  <a:pt x="594956" y="125625"/>
                  <a:pt x="580272" y="147292"/>
                  <a:pt x="559039" y="157344"/>
                </a:cubicBezTo>
                <a:lnTo>
                  <a:pt x="550571" y="157344"/>
                </a:lnTo>
                <a:lnTo>
                  <a:pt x="550571" y="244044"/>
                </a:lnTo>
                <a:lnTo>
                  <a:pt x="550587" y="244044"/>
                </a:lnTo>
                <a:lnTo>
                  <a:pt x="550587" y="244045"/>
                </a:lnTo>
                <a:lnTo>
                  <a:pt x="816256" y="244045"/>
                </a:lnTo>
                <a:lnTo>
                  <a:pt x="816256" y="475241"/>
                </a:lnTo>
                <a:lnTo>
                  <a:pt x="816248" y="475241"/>
                </a:lnTo>
                <a:lnTo>
                  <a:pt x="816248" y="510563"/>
                </a:lnTo>
                <a:lnTo>
                  <a:pt x="902676" y="510563"/>
                </a:lnTo>
                <a:lnTo>
                  <a:pt x="902676" y="507241"/>
                </a:lnTo>
                <a:cubicBezTo>
                  <a:pt x="912690" y="485941"/>
                  <a:pt x="934289" y="471202"/>
                  <a:pt x="959329" y="471202"/>
                </a:cubicBezTo>
                <a:cubicBezTo>
                  <a:pt x="993903" y="471202"/>
                  <a:pt x="1021937" y="499321"/>
                  <a:pt x="1021937" y="534008"/>
                </a:cubicBezTo>
                <a:cubicBezTo>
                  <a:pt x="1021937" y="568695"/>
                  <a:pt x="993903" y="596815"/>
                  <a:pt x="959329" y="596815"/>
                </a:cubicBezTo>
                <a:cubicBezTo>
                  <a:pt x="934289" y="596815"/>
                  <a:pt x="912690" y="582076"/>
                  <a:pt x="902676" y="560775"/>
                </a:cubicBezTo>
                <a:lnTo>
                  <a:pt x="902676" y="552307"/>
                </a:lnTo>
                <a:lnTo>
                  <a:pt x="899414" y="552307"/>
                </a:lnTo>
                <a:lnTo>
                  <a:pt x="899414" y="552305"/>
                </a:lnTo>
                <a:lnTo>
                  <a:pt x="860780" y="552305"/>
                </a:lnTo>
                <a:lnTo>
                  <a:pt x="860780" y="552307"/>
                </a:lnTo>
                <a:lnTo>
                  <a:pt x="851465" y="552307"/>
                </a:lnTo>
                <a:lnTo>
                  <a:pt x="851465" y="552305"/>
                </a:lnTo>
                <a:lnTo>
                  <a:pt x="817891" y="552305"/>
                </a:lnTo>
                <a:lnTo>
                  <a:pt x="817891" y="552303"/>
                </a:lnTo>
                <a:lnTo>
                  <a:pt x="816256" y="552303"/>
                </a:lnTo>
                <a:lnTo>
                  <a:pt x="816256" y="552307"/>
                </a:lnTo>
                <a:lnTo>
                  <a:pt x="816248" y="552307"/>
                </a:lnTo>
                <a:lnTo>
                  <a:pt x="816248" y="587629"/>
                </a:lnTo>
                <a:lnTo>
                  <a:pt x="816256" y="587629"/>
                </a:lnTo>
                <a:lnTo>
                  <a:pt x="816256" y="818830"/>
                </a:lnTo>
                <a:lnTo>
                  <a:pt x="816232" y="818830"/>
                </a:lnTo>
                <a:lnTo>
                  <a:pt x="816232" y="818830"/>
                </a:lnTo>
                <a:lnTo>
                  <a:pt x="585780" y="818830"/>
                </a:lnTo>
                <a:lnTo>
                  <a:pt x="585780" y="795670"/>
                </a:lnTo>
                <a:cubicBezTo>
                  <a:pt x="613887" y="777871"/>
                  <a:pt x="632549" y="746435"/>
                  <a:pt x="632549" y="710625"/>
                </a:cubicBezTo>
                <a:cubicBezTo>
                  <a:pt x="632549" y="655115"/>
                  <a:pt x="587683" y="610110"/>
                  <a:pt x="532348" y="610110"/>
                </a:cubicBezTo>
                <a:cubicBezTo>
                  <a:pt x="477005" y="610110"/>
                  <a:pt x="432148" y="655115"/>
                  <a:pt x="432148" y="710625"/>
                </a:cubicBezTo>
                <a:cubicBezTo>
                  <a:pt x="432148" y="744191"/>
                  <a:pt x="448548" y="773913"/>
                  <a:pt x="473743" y="792169"/>
                </a:cubicBezTo>
                <a:lnTo>
                  <a:pt x="473743" y="818830"/>
                </a:lnTo>
                <a:lnTo>
                  <a:pt x="243272" y="818830"/>
                </a:lnTo>
                <a:lnTo>
                  <a:pt x="243272" y="818830"/>
                </a:lnTo>
                <a:lnTo>
                  <a:pt x="243267" y="818830"/>
                </a:lnTo>
                <a:lnTo>
                  <a:pt x="243267" y="587629"/>
                </a:lnTo>
                <a:lnTo>
                  <a:pt x="266362" y="587629"/>
                </a:lnTo>
                <a:cubicBezTo>
                  <a:pt x="284112" y="615810"/>
                  <a:pt x="315442" y="634525"/>
                  <a:pt x="351129" y="634525"/>
                </a:cubicBezTo>
                <a:cubicBezTo>
                  <a:pt x="406465" y="634525"/>
                  <a:pt x="451330" y="589523"/>
                  <a:pt x="451330" y="534008"/>
                </a:cubicBezTo>
                <a:cubicBezTo>
                  <a:pt x="451330" y="478495"/>
                  <a:pt x="406465" y="433491"/>
                  <a:pt x="351129" y="433491"/>
                </a:cubicBezTo>
                <a:cubicBezTo>
                  <a:pt x="317662" y="433491"/>
                  <a:pt x="288027" y="449951"/>
                  <a:pt x="269830" y="475241"/>
                </a:cubicBezTo>
                <a:lnTo>
                  <a:pt x="243267" y="475241"/>
                </a:lnTo>
                <a:lnTo>
                  <a:pt x="243267" y="244045"/>
                </a:lnTo>
                <a:lnTo>
                  <a:pt x="508968" y="244045"/>
                </a:lnTo>
                <a:lnTo>
                  <a:pt x="508968" y="242395"/>
                </a:lnTo>
                <a:lnTo>
                  <a:pt x="508960" y="242395"/>
                </a:lnTo>
                <a:lnTo>
                  <a:pt x="508960" y="208723"/>
                </a:lnTo>
                <a:lnTo>
                  <a:pt x="508960" y="208723"/>
                </a:lnTo>
                <a:lnTo>
                  <a:pt x="508960" y="198281"/>
                </a:lnTo>
                <a:lnTo>
                  <a:pt x="508960" y="198282"/>
                </a:lnTo>
                <a:lnTo>
                  <a:pt x="508960" y="158796"/>
                </a:lnTo>
                <a:lnTo>
                  <a:pt x="508960" y="158794"/>
                </a:lnTo>
                <a:lnTo>
                  <a:pt x="508960" y="157344"/>
                </a:lnTo>
                <a:lnTo>
                  <a:pt x="505648" y="157344"/>
                </a:lnTo>
                <a:cubicBezTo>
                  <a:pt x="484424" y="147292"/>
                  <a:pt x="469740" y="125625"/>
                  <a:pt x="469740" y="100517"/>
                </a:cubicBezTo>
                <a:cubicBezTo>
                  <a:pt x="469740" y="65830"/>
                  <a:pt x="497766" y="37711"/>
                  <a:pt x="532348" y="37711"/>
                </a:cubicBezTo>
                <a:cubicBezTo>
                  <a:pt x="566922" y="37711"/>
                  <a:pt x="594956" y="65830"/>
                  <a:pt x="594956" y="100517"/>
                </a:cubicBezTo>
                <a:close/>
                <a:moveTo>
                  <a:pt x="208062" y="854142"/>
                </a:moveTo>
                <a:lnTo>
                  <a:pt x="208056" y="854142"/>
                </a:lnTo>
                <a:lnTo>
                  <a:pt x="208056" y="552303"/>
                </a:lnTo>
                <a:lnTo>
                  <a:pt x="209706" y="552303"/>
                </a:lnTo>
                <a:lnTo>
                  <a:pt x="209706" y="552305"/>
                </a:lnTo>
                <a:lnTo>
                  <a:pt x="243267" y="552305"/>
                </a:lnTo>
                <a:lnTo>
                  <a:pt x="243267" y="552307"/>
                </a:lnTo>
                <a:lnTo>
                  <a:pt x="252585" y="552307"/>
                </a:lnTo>
                <a:lnTo>
                  <a:pt x="252585" y="552305"/>
                </a:lnTo>
                <a:lnTo>
                  <a:pt x="291219" y="552305"/>
                </a:lnTo>
                <a:lnTo>
                  <a:pt x="291220" y="552307"/>
                </a:lnTo>
                <a:lnTo>
                  <a:pt x="294490" y="552307"/>
                </a:lnTo>
                <a:lnTo>
                  <a:pt x="294490" y="560808"/>
                </a:lnTo>
                <a:cubicBezTo>
                  <a:pt x="304515" y="582090"/>
                  <a:pt x="326108" y="596815"/>
                  <a:pt x="351129" y="596815"/>
                </a:cubicBezTo>
                <a:cubicBezTo>
                  <a:pt x="385704" y="596815"/>
                  <a:pt x="413738" y="568695"/>
                  <a:pt x="413738" y="534008"/>
                </a:cubicBezTo>
                <a:cubicBezTo>
                  <a:pt x="413738" y="499321"/>
                  <a:pt x="385704" y="471202"/>
                  <a:pt x="351129" y="471202"/>
                </a:cubicBezTo>
                <a:cubicBezTo>
                  <a:pt x="326108" y="471202"/>
                  <a:pt x="304515" y="485927"/>
                  <a:pt x="294490" y="507209"/>
                </a:cubicBezTo>
                <a:lnTo>
                  <a:pt x="294490" y="510563"/>
                </a:lnTo>
                <a:lnTo>
                  <a:pt x="208064" y="510563"/>
                </a:lnTo>
                <a:lnTo>
                  <a:pt x="208064" y="510559"/>
                </a:lnTo>
                <a:lnTo>
                  <a:pt x="208056" y="510559"/>
                </a:lnTo>
                <a:lnTo>
                  <a:pt x="208056" y="208715"/>
                </a:lnTo>
                <a:lnTo>
                  <a:pt x="243267" y="208715"/>
                </a:lnTo>
                <a:lnTo>
                  <a:pt x="243267" y="208723"/>
                </a:lnTo>
                <a:lnTo>
                  <a:pt x="473743" y="208723"/>
                </a:lnTo>
                <a:lnTo>
                  <a:pt x="473743" y="182060"/>
                </a:lnTo>
                <a:cubicBezTo>
                  <a:pt x="448548" y="163804"/>
                  <a:pt x="432148" y="134082"/>
                  <a:pt x="432148" y="100517"/>
                </a:cubicBezTo>
                <a:cubicBezTo>
                  <a:pt x="432148" y="45003"/>
                  <a:pt x="477005" y="0"/>
                  <a:pt x="532348" y="0"/>
                </a:cubicBezTo>
                <a:cubicBezTo>
                  <a:pt x="587683" y="0"/>
                  <a:pt x="632549" y="45003"/>
                  <a:pt x="632549" y="100517"/>
                </a:cubicBezTo>
                <a:cubicBezTo>
                  <a:pt x="632549" y="136324"/>
                  <a:pt x="613887" y="167759"/>
                  <a:pt x="585780" y="185564"/>
                </a:cubicBezTo>
                <a:lnTo>
                  <a:pt x="585780" y="208723"/>
                </a:lnTo>
                <a:lnTo>
                  <a:pt x="816232" y="208723"/>
                </a:lnTo>
                <a:lnTo>
                  <a:pt x="816232" y="208722"/>
                </a:lnTo>
                <a:lnTo>
                  <a:pt x="816256" y="208722"/>
                </a:lnTo>
                <a:lnTo>
                  <a:pt x="816256" y="208715"/>
                </a:lnTo>
                <a:lnTo>
                  <a:pt x="851465" y="208715"/>
                </a:lnTo>
                <a:lnTo>
                  <a:pt x="851465" y="208722"/>
                </a:lnTo>
                <a:lnTo>
                  <a:pt x="1081926" y="208722"/>
                </a:lnTo>
                <a:lnTo>
                  <a:pt x="1117134" y="208721"/>
                </a:lnTo>
                <a:lnTo>
                  <a:pt x="1117134" y="295421"/>
                </a:lnTo>
                <a:lnTo>
                  <a:pt x="1108658" y="295421"/>
                </a:lnTo>
                <a:cubicBezTo>
                  <a:pt x="1087433" y="305473"/>
                  <a:pt x="1072749" y="327140"/>
                  <a:pt x="1072749" y="352247"/>
                </a:cubicBezTo>
                <a:cubicBezTo>
                  <a:pt x="1072749" y="386934"/>
                  <a:pt x="1100783" y="415054"/>
                  <a:pt x="1135357" y="415054"/>
                </a:cubicBezTo>
                <a:cubicBezTo>
                  <a:pt x="1169931" y="415054"/>
                  <a:pt x="1197965" y="386934"/>
                  <a:pt x="1197965" y="352247"/>
                </a:cubicBezTo>
                <a:cubicBezTo>
                  <a:pt x="1197965" y="327140"/>
                  <a:pt x="1183281" y="305473"/>
                  <a:pt x="1162057" y="295421"/>
                </a:cubicBezTo>
                <a:lnTo>
                  <a:pt x="1158746" y="295421"/>
                </a:lnTo>
                <a:lnTo>
                  <a:pt x="1158746" y="293972"/>
                </a:lnTo>
                <a:lnTo>
                  <a:pt x="1158738" y="293968"/>
                </a:lnTo>
                <a:lnTo>
                  <a:pt x="1158738" y="254482"/>
                </a:lnTo>
                <a:lnTo>
                  <a:pt x="1158746" y="254485"/>
                </a:lnTo>
                <a:lnTo>
                  <a:pt x="1158746" y="244044"/>
                </a:lnTo>
                <a:lnTo>
                  <a:pt x="1158738" y="244044"/>
                </a:lnTo>
                <a:lnTo>
                  <a:pt x="1158738" y="210370"/>
                </a:lnTo>
                <a:lnTo>
                  <a:pt x="1158738" y="210370"/>
                </a:lnTo>
                <a:lnTo>
                  <a:pt x="1158738" y="208722"/>
                </a:lnTo>
                <a:lnTo>
                  <a:pt x="1158746" y="208722"/>
                </a:lnTo>
                <a:lnTo>
                  <a:pt x="1193963" y="208721"/>
                </a:lnTo>
                <a:lnTo>
                  <a:pt x="1459624" y="208722"/>
                </a:lnTo>
                <a:lnTo>
                  <a:pt x="1459640" y="208723"/>
                </a:lnTo>
                <a:lnTo>
                  <a:pt x="1459640" y="475243"/>
                </a:lnTo>
                <a:lnTo>
                  <a:pt x="1486209" y="475243"/>
                </a:lnTo>
                <a:cubicBezTo>
                  <a:pt x="1504408" y="449956"/>
                  <a:pt x="1534036" y="433498"/>
                  <a:pt x="1567504" y="433498"/>
                </a:cubicBezTo>
                <a:cubicBezTo>
                  <a:pt x="1622839" y="433498"/>
                  <a:pt x="1667704" y="478501"/>
                  <a:pt x="1667704" y="534016"/>
                </a:cubicBezTo>
                <a:cubicBezTo>
                  <a:pt x="1667704" y="589529"/>
                  <a:pt x="1622839" y="634533"/>
                  <a:pt x="1567504" y="634533"/>
                </a:cubicBezTo>
                <a:cubicBezTo>
                  <a:pt x="1531815" y="634533"/>
                  <a:pt x="1500487" y="615815"/>
                  <a:pt x="1482736" y="587631"/>
                </a:cubicBezTo>
                <a:lnTo>
                  <a:pt x="1459640" y="587631"/>
                </a:lnTo>
                <a:lnTo>
                  <a:pt x="1459640" y="818839"/>
                </a:lnTo>
                <a:lnTo>
                  <a:pt x="1459648" y="818839"/>
                </a:lnTo>
                <a:lnTo>
                  <a:pt x="1459648" y="1120677"/>
                </a:lnTo>
                <a:lnTo>
                  <a:pt x="1457997" y="1120677"/>
                </a:lnTo>
                <a:lnTo>
                  <a:pt x="1457997" y="1120677"/>
                </a:lnTo>
                <a:lnTo>
                  <a:pt x="1424439" y="1120677"/>
                </a:lnTo>
                <a:lnTo>
                  <a:pt x="1424439" y="1120677"/>
                </a:lnTo>
                <a:lnTo>
                  <a:pt x="1415116" y="1120677"/>
                </a:lnTo>
                <a:lnTo>
                  <a:pt x="1415116" y="1120677"/>
                </a:lnTo>
                <a:lnTo>
                  <a:pt x="1376483" y="1120677"/>
                </a:lnTo>
                <a:lnTo>
                  <a:pt x="1376483" y="1120677"/>
                </a:lnTo>
                <a:lnTo>
                  <a:pt x="1373212" y="1120677"/>
                </a:lnTo>
                <a:lnTo>
                  <a:pt x="1373212" y="1112173"/>
                </a:lnTo>
                <a:cubicBezTo>
                  <a:pt x="1363190" y="1090890"/>
                  <a:pt x="1341599" y="1076168"/>
                  <a:pt x="1316575" y="1076168"/>
                </a:cubicBezTo>
                <a:cubicBezTo>
                  <a:pt x="1282001" y="1076168"/>
                  <a:pt x="1253967" y="1104282"/>
                  <a:pt x="1253967" y="1138974"/>
                </a:cubicBezTo>
                <a:cubicBezTo>
                  <a:pt x="1253967" y="1173657"/>
                  <a:pt x="1282001" y="1201780"/>
                  <a:pt x="1316575" y="1201780"/>
                </a:cubicBezTo>
                <a:cubicBezTo>
                  <a:pt x="1341599" y="1201780"/>
                  <a:pt x="1363190" y="1187058"/>
                  <a:pt x="1373212" y="1165774"/>
                </a:cubicBezTo>
                <a:lnTo>
                  <a:pt x="1373212" y="1162420"/>
                </a:lnTo>
                <a:lnTo>
                  <a:pt x="1459640" y="1162420"/>
                </a:lnTo>
                <a:lnTo>
                  <a:pt x="1459640" y="1162420"/>
                </a:lnTo>
                <a:lnTo>
                  <a:pt x="1459648" y="1162420"/>
                </a:lnTo>
                <a:lnTo>
                  <a:pt x="1459648" y="1464267"/>
                </a:lnTo>
                <a:lnTo>
                  <a:pt x="1424439" y="1464267"/>
                </a:lnTo>
                <a:lnTo>
                  <a:pt x="1424439" y="1464258"/>
                </a:lnTo>
                <a:lnTo>
                  <a:pt x="1193963" y="1464258"/>
                </a:lnTo>
                <a:lnTo>
                  <a:pt x="1193963" y="1490920"/>
                </a:lnTo>
                <a:cubicBezTo>
                  <a:pt x="1219157" y="1509176"/>
                  <a:pt x="1235558" y="1538898"/>
                  <a:pt x="1235558" y="1572463"/>
                </a:cubicBezTo>
                <a:cubicBezTo>
                  <a:pt x="1235558" y="1627982"/>
                  <a:pt x="1190692" y="1672981"/>
                  <a:pt x="1135357" y="1672981"/>
                </a:cubicBezTo>
                <a:cubicBezTo>
                  <a:pt x="1080014" y="1672981"/>
                  <a:pt x="1035157" y="1627982"/>
                  <a:pt x="1035157" y="1572463"/>
                </a:cubicBezTo>
                <a:cubicBezTo>
                  <a:pt x="1035157" y="1536653"/>
                  <a:pt x="1053819" y="1505218"/>
                  <a:pt x="1081926" y="1487419"/>
                </a:cubicBezTo>
                <a:lnTo>
                  <a:pt x="1081926" y="1464258"/>
                </a:lnTo>
                <a:lnTo>
                  <a:pt x="851473" y="1464258"/>
                </a:lnTo>
                <a:lnTo>
                  <a:pt x="851473" y="1464258"/>
                </a:lnTo>
                <a:lnTo>
                  <a:pt x="851449" y="1464258"/>
                </a:lnTo>
                <a:lnTo>
                  <a:pt x="851449" y="1464267"/>
                </a:lnTo>
                <a:lnTo>
                  <a:pt x="816240" y="1464267"/>
                </a:lnTo>
                <a:lnTo>
                  <a:pt x="816240" y="1464258"/>
                </a:lnTo>
                <a:lnTo>
                  <a:pt x="585780" y="1464258"/>
                </a:lnTo>
                <a:lnTo>
                  <a:pt x="550571" y="1464258"/>
                </a:lnTo>
                <a:lnTo>
                  <a:pt x="550571" y="1377557"/>
                </a:lnTo>
                <a:lnTo>
                  <a:pt x="559048" y="1377557"/>
                </a:lnTo>
                <a:cubicBezTo>
                  <a:pt x="580272" y="1367511"/>
                  <a:pt x="594956" y="1345844"/>
                  <a:pt x="594956" y="1320733"/>
                </a:cubicBezTo>
                <a:cubicBezTo>
                  <a:pt x="594956" y="1286049"/>
                  <a:pt x="566922" y="1257927"/>
                  <a:pt x="532348" y="1257927"/>
                </a:cubicBezTo>
                <a:cubicBezTo>
                  <a:pt x="497766" y="1257927"/>
                  <a:pt x="469740" y="1286049"/>
                  <a:pt x="469740" y="1320733"/>
                </a:cubicBezTo>
                <a:cubicBezTo>
                  <a:pt x="469740" y="1345844"/>
                  <a:pt x="484424" y="1367511"/>
                  <a:pt x="505648" y="1377557"/>
                </a:cubicBezTo>
                <a:lnTo>
                  <a:pt x="508960" y="1377557"/>
                </a:lnTo>
                <a:lnTo>
                  <a:pt x="508960" y="1379010"/>
                </a:lnTo>
                <a:lnTo>
                  <a:pt x="508960" y="1379010"/>
                </a:lnTo>
                <a:lnTo>
                  <a:pt x="508960" y="1418500"/>
                </a:lnTo>
                <a:lnTo>
                  <a:pt x="508960" y="1418500"/>
                </a:lnTo>
                <a:lnTo>
                  <a:pt x="508960" y="1428938"/>
                </a:lnTo>
                <a:lnTo>
                  <a:pt x="508960" y="1428938"/>
                </a:lnTo>
                <a:lnTo>
                  <a:pt x="508960" y="1462610"/>
                </a:lnTo>
                <a:lnTo>
                  <a:pt x="508968" y="1462610"/>
                </a:lnTo>
                <a:lnTo>
                  <a:pt x="508968" y="1464258"/>
                </a:lnTo>
                <a:lnTo>
                  <a:pt x="508960" y="1464258"/>
                </a:lnTo>
                <a:lnTo>
                  <a:pt x="473743" y="1464258"/>
                </a:lnTo>
                <a:lnTo>
                  <a:pt x="208079" y="1464258"/>
                </a:lnTo>
                <a:lnTo>
                  <a:pt x="208079" y="1464258"/>
                </a:lnTo>
                <a:lnTo>
                  <a:pt x="208062" y="1464258"/>
                </a:lnTo>
                <a:lnTo>
                  <a:pt x="208062" y="1197740"/>
                </a:lnTo>
                <a:lnTo>
                  <a:pt x="181497" y="1197740"/>
                </a:lnTo>
                <a:cubicBezTo>
                  <a:pt x="163299" y="1223023"/>
                  <a:pt x="133665" y="1239483"/>
                  <a:pt x="100201" y="1239483"/>
                </a:cubicBezTo>
                <a:cubicBezTo>
                  <a:pt x="44861" y="1239483"/>
                  <a:pt x="0" y="1194476"/>
                  <a:pt x="0" y="1138965"/>
                </a:cubicBezTo>
                <a:cubicBezTo>
                  <a:pt x="0" y="1083455"/>
                  <a:pt x="44861" y="1038448"/>
                  <a:pt x="100201" y="1038448"/>
                </a:cubicBezTo>
                <a:cubicBezTo>
                  <a:pt x="135889" y="1038448"/>
                  <a:pt x="167219" y="1057169"/>
                  <a:pt x="184970" y="1085349"/>
                </a:cubicBezTo>
                <a:lnTo>
                  <a:pt x="208062" y="1085349"/>
                </a:lnTo>
                <a:lnTo>
                  <a:pt x="208062" y="854142"/>
                </a:lnTo>
                <a:close/>
                <a:moveTo>
                  <a:pt x="243272" y="854151"/>
                </a:moveTo>
                <a:lnTo>
                  <a:pt x="243272" y="1120677"/>
                </a:lnTo>
                <a:lnTo>
                  <a:pt x="241629" y="1120677"/>
                </a:lnTo>
                <a:lnTo>
                  <a:pt x="241629" y="1120669"/>
                </a:lnTo>
                <a:lnTo>
                  <a:pt x="208062" y="1120669"/>
                </a:lnTo>
                <a:lnTo>
                  <a:pt x="198745" y="1120669"/>
                </a:lnTo>
                <a:lnTo>
                  <a:pt x="160111" y="1120669"/>
                </a:lnTo>
                <a:lnTo>
                  <a:pt x="156846" y="1120669"/>
                </a:lnTo>
                <a:lnTo>
                  <a:pt x="156846" y="1112181"/>
                </a:lnTo>
                <a:cubicBezTo>
                  <a:pt x="146825" y="1090890"/>
                  <a:pt x="125227" y="1076159"/>
                  <a:pt x="100201" y="1076159"/>
                </a:cubicBezTo>
                <a:cubicBezTo>
                  <a:pt x="65623" y="1076159"/>
                  <a:pt x="37592" y="1104282"/>
                  <a:pt x="37592" y="1138965"/>
                </a:cubicBezTo>
                <a:cubicBezTo>
                  <a:pt x="37592" y="1173649"/>
                  <a:pt x="65623" y="1201772"/>
                  <a:pt x="100201" y="1201772"/>
                </a:cubicBezTo>
                <a:cubicBezTo>
                  <a:pt x="125227" y="1201772"/>
                  <a:pt x="146825" y="1187041"/>
                  <a:pt x="156846" y="1165749"/>
                </a:cubicBezTo>
                <a:lnTo>
                  <a:pt x="156846" y="1162412"/>
                </a:lnTo>
                <a:lnTo>
                  <a:pt x="243272" y="1162412"/>
                </a:lnTo>
                <a:lnTo>
                  <a:pt x="243272" y="1428938"/>
                </a:lnTo>
                <a:lnTo>
                  <a:pt x="473743" y="1428938"/>
                </a:lnTo>
                <a:lnTo>
                  <a:pt x="473743" y="1402276"/>
                </a:lnTo>
                <a:cubicBezTo>
                  <a:pt x="448548" y="1384020"/>
                  <a:pt x="432148" y="1354299"/>
                  <a:pt x="432148" y="1320733"/>
                </a:cubicBezTo>
                <a:cubicBezTo>
                  <a:pt x="432148" y="1265223"/>
                  <a:pt x="477005" y="1220215"/>
                  <a:pt x="532348" y="1220215"/>
                </a:cubicBezTo>
                <a:cubicBezTo>
                  <a:pt x="587683" y="1220215"/>
                  <a:pt x="632549" y="1265223"/>
                  <a:pt x="632549" y="1320733"/>
                </a:cubicBezTo>
                <a:cubicBezTo>
                  <a:pt x="632549" y="1356543"/>
                  <a:pt x="613887" y="1387979"/>
                  <a:pt x="585780" y="1405777"/>
                </a:cubicBezTo>
                <a:lnTo>
                  <a:pt x="585780" y="1428938"/>
                </a:lnTo>
                <a:lnTo>
                  <a:pt x="816232" y="1428938"/>
                </a:lnTo>
                <a:lnTo>
                  <a:pt x="816232" y="1428938"/>
                </a:lnTo>
                <a:lnTo>
                  <a:pt x="816240" y="1428938"/>
                </a:lnTo>
                <a:lnTo>
                  <a:pt x="816240" y="1197740"/>
                </a:lnTo>
                <a:lnTo>
                  <a:pt x="789679" y="1197740"/>
                </a:lnTo>
                <a:cubicBezTo>
                  <a:pt x="771480" y="1223031"/>
                  <a:pt x="741844" y="1239491"/>
                  <a:pt x="708376" y="1239491"/>
                </a:cubicBezTo>
                <a:cubicBezTo>
                  <a:pt x="653041" y="1239491"/>
                  <a:pt x="608176" y="1194484"/>
                  <a:pt x="608176" y="1138974"/>
                </a:cubicBezTo>
                <a:cubicBezTo>
                  <a:pt x="608176" y="1083455"/>
                  <a:pt x="653041" y="1038456"/>
                  <a:pt x="708376" y="1038456"/>
                </a:cubicBezTo>
                <a:cubicBezTo>
                  <a:pt x="744065" y="1038456"/>
                  <a:pt x="775393" y="1057169"/>
                  <a:pt x="793144" y="1085349"/>
                </a:cubicBezTo>
                <a:lnTo>
                  <a:pt x="816240" y="1085349"/>
                </a:lnTo>
                <a:lnTo>
                  <a:pt x="816240" y="854151"/>
                </a:lnTo>
                <a:lnTo>
                  <a:pt x="550587" y="854151"/>
                </a:lnTo>
                <a:lnTo>
                  <a:pt x="550587" y="854151"/>
                </a:lnTo>
                <a:lnTo>
                  <a:pt x="550571" y="854151"/>
                </a:lnTo>
                <a:lnTo>
                  <a:pt x="550571" y="767449"/>
                </a:lnTo>
                <a:lnTo>
                  <a:pt x="559048" y="767449"/>
                </a:lnTo>
                <a:cubicBezTo>
                  <a:pt x="580272" y="757395"/>
                  <a:pt x="594956" y="735736"/>
                  <a:pt x="594956" y="710625"/>
                </a:cubicBezTo>
                <a:cubicBezTo>
                  <a:pt x="594956" y="675942"/>
                  <a:pt x="566922" y="647819"/>
                  <a:pt x="532348" y="647819"/>
                </a:cubicBezTo>
                <a:cubicBezTo>
                  <a:pt x="497766" y="647819"/>
                  <a:pt x="469740" y="675942"/>
                  <a:pt x="469740" y="710625"/>
                </a:cubicBezTo>
                <a:cubicBezTo>
                  <a:pt x="469740" y="735736"/>
                  <a:pt x="484424" y="757395"/>
                  <a:pt x="505648" y="767449"/>
                </a:cubicBezTo>
                <a:lnTo>
                  <a:pt x="508960" y="767449"/>
                </a:lnTo>
                <a:lnTo>
                  <a:pt x="508960" y="768902"/>
                </a:lnTo>
                <a:lnTo>
                  <a:pt x="508960" y="768902"/>
                </a:lnTo>
                <a:lnTo>
                  <a:pt x="508960" y="808393"/>
                </a:lnTo>
                <a:lnTo>
                  <a:pt x="508960" y="808393"/>
                </a:lnTo>
                <a:lnTo>
                  <a:pt x="508960" y="818830"/>
                </a:lnTo>
                <a:lnTo>
                  <a:pt x="508960" y="818830"/>
                </a:lnTo>
                <a:lnTo>
                  <a:pt x="508960" y="852502"/>
                </a:lnTo>
                <a:lnTo>
                  <a:pt x="508968" y="852502"/>
                </a:lnTo>
                <a:lnTo>
                  <a:pt x="508968" y="854151"/>
                </a:lnTo>
                <a:lnTo>
                  <a:pt x="243272" y="854151"/>
                </a:lnTo>
                <a:close/>
                <a:moveTo>
                  <a:pt x="1117118" y="1428938"/>
                </a:moveTo>
                <a:lnTo>
                  <a:pt x="851449" y="1428938"/>
                </a:lnTo>
                <a:lnTo>
                  <a:pt x="851449" y="1197740"/>
                </a:lnTo>
                <a:lnTo>
                  <a:pt x="851457" y="1197740"/>
                </a:lnTo>
                <a:lnTo>
                  <a:pt x="851457" y="1162420"/>
                </a:lnTo>
                <a:lnTo>
                  <a:pt x="765029" y="1162420"/>
                </a:lnTo>
                <a:lnTo>
                  <a:pt x="765029" y="1165741"/>
                </a:lnTo>
                <a:cubicBezTo>
                  <a:pt x="755015" y="1187041"/>
                  <a:pt x="733416" y="1201780"/>
                  <a:pt x="708376" y="1201780"/>
                </a:cubicBezTo>
                <a:cubicBezTo>
                  <a:pt x="673802" y="1201780"/>
                  <a:pt x="645768" y="1173657"/>
                  <a:pt x="645768" y="1138974"/>
                </a:cubicBezTo>
                <a:cubicBezTo>
                  <a:pt x="645768" y="1104282"/>
                  <a:pt x="673802" y="1076168"/>
                  <a:pt x="708376" y="1076168"/>
                </a:cubicBezTo>
                <a:cubicBezTo>
                  <a:pt x="733416" y="1076168"/>
                  <a:pt x="755015" y="1090906"/>
                  <a:pt x="765029" y="1112206"/>
                </a:cubicBezTo>
                <a:lnTo>
                  <a:pt x="765029" y="1120677"/>
                </a:lnTo>
                <a:lnTo>
                  <a:pt x="768283" y="1120677"/>
                </a:lnTo>
                <a:lnTo>
                  <a:pt x="768291" y="1120677"/>
                </a:lnTo>
                <a:lnTo>
                  <a:pt x="806925" y="1120677"/>
                </a:lnTo>
                <a:lnTo>
                  <a:pt x="806925" y="1120677"/>
                </a:lnTo>
                <a:lnTo>
                  <a:pt x="816240" y="1120677"/>
                </a:lnTo>
                <a:lnTo>
                  <a:pt x="816240" y="1120677"/>
                </a:lnTo>
                <a:lnTo>
                  <a:pt x="849814" y="1120677"/>
                </a:lnTo>
                <a:lnTo>
                  <a:pt x="849814" y="1120677"/>
                </a:lnTo>
                <a:lnTo>
                  <a:pt x="851449" y="1120677"/>
                </a:lnTo>
                <a:lnTo>
                  <a:pt x="851449" y="1120677"/>
                </a:lnTo>
                <a:lnTo>
                  <a:pt x="851457" y="1120677"/>
                </a:lnTo>
                <a:lnTo>
                  <a:pt x="851457" y="1085349"/>
                </a:lnTo>
                <a:lnTo>
                  <a:pt x="851449" y="1085349"/>
                </a:lnTo>
                <a:lnTo>
                  <a:pt x="851449" y="854151"/>
                </a:lnTo>
                <a:lnTo>
                  <a:pt x="851473" y="854151"/>
                </a:lnTo>
                <a:lnTo>
                  <a:pt x="851473" y="854151"/>
                </a:lnTo>
                <a:lnTo>
                  <a:pt x="1081926" y="854151"/>
                </a:lnTo>
                <a:lnTo>
                  <a:pt x="1081926" y="877303"/>
                </a:lnTo>
                <a:cubicBezTo>
                  <a:pt x="1053819" y="895110"/>
                  <a:pt x="1035157" y="926546"/>
                  <a:pt x="1035157" y="962356"/>
                </a:cubicBezTo>
                <a:cubicBezTo>
                  <a:pt x="1035157" y="1017866"/>
                  <a:pt x="1080014" y="1062873"/>
                  <a:pt x="1135357" y="1062873"/>
                </a:cubicBezTo>
                <a:cubicBezTo>
                  <a:pt x="1190692" y="1062873"/>
                  <a:pt x="1235558" y="1017866"/>
                  <a:pt x="1235558" y="962356"/>
                </a:cubicBezTo>
                <a:cubicBezTo>
                  <a:pt x="1235558" y="928790"/>
                  <a:pt x="1219157" y="899068"/>
                  <a:pt x="1193963" y="880812"/>
                </a:cubicBezTo>
                <a:lnTo>
                  <a:pt x="1193963" y="854151"/>
                </a:lnTo>
                <a:lnTo>
                  <a:pt x="1424431" y="854151"/>
                </a:lnTo>
                <a:lnTo>
                  <a:pt x="1424439" y="854151"/>
                </a:lnTo>
                <a:lnTo>
                  <a:pt x="1424439" y="1085349"/>
                </a:lnTo>
                <a:lnTo>
                  <a:pt x="1401344" y="1085349"/>
                </a:lnTo>
                <a:cubicBezTo>
                  <a:pt x="1383593" y="1057169"/>
                  <a:pt x="1352264" y="1038456"/>
                  <a:pt x="1316575" y="1038456"/>
                </a:cubicBezTo>
                <a:cubicBezTo>
                  <a:pt x="1261232" y="1038456"/>
                  <a:pt x="1216375" y="1083455"/>
                  <a:pt x="1216375" y="1138974"/>
                </a:cubicBezTo>
                <a:cubicBezTo>
                  <a:pt x="1216375" y="1194484"/>
                  <a:pt x="1261232" y="1239491"/>
                  <a:pt x="1316575" y="1239491"/>
                </a:cubicBezTo>
                <a:cubicBezTo>
                  <a:pt x="1350043" y="1239491"/>
                  <a:pt x="1379680" y="1223031"/>
                  <a:pt x="1397878" y="1197740"/>
                </a:cubicBezTo>
                <a:lnTo>
                  <a:pt x="1424439" y="1197740"/>
                </a:lnTo>
                <a:lnTo>
                  <a:pt x="1424439" y="1428938"/>
                </a:lnTo>
                <a:lnTo>
                  <a:pt x="1158738" y="1428938"/>
                </a:lnTo>
                <a:lnTo>
                  <a:pt x="1158738" y="1430587"/>
                </a:lnTo>
                <a:lnTo>
                  <a:pt x="1158738" y="1430587"/>
                </a:lnTo>
                <a:lnTo>
                  <a:pt x="1158738" y="1464258"/>
                </a:lnTo>
                <a:lnTo>
                  <a:pt x="1158746" y="1464258"/>
                </a:lnTo>
                <a:lnTo>
                  <a:pt x="1158746" y="1474704"/>
                </a:lnTo>
                <a:lnTo>
                  <a:pt x="1158738" y="1474696"/>
                </a:lnTo>
                <a:lnTo>
                  <a:pt x="1158738" y="1514187"/>
                </a:lnTo>
                <a:lnTo>
                  <a:pt x="1158746" y="1514187"/>
                </a:lnTo>
                <a:lnTo>
                  <a:pt x="1158746" y="1515639"/>
                </a:lnTo>
                <a:lnTo>
                  <a:pt x="1162057" y="1515639"/>
                </a:lnTo>
                <a:cubicBezTo>
                  <a:pt x="1183281" y="1525685"/>
                  <a:pt x="1197965" y="1547352"/>
                  <a:pt x="1197965" y="1572463"/>
                </a:cubicBezTo>
                <a:cubicBezTo>
                  <a:pt x="1197965" y="1607147"/>
                  <a:pt x="1169931" y="1635270"/>
                  <a:pt x="1135357" y="1635270"/>
                </a:cubicBezTo>
                <a:cubicBezTo>
                  <a:pt x="1100783" y="1635270"/>
                  <a:pt x="1072749" y="1607147"/>
                  <a:pt x="1072749" y="1572463"/>
                </a:cubicBezTo>
                <a:cubicBezTo>
                  <a:pt x="1072749" y="1547352"/>
                  <a:pt x="1087433" y="1525685"/>
                  <a:pt x="1108658" y="1515639"/>
                </a:cubicBezTo>
                <a:lnTo>
                  <a:pt x="1117134" y="1515639"/>
                </a:lnTo>
                <a:lnTo>
                  <a:pt x="1117134" y="1428938"/>
                </a:lnTo>
                <a:lnTo>
                  <a:pt x="1117118" y="1428938"/>
                </a:lnTo>
                <a:lnTo>
                  <a:pt x="1117118" y="1428938"/>
                </a:lnTo>
                <a:close/>
                <a:moveTo>
                  <a:pt x="1193963" y="244044"/>
                </a:moveTo>
                <a:lnTo>
                  <a:pt x="1424431" y="244044"/>
                </a:lnTo>
                <a:lnTo>
                  <a:pt x="1424431" y="475243"/>
                </a:lnTo>
                <a:lnTo>
                  <a:pt x="1424431" y="475243"/>
                </a:lnTo>
                <a:lnTo>
                  <a:pt x="1424431" y="510566"/>
                </a:lnTo>
                <a:lnTo>
                  <a:pt x="1510859" y="510566"/>
                </a:lnTo>
                <a:lnTo>
                  <a:pt x="1510859" y="507235"/>
                </a:lnTo>
                <a:cubicBezTo>
                  <a:pt x="1520873" y="485942"/>
                  <a:pt x="1542472" y="471209"/>
                  <a:pt x="1567504" y="471209"/>
                </a:cubicBezTo>
                <a:cubicBezTo>
                  <a:pt x="1602078" y="471209"/>
                  <a:pt x="1630112" y="499329"/>
                  <a:pt x="1630112" y="534016"/>
                </a:cubicBezTo>
                <a:cubicBezTo>
                  <a:pt x="1630112" y="568703"/>
                  <a:pt x="1602078" y="596822"/>
                  <a:pt x="1567504" y="596822"/>
                </a:cubicBezTo>
                <a:cubicBezTo>
                  <a:pt x="1542472" y="596822"/>
                  <a:pt x="1520873" y="582088"/>
                  <a:pt x="1510859" y="560795"/>
                </a:cubicBezTo>
                <a:lnTo>
                  <a:pt x="1510859" y="552309"/>
                </a:lnTo>
                <a:lnTo>
                  <a:pt x="1426074" y="552308"/>
                </a:lnTo>
                <a:lnTo>
                  <a:pt x="1424431" y="552309"/>
                </a:lnTo>
                <a:lnTo>
                  <a:pt x="1424431" y="552309"/>
                </a:lnTo>
                <a:lnTo>
                  <a:pt x="1424431" y="587631"/>
                </a:lnTo>
                <a:lnTo>
                  <a:pt x="1424431" y="587631"/>
                </a:lnTo>
                <a:lnTo>
                  <a:pt x="1424431" y="818830"/>
                </a:lnTo>
                <a:lnTo>
                  <a:pt x="1158738" y="818830"/>
                </a:lnTo>
                <a:lnTo>
                  <a:pt x="1158738" y="820479"/>
                </a:lnTo>
                <a:lnTo>
                  <a:pt x="1158738" y="820479"/>
                </a:lnTo>
                <a:lnTo>
                  <a:pt x="1158738" y="854151"/>
                </a:lnTo>
                <a:lnTo>
                  <a:pt x="1158746" y="854151"/>
                </a:lnTo>
                <a:lnTo>
                  <a:pt x="1158746" y="864588"/>
                </a:lnTo>
                <a:lnTo>
                  <a:pt x="1158738" y="864588"/>
                </a:lnTo>
                <a:lnTo>
                  <a:pt x="1158738" y="904071"/>
                </a:lnTo>
                <a:lnTo>
                  <a:pt x="1158746" y="904079"/>
                </a:lnTo>
                <a:lnTo>
                  <a:pt x="1158746" y="905532"/>
                </a:lnTo>
                <a:lnTo>
                  <a:pt x="1162057" y="905532"/>
                </a:lnTo>
                <a:cubicBezTo>
                  <a:pt x="1183281" y="915586"/>
                  <a:pt x="1197965" y="937245"/>
                  <a:pt x="1197965" y="962356"/>
                </a:cubicBezTo>
                <a:cubicBezTo>
                  <a:pt x="1197965" y="997040"/>
                  <a:pt x="1169931" y="1025162"/>
                  <a:pt x="1135357" y="1025162"/>
                </a:cubicBezTo>
                <a:cubicBezTo>
                  <a:pt x="1100783" y="1025162"/>
                  <a:pt x="1072749" y="997040"/>
                  <a:pt x="1072749" y="962356"/>
                </a:cubicBezTo>
                <a:cubicBezTo>
                  <a:pt x="1072749" y="937245"/>
                  <a:pt x="1087433" y="915586"/>
                  <a:pt x="1108658" y="905532"/>
                </a:cubicBezTo>
                <a:lnTo>
                  <a:pt x="1117134" y="905532"/>
                </a:lnTo>
                <a:lnTo>
                  <a:pt x="1117134" y="818830"/>
                </a:lnTo>
                <a:lnTo>
                  <a:pt x="1117118" y="818830"/>
                </a:lnTo>
                <a:lnTo>
                  <a:pt x="1117118" y="818830"/>
                </a:lnTo>
                <a:lnTo>
                  <a:pt x="851465" y="818830"/>
                </a:lnTo>
                <a:lnTo>
                  <a:pt x="851465" y="587629"/>
                </a:lnTo>
                <a:lnTo>
                  <a:pt x="874561" y="587629"/>
                </a:lnTo>
                <a:cubicBezTo>
                  <a:pt x="892312" y="615810"/>
                  <a:pt x="923640" y="634525"/>
                  <a:pt x="959329" y="634525"/>
                </a:cubicBezTo>
                <a:cubicBezTo>
                  <a:pt x="1014664" y="634525"/>
                  <a:pt x="1059529" y="589523"/>
                  <a:pt x="1059529" y="534008"/>
                </a:cubicBezTo>
                <a:cubicBezTo>
                  <a:pt x="1059529" y="478495"/>
                  <a:pt x="1014664" y="433491"/>
                  <a:pt x="959329" y="433491"/>
                </a:cubicBezTo>
                <a:cubicBezTo>
                  <a:pt x="925861" y="433491"/>
                  <a:pt x="896225" y="449951"/>
                  <a:pt x="878026" y="475241"/>
                </a:cubicBezTo>
                <a:lnTo>
                  <a:pt x="851465" y="475241"/>
                </a:lnTo>
                <a:lnTo>
                  <a:pt x="851465" y="244045"/>
                </a:lnTo>
                <a:lnTo>
                  <a:pt x="851473" y="244045"/>
                </a:lnTo>
                <a:lnTo>
                  <a:pt x="851473" y="244044"/>
                </a:lnTo>
                <a:lnTo>
                  <a:pt x="1081926" y="244044"/>
                </a:lnTo>
                <a:lnTo>
                  <a:pt x="1081926" y="267200"/>
                </a:lnTo>
                <a:cubicBezTo>
                  <a:pt x="1053819" y="285005"/>
                  <a:pt x="1035157" y="316440"/>
                  <a:pt x="1035157" y="352247"/>
                </a:cubicBezTo>
                <a:cubicBezTo>
                  <a:pt x="1035157" y="407762"/>
                  <a:pt x="1080014" y="452765"/>
                  <a:pt x="1135357" y="452765"/>
                </a:cubicBezTo>
                <a:cubicBezTo>
                  <a:pt x="1190692" y="452765"/>
                  <a:pt x="1235558" y="407762"/>
                  <a:pt x="1235558" y="352247"/>
                </a:cubicBezTo>
                <a:cubicBezTo>
                  <a:pt x="1235558" y="318684"/>
                  <a:pt x="1219157" y="288962"/>
                  <a:pt x="1193963" y="270706"/>
                </a:cubicBezTo>
                <a:lnTo>
                  <a:pt x="1193963" y="244044"/>
                </a:lnTo>
                <a:close/>
              </a:path>
            </a:pathLst>
          </a:custGeom>
          <a:solidFill>
            <a:schemeClr val="bg1"/>
          </a:solidFill>
          <a:ln w="9525" cap="flat">
            <a:solidFill>
              <a:schemeClr val="bg1"/>
            </a:solidFill>
            <a:prstDash val="solid"/>
            <a:miter/>
          </a:ln>
          <a:effectLst>
            <a:reflection blurRad="135919" stA="50000" endA="300" endPos="55000" dist="665221" dir="5400000" sy="-100000" algn="bl" rotWithShape="0"/>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727"/>
              </a:solidFill>
              <a:effectLst/>
              <a:uLnTx/>
              <a:uFillTx/>
              <a:latin typeface="Arial" panose="020B0604020202020204"/>
              <a:ea typeface="+mn-ea"/>
              <a:cs typeface="+mn-cs"/>
            </a:endParaRPr>
          </a:p>
        </p:txBody>
      </p:sp>
      <p:sp>
        <p:nvSpPr>
          <p:cNvPr id="29" name="Freeform 1242">
            <a:extLst>
              <a:ext uri="{FF2B5EF4-FFF2-40B4-BE49-F238E27FC236}">
                <a16:creationId xmlns:a16="http://schemas.microsoft.com/office/drawing/2014/main" id="{B671F142-F840-20E8-D943-225B7E688519}"/>
              </a:ext>
            </a:extLst>
          </p:cNvPr>
          <p:cNvSpPr/>
          <p:nvPr/>
        </p:nvSpPr>
        <p:spPr>
          <a:xfrm>
            <a:off x="471178" y="2097601"/>
            <a:ext cx="405155" cy="414075"/>
          </a:xfrm>
          <a:custGeom>
            <a:avLst/>
            <a:gdLst>
              <a:gd name="connsiteX0" fmla="*/ 1063255 w 1545676"/>
              <a:gd name="connsiteY0" fmla="*/ 288101 h 1579702"/>
              <a:gd name="connsiteX1" fmla="*/ 1184265 w 1545676"/>
              <a:gd name="connsiteY1" fmla="*/ 166711 h 1579702"/>
              <a:gd name="connsiteX2" fmla="*/ 1063255 w 1545676"/>
              <a:gd name="connsiteY2" fmla="*/ 45320 h 1579702"/>
              <a:gd name="connsiteX3" fmla="*/ 942244 w 1545676"/>
              <a:gd name="connsiteY3" fmla="*/ 166711 h 1579702"/>
              <a:gd name="connsiteX4" fmla="*/ 1063255 w 1545676"/>
              <a:gd name="connsiteY4" fmla="*/ 288101 h 1579702"/>
              <a:gd name="connsiteX5" fmla="*/ 1063255 w 1545676"/>
              <a:gd name="connsiteY5" fmla="*/ 333421 h 1579702"/>
              <a:gd name="connsiteX6" fmla="*/ 1229439 w 1545676"/>
              <a:gd name="connsiteY6" fmla="*/ 166711 h 1579702"/>
              <a:gd name="connsiteX7" fmla="*/ 1063255 w 1545676"/>
              <a:gd name="connsiteY7" fmla="*/ 0 h 1579702"/>
              <a:gd name="connsiteX8" fmla="*/ 897070 w 1545676"/>
              <a:gd name="connsiteY8" fmla="*/ 166711 h 1579702"/>
              <a:gd name="connsiteX9" fmla="*/ 965120 w 1545676"/>
              <a:gd name="connsiteY9" fmla="*/ 301264 h 1579702"/>
              <a:gd name="connsiteX10" fmla="*/ 869606 w 1545676"/>
              <a:gd name="connsiteY10" fmla="*/ 460964 h 1579702"/>
              <a:gd name="connsiteX11" fmla="*/ 701851 w 1545676"/>
              <a:gd name="connsiteY11" fmla="*/ 420822 h 1579702"/>
              <a:gd name="connsiteX12" fmla="*/ 440868 w 1545676"/>
              <a:gd name="connsiteY12" fmla="*/ 528631 h 1579702"/>
              <a:gd name="connsiteX13" fmla="*/ 301887 w 1545676"/>
              <a:gd name="connsiteY13" fmla="*/ 389212 h 1579702"/>
              <a:gd name="connsiteX14" fmla="*/ 332369 w 1545676"/>
              <a:gd name="connsiteY14" fmla="*/ 292957 h 1579702"/>
              <a:gd name="connsiteX15" fmla="*/ 166184 w 1545676"/>
              <a:gd name="connsiteY15" fmla="*/ 126247 h 1579702"/>
              <a:gd name="connsiteX16" fmla="*/ 0 w 1545676"/>
              <a:gd name="connsiteY16" fmla="*/ 292957 h 1579702"/>
              <a:gd name="connsiteX17" fmla="*/ 166184 w 1545676"/>
              <a:gd name="connsiteY17" fmla="*/ 459667 h 1579702"/>
              <a:gd name="connsiteX18" fmla="*/ 271008 w 1545676"/>
              <a:gd name="connsiteY18" fmla="*/ 422327 h 1579702"/>
              <a:gd name="connsiteX19" fmla="*/ 410768 w 1545676"/>
              <a:gd name="connsiteY19" fmla="*/ 562532 h 1579702"/>
              <a:gd name="connsiteX20" fmla="*/ 332369 w 1545676"/>
              <a:gd name="connsiteY20" fmla="*/ 789852 h 1579702"/>
              <a:gd name="connsiteX21" fmla="*/ 519185 w 1545676"/>
              <a:gd name="connsiteY21" fmla="*/ 1110697 h 1579702"/>
              <a:gd name="connsiteX22" fmla="*/ 422092 w 1545676"/>
              <a:gd name="connsiteY22" fmla="*/ 1238529 h 1579702"/>
              <a:gd name="connsiteX23" fmla="*/ 321070 w 1545676"/>
              <a:gd name="connsiteY23" fmla="*/ 1204196 h 1579702"/>
              <a:gd name="connsiteX24" fmla="*/ 154887 w 1545676"/>
              <a:gd name="connsiteY24" fmla="*/ 1370907 h 1579702"/>
              <a:gd name="connsiteX25" fmla="*/ 321070 w 1545676"/>
              <a:gd name="connsiteY25" fmla="*/ 1537617 h 1579702"/>
              <a:gd name="connsiteX26" fmla="*/ 487254 w 1545676"/>
              <a:gd name="connsiteY26" fmla="*/ 1370907 h 1579702"/>
              <a:gd name="connsiteX27" fmla="*/ 454177 w 1545676"/>
              <a:gd name="connsiteY27" fmla="*/ 1271075 h 1579702"/>
              <a:gd name="connsiteX28" fmla="*/ 560592 w 1545676"/>
              <a:gd name="connsiteY28" fmla="*/ 1130952 h 1579702"/>
              <a:gd name="connsiteX29" fmla="*/ 701851 w 1545676"/>
              <a:gd name="connsiteY29" fmla="*/ 1158879 h 1579702"/>
              <a:gd name="connsiteX30" fmla="*/ 853376 w 1545676"/>
              <a:gd name="connsiteY30" fmla="*/ 1126521 h 1579702"/>
              <a:gd name="connsiteX31" fmla="*/ 942261 w 1545676"/>
              <a:gd name="connsiteY31" fmla="*/ 1281080 h 1579702"/>
              <a:gd name="connsiteX32" fmla="*/ 877708 w 1545676"/>
              <a:gd name="connsiteY32" fmla="*/ 1412992 h 1579702"/>
              <a:gd name="connsiteX33" fmla="*/ 1043893 w 1545676"/>
              <a:gd name="connsiteY33" fmla="*/ 1579703 h 1579702"/>
              <a:gd name="connsiteX34" fmla="*/ 1210078 w 1545676"/>
              <a:gd name="connsiteY34" fmla="*/ 1412992 h 1579702"/>
              <a:gd name="connsiteX35" fmla="*/ 1043893 w 1545676"/>
              <a:gd name="connsiteY35" fmla="*/ 1246282 h 1579702"/>
              <a:gd name="connsiteX36" fmla="*/ 981415 w 1545676"/>
              <a:gd name="connsiteY36" fmla="*/ 1258466 h 1579702"/>
              <a:gd name="connsiteX37" fmla="*/ 893417 w 1545676"/>
              <a:gd name="connsiteY37" fmla="*/ 1105466 h 1579702"/>
              <a:gd name="connsiteX38" fmla="*/ 1070641 w 1545676"/>
              <a:gd name="connsiteY38" fmla="*/ 812515 h 1579702"/>
              <a:gd name="connsiteX39" fmla="*/ 1231538 w 1545676"/>
              <a:gd name="connsiteY39" fmla="*/ 812515 h 1579702"/>
              <a:gd name="connsiteX40" fmla="*/ 1387562 w 1545676"/>
              <a:gd name="connsiteY40" fmla="*/ 945235 h 1579702"/>
              <a:gd name="connsiteX41" fmla="*/ 1545676 w 1545676"/>
              <a:gd name="connsiteY41" fmla="*/ 786612 h 1579702"/>
              <a:gd name="connsiteX42" fmla="*/ 1387562 w 1545676"/>
              <a:gd name="connsiteY42" fmla="*/ 627997 h 1579702"/>
              <a:gd name="connsiteX43" fmla="*/ 1230619 w 1545676"/>
              <a:gd name="connsiteY43" fmla="*/ 767189 h 1579702"/>
              <a:gd name="connsiteX44" fmla="*/ 1070641 w 1545676"/>
              <a:gd name="connsiteY44" fmla="*/ 767189 h 1579702"/>
              <a:gd name="connsiteX45" fmla="*/ 908549 w 1545676"/>
              <a:gd name="connsiteY45" fmla="*/ 483931 h 1579702"/>
              <a:gd name="connsiteX46" fmla="*/ 1004893 w 1545676"/>
              <a:gd name="connsiteY46" fmla="*/ 322851 h 1579702"/>
              <a:gd name="connsiteX47" fmla="*/ 1063255 w 1545676"/>
              <a:gd name="connsiteY47" fmla="*/ 333421 h 1579702"/>
              <a:gd name="connsiteX48" fmla="*/ 701851 w 1545676"/>
              <a:gd name="connsiteY48" fmla="*/ 1113562 h 1579702"/>
              <a:gd name="connsiteX49" fmla="*/ 1026150 w 1545676"/>
              <a:gd name="connsiteY49" fmla="*/ 789852 h 1579702"/>
              <a:gd name="connsiteX50" fmla="*/ 701851 w 1545676"/>
              <a:gd name="connsiteY50" fmla="*/ 466141 h 1579702"/>
              <a:gd name="connsiteX51" fmla="*/ 377544 w 1545676"/>
              <a:gd name="connsiteY51" fmla="*/ 789852 h 1579702"/>
              <a:gd name="connsiteX52" fmla="*/ 701851 w 1545676"/>
              <a:gd name="connsiteY52" fmla="*/ 1113562 h 1579702"/>
              <a:gd name="connsiteX53" fmla="*/ 321070 w 1545676"/>
              <a:gd name="connsiteY53" fmla="*/ 1492300 h 1579702"/>
              <a:gd name="connsiteX54" fmla="*/ 442080 w 1545676"/>
              <a:gd name="connsiteY54" fmla="*/ 1370907 h 1579702"/>
              <a:gd name="connsiteX55" fmla="*/ 321070 w 1545676"/>
              <a:gd name="connsiteY55" fmla="*/ 1249522 h 1579702"/>
              <a:gd name="connsiteX56" fmla="*/ 200064 w 1545676"/>
              <a:gd name="connsiteY56" fmla="*/ 1370907 h 1579702"/>
              <a:gd name="connsiteX57" fmla="*/ 321070 w 1545676"/>
              <a:gd name="connsiteY57" fmla="*/ 1492300 h 1579702"/>
              <a:gd name="connsiteX58" fmla="*/ 1164903 w 1545676"/>
              <a:gd name="connsiteY58" fmla="*/ 1412992 h 1579702"/>
              <a:gd name="connsiteX59" fmla="*/ 1043893 w 1545676"/>
              <a:gd name="connsiteY59" fmla="*/ 1534386 h 1579702"/>
              <a:gd name="connsiteX60" fmla="*/ 922883 w 1545676"/>
              <a:gd name="connsiteY60" fmla="*/ 1412992 h 1579702"/>
              <a:gd name="connsiteX61" fmla="*/ 1043893 w 1545676"/>
              <a:gd name="connsiteY61" fmla="*/ 1291599 h 1579702"/>
              <a:gd name="connsiteX62" fmla="*/ 1164903 w 1545676"/>
              <a:gd name="connsiteY62" fmla="*/ 1412992 h 1579702"/>
              <a:gd name="connsiteX63" fmla="*/ 287192 w 1545676"/>
              <a:gd name="connsiteY63" fmla="*/ 292957 h 1579702"/>
              <a:gd name="connsiteX64" fmla="*/ 166184 w 1545676"/>
              <a:gd name="connsiteY64" fmla="*/ 414348 h 1579702"/>
              <a:gd name="connsiteX65" fmla="*/ 45176 w 1545676"/>
              <a:gd name="connsiteY65" fmla="*/ 292957 h 1579702"/>
              <a:gd name="connsiteX66" fmla="*/ 166184 w 1545676"/>
              <a:gd name="connsiteY66" fmla="*/ 171566 h 1579702"/>
              <a:gd name="connsiteX67" fmla="*/ 287192 w 1545676"/>
              <a:gd name="connsiteY67" fmla="*/ 292957 h 1579702"/>
              <a:gd name="connsiteX68" fmla="*/ 1387562 w 1545676"/>
              <a:gd name="connsiteY68" fmla="*/ 899910 h 1579702"/>
              <a:gd name="connsiteX69" fmla="*/ 1500502 w 1545676"/>
              <a:gd name="connsiteY69" fmla="*/ 786612 h 1579702"/>
              <a:gd name="connsiteX70" fmla="*/ 1387562 w 1545676"/>
              <a:gd name="connsiteY70" fmla="*/ 673314 h 1579702"/>
              <a:gd name="connsiteX71" fmla="*/ 1274622 w 1545676"/>
              <a:gd name="connsiteY71" fmla="*/ 786612 h 1579702"/>
              <a:gd name="connsiteX72" fmla="*/ 1387562 w 1545676"/>
              <a:gd name="connsiteY72" fmla="*/ 899910 h 157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545676" h="1579702">
                <a:moveTo>
                  <a:pt x="1063255" y="288101"/>
                </a:moveTo>
                <a:cubicBezTo>
                  <a:pt x="1130085" y="288101"/>
                  <a:pt x="1184265" y="233753"/>
                  <a:pt x="1184265" y="166711"/>
                </a:cubicBezTo>
                <a:cubicBezTo>
                  <a:pt x="1184265" y="99668"/>
                  <a:pt x="1130085" y="45320"/>
                  <a:pt x="1063255" y="45320"/>
                </a:cubicBezTo>
                <a:cubicBezTo>
                  <a:pt x="996424" y="45320"/>
                  <a:pt x="942244" y="99668"/>
                  <a:pt x="942244" y="166711"/>
                </a:cubicBezTo>
                <a:cubicBezTo>
                  <a:pt x="942244" y="233753"/>
                  <a:pt x="996424" y="288101"/>
                  <a:pt x="1063255" y="288101"/>
                </a:cubicBezTo>
                <a:close/>
                <a:moveTo>
                  <a:pt x="1063255" y="333421"/>
                </a:moveTo>
                <a:cubicBezTo>
                  <a:pt x="1155035" y="333421"/>
                  <a:pt x="1229439" y="258782"/>
                  <a:pt x="1229439" y="166711"/>
                </a:cubicBezTo>
                <a:cubicBezTo>
                  <a:pt x="1229439" y="74639"/>
                  <a:pt x="1155035" y="0"/>
                  <a:pt x="1063255" y="0"/>
                </a:cubicBezTo>
                <a:cubicBezTo>
                  <a:pt x="971474" y="0"/>
                  <a:pt x="897070" y="74639"/>
                  <a:pt x="897070" y="166711"/>
                </a:cubicBezTo>
                <a:cubicBezTo>
                  <a:pt x="897070" y="221959"/>
                  <a:pt x="923859" y="270930"/>
                  <a:pt x="965120" y="301264"/>
                </a:cubicBezTo>
                <a:lnTo>
                  <a:pt x="869606" y="460964"/>
                </a:lnTo>
                <a:cubicBezTo>
                  <a:pt x="819265" y="435298"/>
                  <a:pt x="762246" y="420822"/>
                  <a:pt x="701851" y="420822"/>
                </a:cubicBezTo>
                <a:cubicBezTo>
                  <a:pt x="599958" y="420822"/>
                  <a:pt x="507706" y="462013"/>
                  <a:pt x="440868" y="528631"/>
                </a:cubicBezTo>
                <a:lnTo>
                  <a:pt x="301887" y="389212"/>
                </a:lnTo>
                <a:cubicBezTo>
                  <a:pt x="321086" y="362023"/>
                  <a:pt x="332369" y="328812"/>
                  <a:pt x="332369" y="292957"/>
                </a:cubicBezTo>
                <a:cubicBezTo>
                  <a:pt x="332369" y="200886"/>
                  <a:pt x="257965" y="126247"/>
                  <a:pt x="166184" y="126247"/>
                </a:cubicBezTo>
                <a:cubicBezTo>
                  <a:pt x="74403" y="126247"/>
                  <a:pt x="0" y="200886"/>
                  <a:pt x="0" y="292957"/>
                </a:cubicBezTo>
                <a:cubicBezTo>
                  <a:pt x="0" y="385029"/>
                  <a:pt x="74403" y="459667"/>
                  <a:pt x="166184" y="459667"/>
                </a:cubicBezTo>
                <a:cubicBezTo>
                  <a:pt x="205927" y="459667"/>
                  <a:pt x="242412" y="445672"/>
                  <a:pt x="271008" y="422327"/>
                </a:cubicBezTo>
                <a:lnTo>
                  <a:pt x="410768" y="562532"/>
                </a:lnTo>
                <a:cubicBezTo>
                  <a:pt x="361648" y="625190"/>
                  <a:pt x="332369" y="704105"/>
                  <a:pt x="332369" y="789852"/>
                </a:cubicBezTo>
                <a:cubicBezTo>
                  <a:pt x="332369" y="927297"/>
                  <a:pt x="407603" y="1047189"/>
                  <a:pt x="519185" y="1110697"/>
                </a:cubicBezTo>
                <a:lnTo>
                  <a:pt x="422092" y="1238529"/>
                </a:lnTo>
                <a:cubicBezTo>
                  <a:pt x="394099" y="1216993"/>
                  <a:pt x="359077" y="1204196"/>
                  <a:pt x="321070" y="1204196"/>
                </a:cubicBezTo>
                <a:cubicBezTo>
                  <a:pt x="229291" y="1204196"/>
                  <a:pt x="154887" y="1278836"/>
                  <a:pt x="154887" y="1370907"/>
                </a:cubicBezTo>
                <a:cubicBezTo>
                  <a:pt x="154887" y="1462978"/>
                  <a:pt x="229291" y="1537617"/>
                  <a:pt x="321070" y="1537617"/>
                </a:cubicBezTo>
                <a:cubicBezTo>
                  <a:pt x="412850" y="1537617"/>
                  <a:pt x="487254" y="1462978"/>
                  <a:pt x="487254" y="1370907"/>
                </a:cubicBezTo>
                <a:cubicBezTo>
                  <a:pt x="487254" y="1333465"/>
                  <a:pt x="474946" y="1298903"/>
                  <a:pt x="454177" y="1271075"/>
                </a:cubicBezTo>
                <a:lnTo>
                  <a:pt x="560592" y="1130952"/>
                </a:lnTo>
                <a:cubicBezTo>
                  <a:pt x="604107" y="1148947"/>
                  <a:pt x="651820" y="1158879"/>
                  <a:pt x="701851" y="1158879"/>
                </a:cubicBezTo>
                <a:cubicBezTo>
                  <a:pt x="755844" y="1158879"/>
                  <a:pt x="807136" y="1147315"/>
                  <a:pt x="853376" y="1126521"/>
                </a:cubicBezTo>
                <a:lnTo>
                  <a:pt x="942261" y="1281080"/>
                </a:lnTo>
                <a:cubicBezTo>
                  <a:pt x="902992" y="1311569"/>
                  <a:pt x="877708" y="1359318"/>
                  <a:pt x="877708" y="1412992"/>
                </a:cubicBezTo>
                <a:cubicBezTo>
                  <a:pt x="877708" y="1505064"/>
                  <a:pt x="952112" y="1579703"/>
                  <a:pt x="1043893" y="1579703"/>
                </a:cubicBezTo>
                <a:cubicBezTo>
                  <a:pt x="1135674" y="1579703"/>
                  <a:pt x="1210078" y="1505064"/>
                  <a:pt x="1210078" y="1412992"/>
                </a:cubicBezTo>
                <a:cubicBezTo>
                  <a:pt x="1210078" y="1320921"/>
                  <a:pt x="1135674" y="1246282"/>
                  <a:pt x="1043893" y="1246282"/>
                </a:cubicBezTo>
                <a:cubicBezTo>
                  <a:pt x="1021790" y="1246282"/>
                  <a:pt x="1000703" y="1250607"/>
                  <a:pt x="981415" y="1258466"/>
                </a:cubicBezTo>
                <a:lnTo>
                  <a:pt x="893417" y="1105466"/>
                </a:lnTo>
                <a:cubicBezTo>
                  <a:pt x="994008" y="1044423"/>
                  <a:pt x="1063108" y="936764"/>
                  <a:pt x="1070641" y="812515"/>
                </a:cubicBezTo>
                <a:lnTo>
                  <a:pt x="1231538" y="812515"/>
                </a:lnTo>
                <a:cubicBezTo>
                  <a:pt x="1243863" y="887791"/>
                  <a:pt x="1309025" y="945235"/>
                  <a:pt x="1387562" y="945235"/>
                </a:cubicBezTo>
                <a:cubicBezTo>
                  <a:pt x="1474884" y="945235"/>
                  <a:pt x="1545676" y="874219"/>
                  <a:pt x="1545676" y="786612"/>
                </a:cubicBezTo>
                <a:cubicBezTo>
                  <a:pt x="1545676" y="699013"/>
                  <a:pt x="1474884" y="627997"/>
                  <a:pt x="1387562" y="627997"/>
                </a:cubicBezTo>
                <a:cubicBezTo>
                  <a:pt x="1306788" y="627997"/>
                  <a:pt x="1240161" y="688755"/>
                  <a:pt x="1230619" y="767189"/>
                </a:cubicBezTo>
                <a:lnTo>
                  <a:pt x="1070641" y="767189"/>
                </a:lnTo>
                <a:cubicBezTo>
                  <a:pt x="1063490" y="649273"/>
                  <a:pt x="1000891" y="546295"/>
                  <a:pt x="908549" y="483931"/>
                </a:cubicBezTo>
                <a:lnTo>
                  <a:pt x="1004893" y="322851"/>
                </a:lnTo>
                <a:cubicBezTo>
                  <a:pt x="1023051" y="329684"/>
                  <a:pt x="1042721" y="333421"/>
                  <a:pt x="1063255" y="333421"/>
                </a:cubicBezTo>
                <a:close/>
                <a:moveTo>
                  <a:pt x="701851" y="1113562"/>
                </a:moveTo>
                <a:cubicBezTo>
                  <a:pt x="881141" y="1113562"/>
                  <a:pt x="1026150" y="968445"/>
                  <a:pt x="1026150" y="789852"/>
                </a:cubicBezTo>
                <a:cubicBezTo>
                  <a:pt x="1026150" y="611258"/>
                  <a:pt x="881141" y="466141"/>
                  <a:pt x="701851" y="466141"/>
                </a:cubicBezTo>
                <a:cubicBezTo>
                  <a:pt x="522553" y="466141"/>
                  <a:pt x="377544" y="611258"/>
                  <a:pt x="377544" y="789852"/>
                </a:cubicBezTo>
                <a:cubicBezTo>
                  <a:pt x="377544" y="968445"/>
                  <a:pt x="522553" y="1113562"/>
                  <a:pt x="701851" y="1113562"/>
                </a:cubicBezTo>
                <a:close/>
                <a:moveTo>
                  <a:pt x="321070" y="1492300"/>
                </a:moveTo>
                <a:cubicBezTo>
                  <a:pt x="387900" y="1492300"/>
                  <a:pt x="442080" y="1437948"/>
                  <a:pt x="442080" y="1370907"/>
                </a:cubicBezTo>
                <a:cubicBezTo>
                  <a:pt x="442080" y="1303865"/>
                  <a:pt x="387900" y="1249522"/>
                  <a:pt x="321070" y="1249522"/>
                </a:cubicBezTo>
                <a:cubicBezTo>
                  <a:pt x="254241" y="1249522"/>
                  <a:pt x="200064" y="1303865"/>
                  <a:pt x="200064" y="1370907"/>
                </a:cubicBezTo>
                <a:cubicBezTo>
                  <a:pt x="200064" y="1437948"/>
                  <a:pt x="254241" y="1492300"/>
                  <a:pt x="321070" y="1492300"/>
                </a:cubicBezTo>
                <a:close/>
                <a:moveTo>
                  <a:pt x="1164903" y="1412992"/>
                </a:moveTo>
                <a:cubicBezTo>
                  <a:pt x="1164903" y="1480034"/>
                  <a:pt x="1110723" y="1534386"/>
                  <a:pt x="1043893" y="1534386"/>
                </a:cubicBezTo>
                <a:cubicBezTo>
                  <a:pt x="977063" y="1534386"/>
                  <a:pt x="922883" y="1480034"/>
                  <a:pt x="922883" y="1412992"/>
                </a:cubicBezTo>
                <a:cubicBezTo>
                  <a:pt x="922883" y="1345951"/>
                  <a:pt x="977063" y="1291599"/>
                  <a:pt x="1043893" y="1291599"/>
                </a:cubicBezTo>
                <a:cubicBezTo>
                  <a:pt x="1110723" y="1291599"/>
                  <a:pt x="1164903" y="1345951"/>
                  <a:pt x="1164903" y="1412992"/>
                </a:cubicBezTo>
                <a:close/>
                <a:moveTo>
                  <a:pt x="287192" y="292957"/>
                </a:moveTo>
                <a:cubicBezTo>
                  <a:pt x="287192" y="359999"/>
                  <a:pt x="233015" y="414348"/>
                  <a:pt x="166184" y="414348"/>
                </a:cubicBezTo>
                <a:cubicBezTo>
                  <a:pt x="99354" y="414348"/>
                  <a:pt x="45176" y="359999"/>
                  <a:pt x="45176" y="292957"/>
                </a:cubicBezTo>
                <a:cubicBezTo>
                  <a:pt x="45176" y="225914"/>
                  <a:pt x="99354" y="171566"/>
                  <a:pt x="166184" y="171566"/>
                </a:cubicBezTo>
                <a:cubicBezTo>
                  <a:pt x="233015" y="171566"/>
                  <a:pt x="287192" y="225914"/>
                  <a:pt x="287192" y="292957"/>
                </a:cubicBezTo>
                <a:close/>
                <a:moveTo>
                  <a:pt x="1387562" y="899910"/>
                </a:moveTo>
                <a:cubicBezTo>
                  <a:pt x="1449934" y="899910"/>
                  <a:pt x="1500502" y="849190"/>
                  <a:pt x="1500502" y="786612"/>
                </a:cubicBezTo>
                <a:cubicBezTo>
                  <a:pt x="1500502" y="724043"/>
                  <a:pt x="1449934" y="673314"/>
                  <a:pt x="1387562" y="673314"/>
                </a:cubicBezTo>
                <a:cubicBezTo>
                  <a:pt x="1325182" y="673314"/>
                  <a:pt x="1274622" y="724043"/>
                  <a:pt x="1274622" y="786612"/>
                </a:cubicBezTo>
                <a:cubicBezTo>
                  <a:pt x="1274622" y="849190"/>
                  <a:pt x="1325182" y="899910"/>
                  <a:pt x="1387562" y="899910"/>
                </a:cubicBezTo>
                <a:close/>
              </a:path>
            </a:pathLst>
          </a:custGeom>
          <a:solidFill>
            <a:schemeClr val="bg1"/>
          </a:solidFill>
          <a:ln w="22225" cap="flat">
            <a:solidFill>
              <a:schemeClr val="bg1"/>
            </a:solidFill>
            <a:prstDash val="solid"/>
            <a:miter/>
          </a:ln>
          <a:effectLst>
            <a:reflection blurRad="135919" stA="50000" endA="300" endPos="55000" dist="665221" dir="5400000" sy="-100000" algn="bl" rotWithShape="0"/>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727"/>
              </a:solidFill>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92AFF8EB-923D-CB26-FFA5-FF0E1EEA6358}"/>
              </a:ext>
            </a:extLst>
          </p:cNvPr>
          <p:cNvSpPr txBox="1"/>
          <p:nvPr/>
        </p:nvSpPr>
        <p:spPr>
          <a:xfrm>
            <a:off x="928338" y="1398647"/>
            <a:ext cx="1490876" cy="338554"/>
          </a:xfrm>
          <a:prstGeom prst="rect">
            <a:avLst/>
          </a:prstGeom>
          <a:noFill/>
        </p:spPr>
        <p:txBody>
          <a:bodyPr wrap="square">
            <a:spAutoFit/>
          </a:bodyPr>
          <a:lstStyle/>
          <a:p>
            <a:pPr fontAlgn="t"/>
            <a:r>
              <a:rPr lang="en-US" sz="1600" dirty="0">
                <a:solidFill>
                  <a:schemeClr val="bg1"/>
                </a:solidFill>
                <a:latin typeface="Figtree ExtraBold" pitchFamily="2" charset="0"/>
              </a:rPr>
              <a:t>Simplicity</a:t>
            </a:r>
          </a:p>
        </p:txBody>
      </p:sp>
      <p:sp>
        <p:nvSpPr>
          <p:cNvPr id="31" name="TextBox 30">
            <a:extLst>
              <a:ext uri="{FF2B5EF4-FFF2-40B4-BE49-F238E27FC236}">
                <a16:creationId xmlns:a16="http://schemas.microsoft.com/office/drawing/2014/main" id="{009C4892-F525-70AE-0843-81B9DB77B569}"/>
              </a:ext>
            </a:extLst>
          </p:cNvPr>
          <p:cNvSpPr txBox="1"/>
          <p:nvPr/>
        </p:nvSpPr>
        <p:spPr>
          <a:xfrm>
            <a:off x="928338" y="2141318"/>
            <a:ext cx="1490876" cy="338554"/>
          </a:xfrm>
          <a:prstGeom prst="rect">
            <a:avLst/>
          </a:prstGeom>
          <a:noFill/>
        </p:spPr>
        <p:txBody>
          <a:bodyPr wrap="square">
            <a:spAutoFit/>
          </a:bodyPr>
          <a:lstStyle/>
          <a:p>
            <a:pPr fontAlgn="t"/>
            <a:r>
              <a:rPr lang="en-US" sz="1600" dirty="0">
                <a:solidFill>
                  <a:schemeClr val="bg1"/>
                </a:solidFill>
                <a:latin typeface="Figtree ExtraBold" pitchFamily="2" charset="0"/>
              </a:rPr>
              <a:t>Context</a:t>
            </a:r>
          </a:p>
        </p:txBody>
      </p:sp>
      <p:sp>
        <p:nvSpPr>
          <p:cNvPr id="2048" name="TextBox 2047">
            <a:extLst>
              <a:ext uri="{FF2B5EF4-FFF2-40B4-BE49-F238E27FC236}">
                <a16:creationId xmlns:a16="http://schemas.microsoft.com/office/drawing/2014/main" id="{5D973883-6033-F02D-FA90-7A5133AC103E}"/>
              </a:ext>
            </a:extLst>
          </p:cNvPr>
          <p:cNvSpPr txBox="1"/>
          <p:nvPr/>
        </p:nvSpPr>
        <p:spPr>
          <a:xfrm>
            <a:off x="928338" y="2823235"/>
            <a:ext cx="1490876" cy="338554"/>
          </a:xfrm>
          <a:prstGeom prst="rect">
            <a:avLst/>
          </a:prstGeom>
          <a:noFill/>
        </p:spPr>
        <p:txBody>
          <a:bodyPr wrap="square">
            <a:spAutoFit/>
          </a:bodyPr>
          <a:lstStyle/>
          <a:p>
            <a:pPr fontAlgn="t"/>
            <a:r>
              <a:rPr lang="en-US" sz="1600" dirty="0">
                <a:solidFill>
                  <a:schemeClr val="bg1"/>
                </a:solidFill>
                <a:latin typeface="Figtree ExtraBold" pitchFamily="2" charset="0"/>
              </a:rPr>
              <a:t>Versatility</a:t>
            </a:r>
          </a:p>
        </p:txBody>
      </p:sp>
      <p:sp>
        <p:nvSpPr>
          <p:cNvPr id="2049" name="TextBox 2048">
            <a:extLst>
              <a:ext uri="{FF2B5EF4-FFF2-40B4-BE49-F238E27FC236}">
                <a16:creationId xmlns:a16="http://schemas.microsoft.com/office/drawing/2014/main" id="{B72A4C04-CA24-DE1F-5C05-F7667EBA0BDF}"/>
              </a:ext>
            </a:extLst>
          </p:cNvPr>
          <p:cNvSpPr txBox="1"/>
          <p:nvPr/>
        </p:nvSpPr>
        <p:spPr>
          <a:xfrm>
            <a:off x="928338" y="3527436"/>
            <a:ext cx="1490876" cy="338554"/>
          </a:xfrm>
          <a:prstGeom prst="rect">
            <a:avLst/>
          </a:prstGeom>
          <a:noFill/>
        </p:spPr>
        <p:txBody>
          <a:bodyPr wrap="square">
            <a:spAutoFit/>
          </a:bodyPr>
          <a:lstStyle/>
          <a:p>
            <a:pPr fontAlgn="t"/>
            <a:r>
              <a:rPr lang="en-US" sz="1600" dirty="0">
                <a:solidFill>
                  <a:schemeClr val="bg1"/>
                </a:solidFill>
                <a:latin typeface="Figtree ExtraBold" pitchFamily="2" charset="0"/>
              </a:rPr>
              <a:t>Unification</a:t>
            </a:r>
          </a:p>
        </p:txBody>
      </p:sp>
      <p:pic>
        <p:nvPicPr>
          <p:cNvPr id="2058" name="Picture 10" descr="Costpoint-stack.eps">
            <a:extLst>
              <a:ext uri="{FF2B5EF4-FFF2-40B4-BE49-F238E27FC236}">
                <a16:creationId xmlns:a16="http://schemas.microsoft.com/office/drawing/2014/main" id="{ECB8F551-F3F2-E51D-0DE9-E3F969EA8CCC}"/>
              </a:ext>
            </a:extLst>
          </p:cNvPr>
          <p:cNvPicPr>
            <a:picLocks noChangeAspect="1" noChangeArrowheads="1"/>
          </p:cNvPicPr>
          <p:nvPr/>
        </p:nvPicPr>
        <p:blipFill>
          <a:blip r:embed="rId5">
            <a:biLevel thresh="25000"/>
            <a:extLst>
              <a:ext uri="{28A0092B-C50C-407E-A947-70E740481C1C}">
                <a14:useLocalDpi xmlns:a14="http://schemas.microsoft.com/office/drawing/2010/main" val="0"/>
              </a:ext>
            </a:extLst>
          </a:blip>
          <a:srcRect/>
          <a:stretch>
            <a:fillRect/>
          </a:stretch>
        </p:blipFill>
        <p:spPr bwMode="auto">
          <a:xfrm>
            <a:off x="254170" y="945968"/>
            <a:ext cx="743274" cy="234295"/>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a:extLst>
              <a:ext uri="{FF2B5EF4-FFF2-40B4-BE49-F238E27FC236}">
                <a16:creationId xmlns:a16="http://schemas.microsoft.com/office/drawing/2014/main" id="{4D3094D9-000E-47A5-1B6F-5756BB98DB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3413" y="861212"/>
            <a:ext cx="1490876" cy="371550"/>
          </a:xfrm>
          <a:prstGeom prst="rect">
            <a:avLst/>
          </a:prstGeom>
          <a:noFill/>
          <a:extLst>
            <a:ext uri="{909E8E84-426E-40DD-AFC4-6F175D3DCCD1}">
              <a14:hiddenFill xmlns:a14="http://schemas.microsoft.com/office/drawing/2010/main">
                <a:solidFill>
                  <a:srgbClr val="FFFFFF"/>
                </a:solidFill>
              </a14:hiddenFill>
            </a:ext>
          </a:extLst>
        </p:spPr>
      </p:pic>
      <p:sp>
        <p:nvSpPr>
          <p:cNvPr id="2055" name="TextBox 2054">
            <a:extLst>
              <a:ext uri="{FF2B5EF4-FFF2-40B4-BE49-F238E27FC236}">
                <a16:creationId xmlns:a16="http://schemas.microsoft.com/office/drawing/2014/main" id="{33D0F08F-B9BA-D6C9-DE1F-9D492EAACC7C}"/>
              </a:ext>
            </a:extLst>
          </p:cNvPr>
          <p:cNvSpPr txBox="1"/>
          <p:nvPr/>
        </p:nvSpPr>
        <p:spPr>
          <a:xfrm>
            <a:off x="3827972" y="4413437"/>
            <a:ext cx="4574156" cy="323165"/>
          </a:xfrm>
          <a:prstGeom prst="rect">
            <a:avLst/>
          </a:prstGeom>
          <a:noFill/>
        </p:spPr>
        <p:txBody>
          <a:bodyPr wrap="square">
            <a:spAutoFit/>
          </a:bodyPr>
          <a:lstStyle/>
          <a:p>
            <a:pPr algn="ctr"/>
            <a:r>
              <a:rPr lang="en-US" sz="1500" b="1" i="1" dirty="0">
                <a:solidFill>
                  <a:srgbClr val="2A5BD7"/>
                </a:solidFill>
                <a:latin typeface="Figtree" pitchFamily="2" charset="0"/>
              </a:rPr>
              <a:t>Learn More About Harmony…</a:t>
            </a:r>
          </a:p>
        </p:txBody>
      </p:sp>
      <p:sp>
        <p:nvSpPr>
          <p:cNvPr id="2057" name="TextBox 2056">
            <a:extLst>
              <a:ext uri="{FF2B5EF4-FFF2-40B4-BE49-F238E27FC236}">
                <a16:creationId xmlns:a16="http://schemas.microsoft.com/office/drawing/2014/main" id="{12B04928-F443-903D-C6EF-33B822985046}"/>
              </a:ext>
            </a:extLst>
          </p:cNvPr>
          <p:cNvSpPr txBox="1"/>
          <p:nvPr/>
        </p:nvSpPr>
        <p:spPr>
          <a:xfrm>
            <a:off x="4033945" y="4183807"/>
            <a:ext cx="3743133" cy="276999"/>
          </a:xfrm>
          <a:prstGeom prst="rect">
            <a:avLst/>
          </a:prstGeom>
          <a:noFill/>
        </p:spPr>
        <p:txBody>
          <a:bodyPr wrap="square">
            <a:spAutoFit/>
          </a:bodyPr>
          <a:lstStyle/>
          <a:p>
            <a:pPr algn="ctr"/>
            <a:r>
              <a:rPr lang="en-US" sz="1200" dirty="0">
                <a:latin typeface="Figtree" pitchFamily="2" charset="0"/>
                <a:hlinkClick r:id="rId7"/>
              </a:rPr>
              <a:t>https://www.deltek.com/en/innovation/ux/harmony</a:t>
            </a:r>
            <a:r>
              <a:rPr lang="en-US" sz="1200" dirty="0">
                <a:latin typeface="Figtree" pitchFamily="2" charset="0"/>
              </a:rPr>
              <a:t> </a:t>
            </a:r>
          </a:p>
        </p:txBody>
      </p:sp>
      <p:sp>
        <p:nvSpPr>
          <p:cNvPr id="2061" name="TextBox 2060">
            <a:extLst>
              <a:ext uri="{FF2B5EF4-FFF2-40B4-BE49-F238E27FC236}">
                <a16:creationId xmlns:a16="http://schemas.microsoft.com/office/drawing/2014/main" id="{60549821-C4E8-A276-2722-923A2436EF64}"/>
              </a:ext>
            </a:extLst>
          </p:cNvPr>
          <p:cNvSpPr txBox="1"/>
          <p:nvPr/>
        </p:nvSpPr>
        <p:spPr>
          <a:xfrm>
            <a:off x="3213980" y="1017670"/>
            <a:ext cx="5675850" cy="1200329"/>
          </a:xfrm>
          <a:prstGeom prst="rect">
            <a:avLst/>
          </a:prstGeom>
          <a:noFill/>
        </p:spPr>
        <p:txBody>
          <a:bodyPr wrap="square">
            <a:spAutoFit/>
          </a:bodyPr>
          <a:lstStyle/>
          <a:p>
            <a:pPr defTabSz="457189">
              <a:spcBef>
                <a:spcPts val="1200"/>
              </a:spcBef>
              <a:buClr>
                <a:schemeClr val="accent1"/>
              </a:buClr>
            </a:pPr>
            <a:r>
              <a:rPr lang="en-US" b="1" dirty="0">
                <a:solidFill>
                  <a:schemeClr val="accent1"/>
                </a:solidFill>
                <a:latin typeface="Figtree" pitchFamily="2" charset="0"/>
              </a:rPr>
              <a:t>Hyper focus on delivering a consistent, intuitive user experience across our entire portfolio, designed to streamline workflows, reduce training costs and simplify implementation.</a:t>
            </a:r>
          </a:p>
        </p:txBody>
      </p:sp>
    </p:spTree>
    <p:extLst>
      <p:ext uri="{BB962C8B-B14F-4D97-AF65-F5344CB8AC3E}">
        <p14:creationId xmlns:p14="http://schemas.microsoft.com/office/powerpoint/2010/main" val="10812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1DDA8-4830-E9E0-6A23-91493F157E0D}"/>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C4183E23-2797-326D-5282-753B9C6DAC64}"/>
              </a:ext>
            </a:extLst>
          </p:cNvPr>
          <p:cNvSpPr>
            <a:spLocks noGrp="1"/>
          </p:cNvSpPr>
          <p:nvPr>
            <p:ph type="body" sz="quarter" idx="11"/>
          </p:nvPr>
        </p:nvSpPr>
        <p:spPr/>
        <p:txBody>
          <a:bodyPr/>
          <a:lstStyle/>
          <a:p>
            <a:r>
              <a:rPr lang="en-US" dirty="0"/>
              <a:t>User Experience</a:t>
            </a:r>
          </a:p>
        </p:txBody>
      </p:sp>
      <p:sp>
        <p:nvSpPr>
          <p:cNvPr id="23" name="Text Placeholder 22">
            <a:extLst>
              <a:ext uri="{FF2B5EF4-FFF2-40B4-BE49-F238E27FC236}">
                <a16:creationId xmlns:a16="http://schemas.microsoft.com/office/drawing/2014/main" id="{2AF03177-9975-4FF1-E15B-0B2CEEF0C662}"/>
              </a:ext>
            </a:extLst>
          </p:cNvPr>
          <p:cNvSpPr>
            <a:spLocks noGrp="1"/>
          </p:cNvSpPr>
          <p:nvPr>
            <p:ph type="body" sz="quarter" idx="12"/>
          </p:nvPr>
        </p:nvSpPr>
        <p:spPr/>
        <p:txBody>
          <a:bodyPr/>
          <a:lstStyle/>
          <a:p>
            <a:r>
              <a:rPr lang="en-US" dirty="0"/>
              <a:t>Artificial Intelligence</a:t>
            </a:r>
          </a:p>
        </p:txBody>
      </p:sp>
      <p:sp>
        <p:nvSpPr>
          <p:cNvPr id="24" name="Text Placeholder 23">
            <a:extLst>
              <a:ext uri="{FF2B5EF4-FFF2-40B4-BE49-F238E27FC236}">
                <a16:creationId xmlns:a16="http://schemas.microsoft.com/office/drawing/2014/main" id="{298381F0-F089-DA41-2B1E-A169D9AC8D6D}"/>
              </a:ext>
            </a:extLst>
          </p:cNvPr>
          <p:cNvSpPr>
            <a:spLocks noGrp="1"/>
          </p:cNvSpPr>
          <p:nvPr>
            <p:ph type="body" sz="quarter" idx="13"/>
          </p:nvPr>
        </p:nvSpPr>
        <p:spPr/>
        <p:txBody>
          <a:bodyPr/>
          <a:lstStyle/>
          <a:p>
            <a:r>
              <a:rPr lang="en-US" dirty="0"/>
              <a:t>Automation</a:t>
            </a:r>
          </a:p>
        </p:txBody>
      </p:sp>
      <p:sp>
        <p:nvSpPr>
          <p:cNvPr id="25" name="Text Placeholder 24">
            <a:extLst>
              <a:ext uri="{FF2B5EF4-FFF2-40B4-BE49-F238E27FC236}">
                <a16:creationId xmlns:a16="http://schemas.microsoft.com/office/drawing/2014/main" id="{83150C09-D200-5E48-AE4F-2BD6184B58E8}"/>
              </a:ext>
            </a:extLst>
          </p:cNvPr>
          <p:cNvSpPr>
            <a:spLocks noGrp="1"/>
          </p:cNvSpPr>
          <p:nvPr>
            <p:ph type="body" sz="quarter" idx="14"/>
          </p:nvPr>
        </p:nvSpPr>
        <p:spPr/>
        <p:txBody>
          <a:bodyPr/>
          <a:lstStyle/>
          <a:p>
            <a:r>
              <a:rPr lang="en-US" dirty="0"/>
              <a:t>API Modernization</a:t>
            </a:r>
          </a:p>
        </p:txBody>
      </p:sp>
      <p:sp>
        <p:nvSpPr>
          <p:cNvPr id="26" name="Text Placeholder 25">
            <a:extLst>
              <a:ext uri="{FF2B5EF4-FFF2-40B4-BE49-F238E27FC236}">
                <a16:creationId xmlns:a16="http://schemas.microsoft.com/office/drawing/2014/main" id="{E0B3F061-1686-010D-06E9-0CCCA060B419}"/>
              </a:ext>
            </a:extLst>
          </p:cNvPr>
          <p:cNvSpPr>
            <a:spLocks noGrp="1"/>
          </p:cNvSpPr>
          <p:nvPr>
            <p:ph type="body" sz="quarter" idx="15"/>
          </p:nvPr>
        </p:nvSpPr>
        <p:spPr/>
        <p:txBody>
          <a:bodyPr/>
          <a:lstStyle/>
          <a:p>
            <a:r>
              <a:rPr lang="en-US" dirty="0"/>
              <a:t>Cloud First</a:t>
            </a:r>
          </a:p>
        </p:txBody>
      </p:sp>
      <p:sp>
        <p:nvSpPr>
          <p:cNvPr id="32" name="Text Placeholder 31">
            <a:extLst>
              <a:ext uri="{FF2B5EF4-FFF2-40B4-BE49-F238E27FC236}">
                <a16:creationId xmlns:a16="http://schemas.microsoft.com/office/drawing/2014/main" id="{6CC3DAE1-BF8C-F8E2-7CDA-475771C6B717}"/>
              </a:ext>
            </a:extLst>
          </p:cNvPr>
          <p:cNvSpPr>
            <a:spLocks noGrp="1"/>
          </p:cNvSpPr>
          <p:nvPr>
            <p:ph type="body" sz="quarter" idx="23"/>
          </p:nvPr>
        </p:nvSpPr>
        <p:spPr/>
        <p:txBody>
          <a:bodyPr/>
          <a:lstStyle/>
          <a:p>
            <a:r>
              <a:rPr lang="en-US" dirty="0"/>
              <a:t>User experience goes beyond aesthetics—it’s about creating software that aligns with how our users operate and to be as user-friendly and intuitive as their everyday applications.</a:t>
            </a:r>
          </a:p>
        </p:txBody>
      </p:sp>
      <p:sp>
        <p:nvSpPr>
          <p:cNvPr id="33" name="Text Placeholder 32">
            <a:extLst>
              <a:ext uri="{FF2B5EF4-FFF2-40B4-BE49-F238E27FC236}">
                <a16:creationId xmlns:a16="http://schemas.microsoft.com/office/drawing/2014/main" id="{ABE24570-655B-0FC8-F894-504181EEC30A}"/>
              </a:ext>
            </a:extLst>
          </p:cNvPr>
          <p:cNvSpPr>
            <a:spLocks noGrp="1"/>
          </p:cNvSpPr>
          <p:nvPr>
            <p:ph type="body" sz="quarter" idx="24"/>
          </p:nvPr>
        </p:nvSpPr>
        <p:spPr/>
        <p:txBody>
          <a:bodyPr/>
          <a:lstStyle/>
          <a:p>
            <a:r>
              <a:rPr lang="en-US" dirty="0"/>
              <a:t>Integrating generative AI and machine learning into our industry-specific solutions enabling users to measure, predict, prescribe and automate various business processes.</a:t>
            </a:r>
          </a:p>
        </p:txBody>
      </p:sp>
      <p:sp>
        <p:nvSpPr>
          <p:cNvPr id="34" name="Text Placeholder 33">
            <a:extLst>
              <a:ext uri="{FF2B5EF4-FFF2-40B4-BE49-F238E27FC236}">
                <a16:creationId xmlns:a16="http://schemas.microsoft.com/office/drawing/2014/main" id="{7E1398C9-B035-B64D-BB78-0709F8077306}"/>
              </a:ext>
            </a:extLst>
          </p:cNvPr>
          <p:cNvSpPr>
            <a:spLocks noGrp="1"/>
          </p:cNvSpPr>
          <p:nvPr>
            <p:ph type="body" sz="quarter" idx="25"/>
          </p:nvPr>
        </p:nvSpPr>
        <p:spPr/>
        <p:txBody>
          <a:bodyPr/>
          <a:lstStyle/>
          <a:p>
            <a:r>
              <a:rPr lang="en-US" dirty="0"/>
              <a:t>Process optimization and automation to streamline workflows and enhance efficiency. Helping reduce costs and empower teams to work smarter.</a:t>
            </a:r>
          </a:p>
        </p:txBody>
      </p:sp>
      <p:sp>
        <p:nvSpPr>
          <p:cNvPr id="35" name="Text Placeholder 34">
            <a:extLst>
              <a:ext uri="{FF2B5EF4-FFF2-40B4-BE49-F238E27FC236}">
                <a16:creationId xmlns:a16="http://schemas.microsoft.com/office/drawing/2014/main" id="{496416FD-0437-6856-6B41-02DA5520B520}"/>
              </a:ext>
            </a:extLst>
          </p:cNvPr>
          <p:cNvSpPr>
            <a:spLocks noGrp="1"/>
          </p:cNvSpPr>
          <p:nvPr>
            <p:ph type="body" sz="quarter" idx="26"/>
          </p:nvPr>
        </p:nvSpPr>
        <p:spPr/>
        <p:txBody>
          <a:bodyPr/>
          <a:lstStyle/>
          <a:p>
            <a:r>
              <a:rPr lang="en-US" dirty="0"/>
              <a:t>A modern API tech stack and broad API coverage is important to support companies in the common need to connect the various systems they use to run their business.</a:t>
            </a:r>
          </a:p>
        </p:txBody>
      </p:sp>
      <p:sp>
        <p:nvSpPr>
          <p:cNvPr id="36" name="Text Placeholder 35">
            <a:extLst>
              <a:ext uri="{FF2B5EF4-FFF2-40B4-BE49-F238E27FC236}">
                <a16:creationId xmlns:a16="http://schemas.microsoft.com/office/drawing/2014/main" id="{3D124BB7-3012-2E1F-393A-89668B68C298}"/>
              </a:ext>
            </a:extLst>
          </p:cNvPr>
          <p:cNvSpPr>
            <a:spLocks noGrp="1"/>
          </p:cNvSpPr>
          <p:nvPr>
            <p:ph type="body" sz="quarter" idx="27"/>
          </p:nvPr>
        </p:nvSpPr>
        <p:spPr/>
        <p:txBody>
          <a:bodyPr/>
          <a:lstStyle/>
          <a:p>
            <a:r>
              <a:rPr lang="en-US" dirty="0"/>
              <a:t>Cloud first approach helps businesses scale up or down to meet their needs, freeing resources for project delivery and in turn provides cost efficiencies and systems security.</a:t>
            </a:r>
          </a:p>
        </p:txBody>
      </p:sp>
      <p:sp>
        <p:nvSpPr>
          <p:cNvPr id="21" name="Title 20">
            <a:extLst>
              <a:ext uri="{FF2B5EF4-FFF2-40B4-BE49-F238E27FC236}">
                <a16:creationId xmlns:a16="http://schemas.microsoft.com/office/drawing/2014/main" id="{4B05FF3F-1640-2C4E-F8C0-7F195C71BFA6}"/>
              </a:ext>
            </a:extLst>
          </p:cNvPr>
          <p:cNvSpPr>
            <a:spLocks noGrp="1"/>
          </p:cNvSpPr>
          <p:nvPr>
            <p:ph type="title"/>
          </p:nvPr>
        </p:nvSpPr>
        <p:spPr/>
        <p:txBody>
          <a:bodyPr/>
          <a:lstStyle/>
          <a:p>
            <a:r>
              <a:rPr lang="en-US" dirty="0"/>
              <a:t>Purposeful Innovation That Powers Projects</a:t>
            </a:r>
          </a:p>
        </p:txBody>
      </p:sp>
      <p:sp>
        <p:nvSpPr>
          <p:cNvPr id="5" name="Slide Number Placeholder 4">
            <a:extLst>
              <a:ext uri="{FF2B5EF4-FFF2-40B4-BE49-F238E27FC236}">
                <a16:creationId xmlns:a16="http://schemas.microsoft.com/office/drawing/2014/main" id="{B99E3144-008E-C18A-AFAF-3CE72CACC65F}"/>
              </a:ext>
            </a:extLst>
          </p:cNvPr>
          <p:cNvSpPr>
            <a:spLocks noGrp="1"/>
          </p:cNvSpPr>
          <p:nvPr>
            <p:ph type="sldNum" sz="quarter" idx="29"/>
          </p:nvPr>
        </p:nvSpPr>
        <p:spPr/>
        <p:txBody>
          <a:bodyPr/>
          <a:lstStyle/>
          <a:p>
            <a:fld id="{6CC0B945-51BC-184C-9E4B-E8B42E9AF6BD}" type="slidenum">
              <a:rPr lang="en-US" smtClean="0"/>
              <a:pPr/>
              <a:t>22</a:t>
            </a:fld>
            <a:endParaRPr lang="en-US"/>
          </a:p>
        </p:txBody>
      </p:sp>
      <p:sp>
        <p:nvSpPr>
          <p:cNvPr id="7" name="Footer Placeholder 6">
            <a:extLst>
              <a:ext uri="{FF2B5EF4-FFF2-40B4-BE49-F238E27FC236}">
                <a16:creationId xmlns:a16="http://schemas.microsoft.com/office/drawing/2014/main" id="{CFC137EA-8952-BD84-50E6-43B5BD4E3DB4}"/>
              </a:ext>
            </a:extLst>
          </p:cNvPr>
          <p:cNvSpPr>
            <a:spLocks noGrp="1"/>
          </p:cNvSpPr>
          <p:nvPr>
            <p:ph type="ftr" sz="quarter" idx="3"/>
          </p:nvPr>
        </p:nvSpPr>
        <p:spPr/>
        <p:txBody>
          <a:bodyPr/>
          <a:lstStyle/>
          <a:p>
            <a:r>
              <a:rPr lang="en-US">
                <a:solidFill>
                  <a:srgbClr val="FFFFFF">
                    <a:lumMod val="50000"/>
                  </a:srgbClr>
                </a:solidFill>
              </a:rPr>
              <a:t>CONFIDENTIAL © Deltek, Inc. All Rights Reserved.</a:t>
            </a:r>
          </a:p>
        </p:txBody>
      </p:sp>
      <p:pic>
        <p:nvPicPr>
          <p:cNvPr id="38" name="Picture 37">
            <a:extLst>
              <a:ext uri="{FF2B5EF4-FFF2-40B4-BE49-F238E27FC236}">
                <a16:creationId xmlns:a16="http://schemas.microsoft.com/office/drawing/2014/main" id="{93168FEC-6A76-C72B-9B7A-6C4377B0A5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97748" y="954669"/>
            <a:ext cx="1267766" cy="939794"/>
          </a:xfrm>
          <a:prstGeom prst="rect">
            <a:avLst/>
          </a:prstGeom>
        </p:spPr>
      </p:pic>
      <p:pic>
        <p:nvPicPr>
          <p:cNvPr id="41" name="Picture 40">
            <a:extLst>
              <a:ext uri="{FF2B5EF4-FFF2-40B4-BE49-F238E27FC236}">
                <a16:creationId xmlns:a16="http://schemas.microsoft.com/office/drawing/2014/main" id="{6A4C4592-635C-E355-EF9C-E2E912A1344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9599" y="971869"/>
            <a:ext cx="1285475" cy="905395"/>
          </a:xfrm>
          <a:prstGeom prst="rect">
            <a:avLst/>
          </a:prstGeom>
        </p:spPr>
      </p:pic>
      <p:pic>
        <p:nvPicPr>
          <p:cNvPr id="44" name="Picture 43">
            <a:extLst>
              <a:ext uri="{FF2B5EF4-FFF2-40B4-BE49-F238E27FC236}">
                <a16:creationId xmlns:a16="http://schemas.microsoft.com/office/drawing/2014/main" id="{88FC8DF8-5E2F-77B5-F3D9-6A9005FFBEF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94395" y="954669"/>
            <a:ext cx="1239438" cy="939795"/>
          </a:xfrm>
          <a:prstGeom prst="rect">
            <a:avLst/>
          </a:prstGeom>
        </p:spPr>
      </p:pic>
      <p:pic>
        <p:nvPicPr>
          <p:cNvPr id="1026" name="Picture 2" descr="Deltek Dela">
            <a:extLst>
              <a:ext uri="{FF2B5EF4-FFF2-40B4-BE49-F238E27FC236}">
                <a16:creationId xmlns:a16="http://schemas.microsoft.com/office/drawing/2014/main" id="{7FFB47FD-3FD5-449B-7F2E-B4F7F207C3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3955" y="1116787"/>
            <a:ext cx="1231118" cy="6155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oud">
            <a:extLst>
              <a:ext uri="{FF2B5EF4-FFF2-40B4-BE49-F238E27FC236}">
                <a16:creationId xmlns:a16="http://schemas.microsoft.com/office/drawing/2014/main" id="{C54395BF-1DA1-E677-F4C8-603224193A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75041" y="995363"/>
            <a:ext cx="1598583" cy="8584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6FF21C4C-AF6A-3498-070E-E67E83802FC1}"/>
              </a:ext>
            </a:extLst>
          </p:cNvPr>
          <p:cNvSpPr/>
          <p:nvPr/>
        </p:nvSpPr>
        <p:spPr>
          <a:xfrm>
            <a:off x="2015461" y="917551"/>
            <a:ext cx="1584513" cy="3826881"/>
          </a:xfrm>
          <a:prstGeom prst="roundRect">
            <a:avLst/>
          </a:prstGeom>
          <a:noFill/>
          <a:ln w="28575" cap="flat" cmpd="sng" algn="ctr">
            <a:solidFill>
              <a:schemeClr val="accent2"/>
            </a:solidFill>
            <a:prstDash val="solid"/>
            <a:round/>
            <a:headEnd type="none" w="med" len="med"/>
            <a:tailEnd type="none" w="med" len="med"/>
          </a:ln>
          <a:effectLst>
            <a:glow rad="63500">
              <a:schemeClr val="accent2">
                <a:satMod val="175000"/>
                <a:alpha val="40000"/>
              </a:schemeClr>
            </a:glow>
          </a:effectLst>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4" name="Rectangle 3">
            <a:extLst>
              <a:ext uri="{FF2B5EF4-FFF2-40B4-BE49-F238E27FC236}">
                <a16:creationId xmlns:a16="http://schemas.microsoft.com/office/drawing/2014/main" id="{B4F6E48A-F491-041A-EA67-2061BD6C2A35}"/>
              </a:ext>
            </a:extLst>
          </p:cNvPr>
          <p:cNvSpPr/>
          <p:nvPr/>
        </p:nvSpPr>
        <p:spPr>
          <a:xfrm>
            <a:off x="3746281" y="917551"/>
            <a:ext cx="5270970" cy="3863999"/>
          </a:xfrm>
          <a:prstGeom prst="rect">
            <a:avLst/>
          </a:prstGeom>
          <a:solidFill>
            <a:schemeClr val="bg1">
              <a:alpha val="76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55597168-203E-1C32-A755-D0153EB97760}"/>
              </a:ext>
            </a:extLst>
          </p:cNvPr>
          <p:cNvSpPr/>
          <p:nvPr/>
        </p:nvSpPr>
        <p:spPr>
          <a:xfrm>
            <a:off x="208985" y="917551"/>
            <a:ext cx="1668294" cy="3863999"/>
          </a:xfrm>
          <a:prstGeom prst="rect">
            <a:avLst/>
          </a:prstGeom>
          <a:solidFill>
            <a:schemeClr val="bg1">
              <a:alpha val="76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509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105718"/>
            <a:ext cx="4267200" cy="685796"/>
          </a:xfrm>
        </p:spPr>
        <p:txBody>
          <a:bodyPr>
            <a:noAutofit/>
          </a:bodyPr>
          <a:lstStyle/>
          <a:p>
            <a:r>
              <a:rPr lang="en-US" sz="2400" dirty="0"/>
              <a:t>Deltek Dela™: AI-Powered Business Companion</a:t>
            </a:r>
          </a:p>
        </p:txBody>
      </p:sp>
      <p:sp>
        <p:nvSpPr>
          <p:cNvPr id="4" name="Content Placeholder 3"/>
          <p:cNvSpPr>
            <a:spLocks noGrp="1"/>
          </p:cNvSpPr>
          <p:nvPr>
            <p:ph sz="quarter" idx="13"/>
          </p:nvPr>
        </p:nvSpPr>
        <p:spPr/>
        <p:txBody>
          <a:bodyPr>
            <a:normAutofit/>
          </a:bodyPr>
          <a:lstStyle/>
          <a:p>
            <a:pPr marL="0" indent="0">
              <a:buNone/>
            </a:pPr>
            <a:r>
              <a:rPr lang="en-US" sz="1800" b="1" dirty="0">
                <a:solidFill>
                  <a:schemeClr val="accent1"/>
                </a:solidFill>
              </a:rPr>
              <a:t>Deltek Dela, our AI-powered intelligent business companion, is revolutionizing project delivery. </a:t>
            </a:r>
          </a:p>
          <a:p>
            <a:pPr marL="0" indent="0">
              <a:buNone/>
            </a:pPr>
            <a:r>
              <a:rPr lang="en-US" dirty="0"/>
              <a:t>Dela leverages purposeful innovation to enhance productivity, accuracy and value across the project lifecycle and enables project-based businesses to be more productive and efficient with our industry-specific solutions.</a:t>
            </a:r>
          </a:p>
        </p:txBody>
      </p:sp>
      <p:pic>
        <p:nvPicPr>
          <p:cNvPr id="36" name="Content Placeholder 35">
            <a:extLst>
              <a:ext uri="{FF2B5EF4-FFF2-40B4-BE49-F238E27FC236}">
                <a16:creationId xmlns:a16="http://schemas.microsoft.com/office/drawing/2014/main" id="{8C6FA5BB-EDDD-5F5B-E9C6-E19192BB2819}"/>
              </a:ext>
            </a:extLst>
          </p:cNvPr>
          <p:cNvPicPr>
            <a:picLocks noGrp="1" noChangeAspect="1"/>
          </p:cNvPicPr>
          <p:nvPr>
            <p:ph sz="quarter" idx="16"/>
          </p:nvPr>
        </p:nvPicPr>
        <p:blipFill>
          <a:blip r:embed="rId3"/>
          <a:stretch/>
        </p:blipFill>
        <p:spPr>
          <a:xfrm>
            <a:off x="6180794" y="1964"/>
            <a:ext cx="3046855" cy="5141567"/>
          </a:xfrm>
        </p:spPr>
      </p:pic>
      <p:sp>
        <p:nvSpPr>
          <p:cNvPr id="3" name="Slide Number Placeholder 2"/>
          <p:cNvSpPr>
            <a:spLocks noGrp="1"/>
          </p:cNvSpPr>
          <p:nvPr>
            <p:ph type="sldNum" sz="quarter" idx="18"/>
          </p:nvPr>
        </p:nvSpPr>
        <p:spPr/>
        <p:txBody>
          <a:bodyPr/>
          <a:lstStyle/>
          <a:p>
            <a:fld id="{B55A158B-BCF3-9542-9167-C24EBDDACB7A}" type="slidenum">
              <a:rPr lang="uk-UA" smtClean="0"/>
              <a:pPr/>
              <a:t>23</a:t>
            </a:fld>
            <a:endParaRPr lang="uk-UA"/>
          </a:p>
        </p:txBody>
      </p:sp>
      <p:sp>
        <p:nvSpPr>
          <p:cNvPr id="2" name="Footer Placeholder 1"/>
          <p:cNvSpPr>
            <a:spLocks noGrp="1"/>
          </p:cNvSpPr>
          <p:nvPr>
            <p:ph type="ftr" sz="quarter" idx="3"/>
          </p:nvPr>
        </p:nvSpPr>
        <p:spPr/>
        <p:txBody>
          <a:bodyPr/>
          <a:lstStyle/>
          <a:p>
            <a:r>
              <a:rPr lang="en-US"/>
              <a:t>CONFIDENTIAL © Deltek, Inc. All Rights Reserved.</a:t>
            </a:r>
          </a:p>
        </p:txBody>
      </p:sp>
      <p:pic>
        <p:nvPicPr>
          <p:cNvPr id="42" name="Picture 41">
            <a:extLst>
              <a:ext uri="{FF2B5EF4-FFF2-40B4-BE49-F238E27FC236}">
                <a16:creationId xmlns:a16="http://schemas.microsoft.com/office/drawing/2014/main" id="{E0E0E7C2-C222-E042-4C31-DAA57CD3496A}"/>
              </a:ext>
            </a:extLst>
          </p:cNvPr>
          <p:cNvPicPr>
            <a:picLocks noChangeAspect="1"/>
          </p:cNvPicPr>
          <p:nvPr/>
        </p:nvPicPr>
        <p:blipFill rotWithShape="1">
          <a:blip r:embed="rId4"/>
          <a:srcRect t="16779" b="11877"/>
          <a:stretch/>
        </p:blipFill>
        <p:spPr>
          <a:xfrm>
            <a:off x="6309609" y="0"/>
            <a:ext cx="2834393" cy="1962150"/>
          </a:xfrm>
          <a:prstGeom prst="rect">
            <a:avLst/>
          </a:prstGeom>
        </p:spPr>
      </p:pic>
      <p:pic>
        <p:nvPicPr>
          <p:cNvPr id="89" name="Graphic 88">
            <a:extLst>
              <a:ext uri="{FF2B5EF4-FFF2-40B4-BE49-F238E27FC236}">
                <a16:creationId xmlns:a16="http://schemas.microsoft.com/office/drawing/2014/main" id="{B735E538-5E6C-80D8-33B7-93255A8AC3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77002" y="3522116"/>
            <a:ext cx="942321" cy="822960"/>
          </a:xfrm>
          <a:prstGeom prst="rect">
            <a:avLst/>
          </a:prstGeom>
        </p:spPr>
      </p:pic>
      <p:pic>
        <p:nvPicPr>
          <p:cNvPr id="91" name="Graphic 90">
            <a:extLst>
              <a:ext uri="{FF2B5EF4-FFF2-40B4-BE49-F238E27FC236}">
                <a16:creationId xmlns:a16="http://schemas.microsoft.com/office/drawing/2014/main" id="{B1DC691C-121C-1DE9-B067-4FA95C58AA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77001" y="2665933"/>
            <a:ext cx="942320" cy="822960"/>
          </a:xfrm>
          <a:prstGeom prst="rect">
            <a:avLst/>
          </a:prstGeom>
        </p:spPr>
      </p:pic>
      <p:pic>
        <p:nvPicPr>
          <p:cNvPr id="93" name="Graphic 92">
            <a:extLst>
              <a:ext uri="{FF2B5EF4-FFF2-40B4-BE49-F238E27FC236}">
                <a16:creationId xmlns:a16="http://schemas.microsoft.com/office/drawing/2014/main" id="{90A7D759-9C4A-4284-8CFF-E95DC50249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77001" y="1809750"/>
            <a:ext cx="942320" cy="822960"/>
          </a:xfrm>
          <a:prstGeom prst="rect">
            <a:avLst/>
          </a:prstGeom>
        </p:spPr>
      </p:pic>
      <p:sp>
        <p:nvSpPr>
          <p:cNvPr id="94" name="TextBox 93">
            <a:extLst>
              <a:ext uri="{FF2B5EF4-FFF2-40B4-BE49-F238E27FC236}">
                <a16:creationId xmlns:a16="http://schemas.microsoft.com/office/drawing/2014/main" id="{35CCA880-CBAB-9E63-6ED1-52507BF116B7}"/>
              </a:ext>
            </a:extLst>
          </p:cNvPr>
          <p:cNvSpPr txBox="1"/>
          <p:nvPr/>
        </p:nvSpPr>
        <p:spPr>
          <a:xfrm>
            <a:off x="7500724" y="1898064"/>
            <a:ext cx="1490876" cy="646331"/>
          </a:xfrm>
          <a:prstGeom prst="rect">
            <a:avLst/>
          </a:prstGeom>
          <a:noFill/>
        </p:spPr>
        <p:txBody>
          <a:bodyPr wrap="square">
            <a:spAutoFit/>
          </a:bodyPr>
          <a:lstStyle/>
          <a:p>
            <a:pPr fontAlgn="t"/>
            <a:r>
              <a:rPr lang="en-US" sz="1200" dirty="0">
                <a:solidFill>
                  <a:schemeClr val="bg1"/>
                </a:solidFill>
                <a:latin typeface="Figtree" pitchFamily="2" charset="0"/>
              </a:rPr>
              <a:t>Generate &amp; Automate Smart Content</a:t>
            </a:r>
          </a:p>
        </p:txBody>
      </p:sp>
      <p:sp>
        <p:nvSpPr>
          <p:cNvPr id="95" name="TextBox 94">
            <a:extLst>
              <a:ext uri="{FF2B5EF4-FFF2-40B4-BE49-F238E27FC236}">
                <a16:creationId xmlns:a16="http://schemas.microsoft.com/office/drawing/2014/main" id="{2D12BAE7-A4D1-3B83-9276-64EDA6B05854}"/>
              </a:ext>
            </a:extLst>
          </p:cNvPr>
          <p:cNvSpPr txBox="1"/>
          <p:nvPr/>
        </p:nvSpPr>
        <p:spPr>
          <a:xfrm>
            <a:off x="7500724" y="2754247"/>
            <a:ext cx="1490876" cy="646331"/>
          </a:xfrm>
          <a:prstGeom prst="rect">
            <a:avLst/>
          </a:prstGeom>
          <a:noFill/>
        </p:spPr>
        <p:txBody>
          <a:bodyPr wrap="square">
            <a:spAutoFit/>
          </a:bodyPr>
          <a:lstStyle/>
          <a:p>
            <a:pPr fontAlgn="t"/>
            <a:r>
              <a:rPr lang="en-US" sz="1200">
                <a:solidFill>
                  <a:schemeClr val="bg1"/>
                </a:solidFill>
                <a:latin typeface="Figtree" pitchFamily="2" charset="0"/>
              </a:rPr>
              <a:t>Predict Project &amp; Organizational Success</a:t>
            </a:r>
          </a:p>
        </p:txBody>
      </p:sp>
      <p:sp>
        <p:nvSpPr>
          <p:cNvPr id="96" name="TextBox 95">
            <a:extLst>
              <a:ext uri="{FF2B5EF4-FFF2-40B4-BE49-F238E27FC236}">
                <a16:creationId xmlns:a16="http://schemas.microsoft.com/office/drawing/2014/main" id="{0523F4BE-1288-A284-1EA8-584A5A034083}"/>
              </a:ext>
            </a:extLst>
          </p:cNvPr>
          <p:cNvSpPr txBox="1"/>
          <p:nvPr/>
        </p:nvSpPr>
        <p:spPr>
          <a:xfrm>
            <a:off x="7500724" y="3704880"/>
            <a:ext cx="1490876" cy="461665"/>
          </a:xfrm>
          <a:prstGeom prst="rect">
            <a:avLst/>
          </a:prstGeom>
          <a:noFill/>
        </p:spPr>
        <p:txBody>
          <a:bodyPr wrap="square">
            <a:spAutoFit/>
          </a:bodyPr>
          <a:lstStyle/>
          <a:p>
            <a:pPr fontAlgn="t"/>
            <a:r>
              <a:rPr lang="en-US" sz="1200">
                <a:solidFill>
                  <a:schemeClr val="bg1"/>
                </a:solidFill>
                <a:latin typeface="Figtree" pitchFamily="2" charset="0"/>
              </a:rPr>
              <a:t>Enable Intelligent Exploration</a:t>
            </a:r>
          </a:p>
        </p:txBody>
      </p:sp>
      <p:pic>
        <p:nvPicPr>
          <p:cNvPr id="98" name="Picture 97" descr="A black background with colorful symbols&#10;&#10;Description automatically generated with medium confidence">
            <a:extLst>
              <a:ext uri="{FF2B5EF4-FFF2-40B4-BE49-F238E27FC236}">
                <a16:creationId xmlns:a16="http://schemas.microsoft.com/office/drawing/2014/main" id="{4445010D-E073-D355-6C74-DC37A2D1682B}"/>
              </a:ext>
            </a:extLst>
          </p:cNvPr>
          <p:cNvPicPr>
            <a:picLocks noChangeAspect="1"/>
          </p:cNvPicPr>
          <p:nvPr/>
        </p:nvPicPr>
        <p:blipFill>
          <a:blip r:embed="rId11"/>
          <a:stretch>
            <a:fillRect/>
          </a:stretch>
        </p:blipFill>
        <p:spPr>
          <a:xfrm>
            <a:off x="8638527" y="4340116"/>
            <a:ext cx="271516" cy="289034"/>
          </a:xfrm>
          <a:prstGeom prst="rect">
            <a:avLst/>
          </a:prstGeom>
        </p:spPr>
      </p:pic>
      <p:pic>
        <p:nvPicPr>
          <p:cNvPr id="100" name="Picture 99" descr="A group of blue and green stars&#10;&#10;Description automatically generated">
            <a:extLst>
              <a:ext uri="{FF2B5EF4-FFF2-40B4-BE49-F238E27FC236}">
                <a16:creationId xmlns:a16="http://schemas.microsoft.com/office/drawing/2014/main" id="{AACC6DB7-6F06-C133-42B2-34BCA716CFC0}"/>
              </a:ext>
            </a:extLst>
          </p:cNvPr>
          <p:cNvPicPr>
            <a:picLocks noChangeAspect="1"/>
          </p:cNvPicPr>
          <p:nvPr/>
        </p:nvPicPr>
        <p:blipFill>
          <a:blip r:embed="rId12"/>
          <a:stretch>
            <a:fillRect/>
          </a:stretch>
        </p:blipFill>
        <p:spPr>
          <a:xfrm>
            <a:off x="8499525" y="217667"/>
            <a:ext cx="410519" cy="335607"/>
          </a:xfrm>
          <a:prstGeom prst="rect">
            <a:avLst/>
          </a:prstGeom>
        </p:spPr>
      </p:pic>
      <p:sp>
        <p:nvSpPr>
          <p:cNvPr id="9" name="TextBox 8">
            <a:extLst>
              <a:ext uri="{FF2B5EF4-FFF2-40B4-BE49-F238E27FC236}">
                <a16:creationId xmlns:a16="http://schemas.microsoft.com/office/drawing/2014/main" id="{658F5FC5-904D-ED3F-1DD4-F7F16E785CF2}"/>
              </a:ext>
            </a:extLst>
          </p:cNvPr>
          <p:cNvSpPr txBox="1"/>
          <p:nvPr/>
        </p:nvSpPr>
        <p:spPr>
          <a:xfrm>
            <a:off x="885045" y="4322905"/>
            <a:ext cx="4574156" cy="323165"/>
          </a:xfrm>
          <a:prstGeom prst="rect">
            <a:avLst/>
          </a:prstGeom>
          <a:noFill/>
        </p:spPr>
        <p:txBody>
          <a:bodyPr wrap="square">
            <a:spAutoFit/>
          </a:bodyPr>
          <a:lstStyle/>
          <a:p>
            <a:r>
              <a:rPr lang="en-US" sz="1500" b="1" i="1" dirty="0">
                <a:solidFill>
                  <a:srgbClr val="6B52D1"/>
                </a:solidFill>
                <a:latin typeface="Figtree" pitchFamily="2" charset="0"/>
              </a:rPr>
              <a:t>See What Dela is Doing Across Deltek Portfolio…</a:t>
            </a:r>
          </a:p>
        </p:txBody>
      </p:sp>
      <p:sp>
        <p:nvSpPr>
          <p:cNvPr id="8" name="TextBox 7">
            <a:extLst>
              <a:ext uri="{FF2B5EF4-FFF2-40B4-BE49-F238E27FC236}">
                <a16:creationId xmlns:a16="http://schemas.microsoft.com/office/drawing/2014/main" id="{93F05504-3CAA-E80D-8FC1-B1B613776A8E}"/>
              </a:ext>
            </a:extLst>
          </p:cNvPr>
          <p:cNvSpPr txBox="1"/>
          <p:nvPr/>
        </p:nvSpPr>
        <p:spPr>
          <a:xfrm>
            <a:off x="1407738" y="4101467"/>
            <a:ext cx="3432924" cy="276999"/>
          </a:xfrm>
          <a:prstGeom prst="rect">
            <a:avLst/>
          </a:prstGeom>
          <a:noFill/>
        </p:spPr>
        <p:txBody>
          <a:bodyPr wrap="square">
            <a:spAutoFit/>
          </a:bodyPr>
          <a:lstStyle/>
          <a:p>
            <a:pPr algn="ctr"/>
            <a:r>
              <a:rPr lang="en-US" sz="1200" dirty="0">
                <a:latin typeface="Figtree" pitchFamily="2" charset="0"/>
                <a:hlinkClick r:id="rId13"/>
              </a:rPr>
              <a:t>https://www.deltek.com/en/innovation/dela-ai</a:t>
            </a:r>
            <a:r>
              <a:rPr lang="en-US" sz="1200" dirty="0">
                <a:latin typeface="Figtree" pitchFamily="2" charset="0"/>
              </a:rPr>
              <a:t> </a:t>
            </a:r>
          </a:p>
        </p:txBody>
      </p:sp>
      <p:pic>
        <p:nvPicPr>
          <p:cNvPr id="10" name="Picture 9" descr="A qr code with a white background&#10;&#10;Description automatically generated">
            <a:extLst>
              <a:ext uri="{FF2B5EF4-FFF2-40B4-BE49-F238E27FC236}">
                <a16:creationId xmlns:a16="http://schemas.microsoft.com/office/drawing/2014/main" id="{1A207025-29F0-39AB-4BEE-CD3709E1BFBF}"/>
              </a:ext>
            </a:extLst>
          </p:cNvPr>
          <p:cNvPicPr>
            <a:picLocks noChangeAspect="1"/>
          </p:cNvPicPr>
          <p:nvPr/>
        </p:nvPicPr>
        <p:blipFill>
          <a:blip r:embed="rId14"/>
          <a:srcRect l="6194" t="7378" r="6810" b="7870"/>
          <a:stretch/>
        </p:blipFill>
        <p:spPr>
          <a:xfrm>
            <a:off x="2379006" y="2835099"/>
            <a:ext cx="1299887" cy="1266368"/>
          </a:xfrm>
          <a:prstGeom prst="rect">
            <a:avLst/>
          </a:prstGeom>
        </p:spPr>
      </p:pic>
    </p:spTree>
    <p:extLst>
      <p:ext uri="{BB962C8B-B14F-4D97-AF65-F5344CB8AC3E}">
        <p14:creationId xmlns:p14="http://schemas.microsoft.com/office/powerpoint/2010/main" val="113330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7DEC0-2BA4-B228-F96E-F0EDE4ED83E7}"/>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BE400CDC-5F6F-E1B8-773A-769B15C36284}"/>
              </a:ext>
            </a:extLst>
          </p:cNvPr>
          <p:cNvSpPr>
            <a:spLocks noGrp="1"/>
          </p:cNvSpPr>
          <p:nvPr>
            <p:ph type="body" sz="quarter" idx="11"/>
          </p:nvPr>
        </p:nvSpPr>
        <p:spPr/>
        <p:txBody>
          <a:bodyPr/>
          <a:lstStyle/>
          <a:p>
            <a:r>
              <a:rPr lang="en-US" dirty="0"/>
              <a:t>User Experience</a:t>
            </a:r>
          </a:p>
        </p:txBody>
      </p:sp>
      <p:sp>
        <p:nvSpPr>
          <p:cNvPr id="23" name="Text Placeholder 22">
            <a:extLst>
              <a:ext uri="{FF2B5EF4-FFF2-40B4-BE49-F238E27FC236}">
                <a16:creationId xmlns:a16="http://schemas.microsoft.com/office/drawing/2014/main" id="{5AFF5FD1-2D98-9606-55BD-750D0B725BB5}"/>
              </a:ext>
            </a:extLst>
          </p:cNvPr>
          <p:cNvSpPr>
            <a:spLocks noGrp="1"/>
          </p:cNvSpPr>
          <p:nvPr>
            <p:ph type="body" sz="quarter" idx="12"/>
          </p:nvPr>
        </p:nvSpPr>
        <p:spPr/>
        <p:txBody>
          <a:bodyPr/>
          <a:lstStyle/>
          <a:p>
            <a:r>
              <a:rPr lang="en-US" dirty="0"/>
              <a:t>Artificial Intelligence</a:t>
            </a:r>
          </a:p>
        </p:txBody>
      </p:sp>
      <p:sp>
        <p:nvSpPr>
          <p:cNvPr id="24" name="Text Placeholder 23">
            <a:extLst>
              <a:ext uri="{FF2B5EF4-FFF2-40B4-BE49-F238E27FC236}">
                <a16:creationId xmlns:a16="http://schemas.microsoft.com/office/drawing/2014/main" id="{6A24F4EF-3E91-6E08-1BD1-740BBD027B65}"/>
              </a:ext>
            </a:extLst>
          </p:cNvPr>
          <p:cNvSpPr>
            <a:spLocks noGrp="1"/>
          </p:cNvSpPr>
          <p:nvPr>
            <p:ph type="body" sz="quarter" idx="13"/>
          </p:nvPr>
        </p:nvSpPr>
        <p:spPr/>
        <p:txBody>
          <a:bodyPr/>
          <a:lstStyle/>
          <a:p>
            <a:r>
              <a:rPr lang="en-US" dirty="0"/>
              <a:t>Automation</a:t>
            </a:r>
          </a:p>
        </p:txBody>
      </p:sp>
      <p:sp>
        <p:nvSpPr>
          <p:cNvPr id="25" name="Text Placeholder 24">
            <a:extLst>
              <a:ext uri="{FF2B5EF4-FFF2-40B4-BE49-F238E27FC236}">
                <a16:creationId xmlns:a16="http://schemas.microsoft.com/office/drawing/2014/main" id="{BF10A8C5-1580-1C50-4018-DADF7777211F}"/>
              </a:ext>
            </a:extLst>
          </p:cNvPr>
          <p:cNvSpPr>
            <a:spLocks noGrp="1"/>
          </p:cNvSpPr>
          <p:nvPr>
            <p:ph type="body" sz="quarter" idx="14"/>
          </p:nvPr>
        </p:nvSpPr>
        <p:spPr/>
        <p:txBody>
          <a:bodyPr/>
          <a:lstStyle/>
          <a:p>
            <a:r>
              <a:rPr lang="en-US" dirty="0"/>
              <a:t>API Modernization</a:t>
            </a:r>
          </a:p>
        </p:txBody>
      </p:sp>
      <p:sp>
        <p:nvSpPr>
          <p:cNvPr id="26" name="Text Placeholder 25">
            <a:extLst>
              <a:ext uri="{FF2B5EF4-FFF2-40B4-BE49-F238E27FC236}">
                <a16:creationId xmlns:a16="http://schemas.microsoft.com/office/drawing/2014/main" id="{29F40FEB-B31A-CAB8-2FDD-97074991FBA6}"/>
              </a:ext>
            </a:extLst>
          </p:cNvPr>
          <p:cNvSpPr>
            <a:spLocks noGrp="1"/>
          </p:cNvSpPr>
          <p:nvPr>
            <p:ph type="body" sz="quarter" idx="15"/>
          </p:nvPr>
        </p:nvSpPr>
        <p:spPr/>
        <p:txBody>
          <a:bodyPr/>
          <a:lstStyle/>
          <a:p>
            <a:r>
              <a:rPr lang="en-US" dirty="0"/>
              <a:t>Cloud First</a:t>
            </a:r>
          </a:p>
        </p:txBody>
      </p:sp>
      <p:sp>
        <p:nvSpPr>
          <p:cNvPr id="32" name="Text Placeholder 31">
            <a:extLst>
              <a:ext uri="{FF2B5EF4-FFF2-40B4-BE49-F238E27FC236}">
                <a16:creationId xmlns:a16="http://schemas.microsoft.com/office/drawing/2014/main" id="{4C9CCB75-54F0-EF26-F32C-6AC9F457AFC8}"/>
              </a:ext>
            </a:extLst>
          </p:cNvPr>
          <p:cNvSpPr>
            <a:spLocks noGrp="1"/>
          </p:cNvSpPr>
          <p:nvPr>
            <p:ph type="body" sz="quarter" idx="23"/>
          </p:nvPr>
        </p:nvSpPr>
        <p:spPr/>
        <p:txBody>
          <a:bodyPr/>
          <a:lstStyle/>
          <a:p>
            <a:r>
              <a:rPr lang="en-US" dirty="0"/>
              <a:t>User experience goes beyond aesthetics—it’s about creating software that aligns with how our users operate and to be as user-friendly and intuitive as their everyday applications.</a:t>
            </a:r>
          </a:p>
        </p:txBody>
      </p:sp>
      <p:sp>
        <p:nvSpPr>
          <p:cNvPr id="33" name="Text Placeholder 32">
            <a:extLst>
              <a:ext uri="{FF2B5EF4-FFF2-40B4-BE49-F238E27FC236}">
                <a16:creationId xmlns:a16="http://schemas.microsoft.com/office/drawing/2014/main" id="{BC618D27-1166-726B-DFD1-835DBF0F24B9}"/>
              </a:ext>
            </a:extLst>
          </p:cNvPr>
          <p:cNvSpPr>
            <a:spLocks noGrp="1"/>
          </p:cNvSpPr>
          <p:nvPr>
            <p:ph type="body" sz="quarter" idx="24"/>
          </p:nvPr>
        </p:nvSpPr>
        <p:spPr/>
        <p:txBody>
          <a:bodyPr/>
          <a:lstStyle/>
          <a:p>
            <a:r>
              <a:rPr lang="en-US" dirty="0"/>
              <a:t>Integrating generative AI and machine learning into our industry-specific solutions enabling users to measure, predict, prescribe and automate various business processes.</a:t>
            </a:r>
          </a:p>
        </p:txBody>
      </p:sp>
      <p:sp>
        <p:nvSpPr>
          <p:cNvPr id="34" name="Text Placeholder 33">
            <a:extLst>
              <a:ext uri="{FF2B5EF4-FFF2-40B4-BE49-F238E27FC236}">
                <a16:creationId xmlns:a16="http://schemas.microsoft.com/office/drawing/2014/main" id="{6E6864FC-D7C6-033F-BB61-E38B34CB4EA8}"/>
              </a:ext>
            </a:extLst>
          </p:cNvPr>
          <p:cNvSpPr>
            <a:spLocks noGrp="1"/>
          </p:cNvSpPr>
          <p:nvPr>
            <p:ph type="body" sz="quarter" idx="25"/>
          </p:nvPr>
        </p:nvSpPr>
        <p:spPr/>
        <p:txBody>
          <a:bodyPr/>
          <a:lstStyle/>
          <a:p>
            <a:r>
              <a:rPr lang="en-US" dirty="0"/>
              <a:t>Process optimization and automation to streamline workflows and enhance efficiency. Helping reduce costs and empower teams to work smarter.</a:t>
            </a:r>
          </a:p>
        </p:txBody>
      </p:sp>
      <p:sp>
        <p:nvSpPr>
          <p:cNvPr id="35" name="Text Placeholder 34">
            <a:extLst>
              <a:ext uri="{FF2B5EF4-FFF2-40B4-BE49-F238E27FC236}">
                <a16:creationId xmlns:a16="http://schemas.microsoft.com/office/drawing/2014/main" id="{738A5E5D-F99B-3A43-69FB-C7F2778C26B3}"/>
              </a:ext>
            </a:extLst>
          </p:cNvPr>
          <p:cNvSpPr>
            <a:spLocks noGrp="1"/>
          </p:cNvSpPr>
          <p:nvPr>
            <p:ph type="body" sz="quarter" idx="26"/>
          </p:nvPr>
        </p:nvSpPr>
        <p:spPr/>
        <p:txBody>
          <a:bodyPr/>
          <a:lstStyle/>
          <a:p>
            <a:r>
              <a:rPr lang="en-US" dirty="0"/>
              <a:t>A modern API tech stack and broad API coverage is important to support companies in the common need to connect the various systems they use to run their business.</a:t>
            </a:r>
          </a:p>
        </p:txBody>
      </p:sp>
      <p:sp>
        <p:nvSpPr>
          <p:cNvPr id="36" name="Text Placeholder 35">
            <a:extLst>
              <a:ext uri="{FF2B5EF4-FFF2-40B4-BE49-F238E27FC236}">
                <a16:creationId xmlns:a16="http://schemas.microsoft.com/office/drawing/2014/main" id="{415B28F9-96E5-BACF-35C2-42A5F84E335D}"/>
              </a:ext>
            </a:extLst>
          </p:cNvPr>
          <p:cNvSpPr>
            <a:spLocks noGrp="1"/>
          </p:cNvSpPr>
          <p:nvPr>
            <p:ph type="body" sz="quarter" idx="27"/>
          </p:nvPr>
        </p:nvSpPr>
        <p:spPr/>
        <p:txBody>
          <a:bodyPr/>
          <a:lstStyle/>
          <a:p>
            <a:r>
              <a:rPr lang="en-US" dirty="0"/>
              <a:t>Cloud first approach helps businesses scale up or down to meet their needs, freeing resources for project delivery and in turn provides cost efficiencies and systems security.</a:t>
            </a:r>
          </a:p>
        </p:txBody>
      </p:sp>
      <p:sp>
        <p:nvSpPr>
          <p:cNvPr id="21" name="Title 20">
            <a:extLst>
              <a:ext uri="{FF2B5EF4-FFF2-40B4-BE49-F238E27FC236}">
                <a16:creationId xmlns:a16="http://schemas.microsoft.com/office/drawing/2014/main" id="{42C2D7B9-D318-F252-5330-9D6A698964E5}"/>
              </a:ext>
            </a:extLst>
          </p:cNvPr>
          <p:cNvSpPr>
            <a:spLocks noGrp="1"/>
          </p:cNvSpPr>
          <p:nvPr>
            <p:ph type="title"/>
          </p:nvPr>
        </p:nvSpPr>
        <p:spPr/>
        <p:txBody>
          <a:bodyPr/>
          <a:lstStyle/>
          <a:p>
            <a:r>
              <a:rPr lang="en-US" dirty="0"/>
              <a:t>Purposeful Innovation That Powers Projects</a:t>
            </a:r>
          </a:p>
        </p:txBody>
      </p:sp>
      <p:sp>
        <p:nvSpPr>
          <p:cNvPr id="5" name="Slide Number Placeholder 4">
            <a:extLst>
              <a:ext uri="{FF2B5EF4-FFF2-40B4-BE49-F238E27FC236}">
                <a16:creationId xmlns:a16="http://schemas.microsoft.com/office/drawing/2014/main" id="{3473F78A-BB63-2B84-E0B3-15C0B5945C19}"/>
              </a:ext>
            </a:extLst>
          </p:cNvPr>
          <p:cNvSpPr>
            <a:spLocks noGrp="1"/>
          </p:cNvSpPr>
          <p:nvPr>
            <p:ph type="sldNum" sz="quarter" idx="29"/>
          </p:nvPr>
        </p:nvSpPr>
        <p:spPr/>
        <p:txBody>
          <a:bodyPr/>
          <a:lstStyle/>
          <a:p>
            <a:fld id="{6CC0B945-51BC-184C-9E4B-E8B42E9AF6BD}" type="slidenum">
              <a:rPr lang="en-US" smtClean="0"/>
              <a:pPr/>
              <a:t>24</a:t>
            </a:fld>
            <a:endParaRPr lang="en-US"/>
          </a:p>
        </p:txBody>
      </p:sp>
      <p:sp>
        <p:nvSpPr>
          <p:cNvPr id="7" name="Footer Placeholder 6">
            <a:extLst>
              <a:ext uri="{FF2B5EF4-FFF2-40B4-BE49-F238E27FC236}">
                <a16:creationId xmlns:a16="http://schemas.microsoft.com/office/drawing/2014/main" id="{F1BCE720-B95F-48F8-0233-CBA0C23349D1}"/>
              </a:ext>
            </a:extLst>
          </p:cNvPr>
          <p:cNvSpPr>
            <a:spLocks noGrp="1"/>
          </p:cNvSpPr>
          <p:nvPr>
            <p:ph type="ftr" sz="quarter" idx="3"/>
          </p:nvPr>
        </p:nvSpPr>
        <p:spPr/>
        <p:txBody>
          <a:bodyPr/>
          <a:lstStyle/>
          <a:p>
            <a:r>
              <a:rPr lang="en-US">
                <a:solidFill>
                  <a:srgbClr val="FFFFFF">
                    <a:lumMod val="50000"/>
                  </a:srgbClr>
                </a:solidFill>
              </a:rPr>
              <a:t>CONFIDENTIAL © Deltek, Inc. All Rights Reserved.</a:t>
            </a:r>
          </a:p>
        </p:txBody>
      </p:sp>
      <p:pic>
        <p:nvPicPr>
          <p:cNvPr id="38" name="Picture 37">
            <a:extLst>
              <a:ext uri="{FF2B5EF4-FFF2-40B4-BE49-F238E27FC236}">
                <a16:creationId xmlns:a16="http://schemas.microsoft.com/office/drawing/2014/main" id="{39D13F76-E4F5-4BE4-2999-CDE7343EB23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97748" y="954669"/>
            <a:ext cx="1267766" cy="939794"/>
          </a:xfrm>
          <a:prstGeom prst="rect">
            <a:avLst/>
          </a:prstGeom>
        </p:spPr>
      </p:pic>
      <p:pic>
        <p:nvPicPr>
          <p:cNvPr id="41" name="Picture 40">
            <a:extLst>
              <a:ext uri="{FF2B5EF4-FFF2-40B4-BE49-F238E27FC236}">
                <a16:creationId xmlns:a16="http://schemas.microsoft.com/office/drawing/2014/main" id="{C0C6BC01-5797-8D42-C702-F3C0343759F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9599" y="971869"/>
            <a:ext cx="1285475" cy="905395"/>
          </a:xfrm>
          <a:prstGeom prst="rect">
            <a:avLst/>
          </a:prstGeom>
        </p:spPr>
      </p:pic>
      <p:pic>
        <p:nvPicPr>
          <p:cNvPr id="44" name="Picture 43">
            <a:extLst>
              <a:ext uri="{FF2B5EF4-FFF2-40B4-BE49-F238E27FC236}">
                <a16:creationId xmlns:a16="http://schemas.microsoft.com/office/drawing/2014/main" id="{DF9DF617-8A52-B4A9-8BE7-350E4B5467C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94395" y="954669"/>
            <a:ext cx="1239438" cy="939795"/>
          </a:xfrm>
          <a:prstGeom prst="rect">
            <a:avLst/>
          </a:prstGeom>
        </p:spPr>
      </p:pic>
      <p:pic>
        <p:nvPicPr>
          <p:cNvPr id="1026" name="Picture 2" descr="Deltek Dela">
            <a:extLst>
              <a:ext uri="{FF2B5EF4-FFF2-40B4-BE49-F238E27FC236}">
                <a16:creationId xmlns:a16="http://schemas.microsoft.com/office/drawing/2014/main" id="{CCA4E196-49F4-1233-0F40-481A69E3EC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3955" y="1116787"/>
            <a:ext cx="1231118" cy="6155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oud">
            <a:extLst>
              <a:ext uri="{FF2B5EF4-FFF2-40B4-BE49-F238E27FC236}">
                <a16:creationId xmlns:a16="http://schemas.microsoft.com/office/drawing/2014/main" id="{E617A764-ABDA-66A7-08F3-498CC5BCB8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75041" y="995363"/>
            <a:ext cx="1598583" cy="8584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88CB20DB-02A3-5464-22C7-43E0BEEB464B}"/>
              </a:ext>
            </a:extLst>
          </p:cNvPr>
          <p:cNvSpPr/>
          <p:nvPr/>
        </p:nvSpPr>
        <p:spPr>
          <a:xfrm>
            <a:off x="3768674" y="917551"/>
            <a:ext cx="1584513" cy="3826881"/>
          </a:xfrm>
          <a:prstGeom prst="roundRect">
            <a:avLst/>
          </a:prstGeom>
          <a:noFill/>
          <a:ln w="28575" cap="flat" cmpd="sng" algn="ctr">
            <a:solidFill>
              <a:schemeClr val="accent2"/>
            </a:solidFill>
            <a:prstDash val="solid"/>
            <a:round/>
            <a:headEnd type="none" w="med" len="med"/>
            <a:tailEnd type="none" w="med" len="med"/>
          </a:ln>
          <a:effectLst>
            <a:glow rad="63500">
              <a:schemeClr val="accent2">
                <a:satMod val="175000"/>
                <a:alpha val="40000"/>
              </a:schemeClr>
            </a:glow>
          </a:effectLst>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4" name="Rectangle 3">
            <a:extLst>
              <a:ext uri="{FF2B5EF4-FFF2-40B4-BE49-F238E27FC236}">
                <a16:creationId xmlns:a16="http://schemas.microsoft.com/office/drawing/2014/main" id="{647EF3CE-88D1-1E81-7F0F-E2CE23F378F6}"/>
              </a:ext>
            </a:extLst>
          </p:cNvPr>
          <p:cNvSpPr/>
          <p:nvPr/>
        </p:nvSpPr>
        <p:spPr>
          <a:xfrm>
            <a:off x="5509259" y="917551"/>
            <a:ext cx="3507991" cy="3863999"/>
          </a:xfrm>
          <a:prstGeom prst="rect">
            <a:avLst/>
          </a:prstGeom>
          <a:solidFill>
            <a:schemeClr val="bg1">
              <a:alpha val="76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C8086F2-C28C-8B6B-DE9B-70A1C025CB94}"/>
              </a:ext>
            </a:extLst>
          </p:cNvPr>
          <p:cNvSpPr/>
          <p:nvPr/>
        </p:nvSpPr>
        <p:spPr>
          <a:xfrm>
            <a:off x="208984" y="917551"/>
            <a:ext cx="3383983" cy="3863999"/>
          </a:xfrm>
          <a:prstGeom prst="rect">
            <a:avLst/>
          </a:prstGeom>
          <a:solidFill>
            <a:schemeClr val="bg1">
              <a:alpha val="76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446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B74F3-7D10-66D2-3A79-29D22B1D3614}"/>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AFA137F2-FDF0-7100-0E96-0D21F493CDE9}"/>
              </a:ext>
            </a:extLst>
          </p:cNvPr>
          <p:cNvSpPr>
            <a:spLocks noGrp="1"/>
          </p:cNvSpPr>
          <p:nvPr>
            <p:ph type="body" sz="quarter" idx="11"/>
          </p:nvPr>
        </p:nvSpPr>
        <p:spPr/>
        <p:txBody>
          <a:bodyPr/>
          <a:lstStyle/>
          <a:p>
            <a:r>
              <a:rPr lang="en-US" dirty="0"/>
              <a:t>User Experience</a:t>
            </a:r>
          </a:p>
        </p:txBody>
      </p:sp>
      <p:sp>
        <p:nvSpPr>
          <p:cNvPr id="23" name="Text Placeholder 22">
            <a:extLst>
              <a:ext uri="{FF2B5EF4-FFF2-40B4-BE49-F238E27FC236}">
                <a16:creationId xmlns:a16="http://schemas.microsoft.com/office/drawing/2014/main" id="{0F0A59FE-93AC-9F39-A9DE-771C31A4908B}"/>
              </a:ext>
            </a:extLst>
          </p:cNvPr>
          <p:cNvSpPr>
            <a:spLocks noGrp="1"/>
          </p:cNvSpPr>
          <p:nvPr>
            <p:ph type="body" sz="quarter" idx="12"/>
          </p:nvPr>
        </p:nvSpPr>
        <p:spPr/>
        <p:txBody>
          <a:bodyPr/>
          <a:lstStyle/>
          <a:p>
            <a:r>
              <a:rPr lang="en-US" dirty="0"/>
              <a:t>Artificial Intelligence</a:t>
            </a:r>
          </a:p>
        </p:txBody>
      </p:sp>
      <p:sp>
        <p:nvSpPr>
          <p:cNvPr id="24" name="Text Placeholder 23">
            <a:extLst>
              <a:ext uri="{FF2B5EF4-FFF2-40B4-BE49-F238E27FC236}">
                <a16:creationId xmlns:a16="http://schemas.microsoft.com/office/drawing/2014/main" id="{321E16FD-4908-45F3-BEFD-C71399C7C4EC}"/>
              </a:ext>
            </a:extLst>
          </p:cNvPr>
          <p:cNvSpPr>
            <a:spLocks noGrp="1"/>
          </p:cNvSpPr>
          <p:nvPr>
            <p:ph type="body" sz="quarter" idx="13"/>
          </p:nvPr>
        </p:nvSpPr>
        <p:spPr/>
        <p:txBody>
          <a:bodyPr/>
          <a:lstStyle/>
          <a:p>
            <a:r>
              <a:rPr lang="en-US" dirty="0"/>
              <a:t>Automation</a:t>
            </a:r>
          </a:p>
        </p:txBody>
      </p:sp>
      <p:sp>
        <p:nvSpPr>
          <p:cNvPr id="25" name="Text Placeholder 24">
            <a:extLst>
              <a:ext uri="{FF2B5EF4-FFF2-40B4-BE49-F238E27FC236}">
                <a16:creationId xmlns:a16="http://schemas.microsoft.com/office/drawing/2014/main" id="{6073912B-122B-6B3E-D8BB-132CCAFDB88E}"/>
              </a:ext>
            </a:extLst>
          </p:cNvPr>
          <p:cNvSpPr>
            <a:spLocks noGrp="1"/>
          </p:cNvSpPr>
          <p:nvPr>
            <p:ph type="body" sz="quarter" idx="14"/>
          </p:nvPr>
        </p:nvSpPr>
        <p:spPr/>
        <p:txBody>
          <a:bodyPr/>
          <a:lstStyle/>
          <a:p>
            <a:r>
              <a:rPr lang="en-US" dirty="0"/>
              <a:t>API Modernization</a:t>
            </a:r>
          </a:p>
        </p:txBody>
      </p:sp>
      <p:sp>
        <p:nvSpPr>
          <p:cNvPr id="26" name="Text Placeholder 25">
            <a:extLst>
              <a:ext uri="{FF2B5EF4-FFF2-40B4-BE49-F238E27FC236}">
                <a16:creationId xmlns:a16="http://schemas.microsoft.com/office/drawing/2014/main" id="{75BB6AD0-CF09-D01C-E84A-637766C0B265}"/>
              </a:ext>
            </a:extLst>
          </p:cNvPr>
          <p:cNvSpPr>
            <a:spLocks noGrp="1"/>
          </p:cNvSpPr>
          <p:nvPr>
            <p:ph type="body" sz="quarter" idx="15"/>
          </p:nvPr>
        </p:nvSpPr>
        <p:spPr/>
        <p:txBody>
          <a:bodyPr/>
          <a:lstStyle/>
          <a:p>
            <a:r>
              <a:rPr lang="en-US" dirty="0"/>
              <a:t>Cloud First</a:t>
            </a:r>
          </a:p>
        </p:txBody>
      </p:sp>
      <p:sp>
        <p:nvSpPr>
          <p:cNvPr id="32" name="Text Placeholder 31">
            <a:extLst>
              <a:ext uri="{FF2B5EF4-FFF2-40B4-BE49-F238E27FC236}">
                <a16:creationId xmlns:a16="http://schemas.microsoft.com/office/drawing/2014/main" id="{8E66A320-F605-8096-CEF5-28F529E66B95}"/>
              </a:ext>
            </a:extLst>
          </p:cNvPr>
          <p:cNvSpPr>
            <a:spLocks noGrp="1"/>
          </p:cNvSpPr>
          <p:nvPr>
            <p:ph type="body" sz="quarter" idx="23"/>
          </p:nvPr>
        </p:nvSpPr>
        <p:spPr/>
        <p:txBody>
          <a:bodyPr/>
          <a:lstStyle/>
          <a:p>
            <a:r>
              <a:rPr lang="en-US" dirty="0"/>
              <a:t>User experience goes beyond aesthetics—it’s about creating software that aligns with how our users operate and to be as user-friendly and intuitive as their everyday applications.</a:t>
            </a:r>
          </a:p>
        </p:txBody>
      </p:sp>
      <p:sp>
        <p:nvSpPr>
          <p:cNvPr id="33" name="Text Placeholder 32">
            <a:extLst>
              <a:ext uri="{FF2B5EF4-FFF2-40B4-BE49-F238E27FC236}">
                <a16:creationId xmlns:a16="http://schemas.microsoft.com/office/drawing/2014/main" id="{BCC6AED7-5171-72B3-DFB4-3ADF07195426}"/>
              </a:ext>
            </a:extLst>
          </p:cNvPr>
          <p:cNvSpPr>
            <a:spLocks noGrp="1"/>
          </p:cNvSpPr>
          <p:nvPr>
            <p:ph type="body" sz="quarter" idx="24"/>
          </p:nvPr>
        </p:nvSpPr>
        <p:spPr/>
        <p:txBody>
          <a:bodyPr/>
          <a:lstStyle/>
          <a:p>
            <a:r>
              <a:rPr lang="en-US" dirty="0"/>
              <a:t>Integrating generative AI and machine learning into our industry-specific solutions enabling users to measure, predict, prescribe and automate various business processes.</a:t>
            </a:r>
          </a:p>
        </p:txBody>
      </p:sp>
      <p:sp>
        <p:nvSpPr>
          <p:cNvPr id="34" name="Text Placeholder 33">
            <a:extLst>
              <a:ext uri="{FF2B5EF4-FFF2-40B4-BE49-F238E27FC236}">
                <a16:creationId xmlns:a16="http://schemas.microsoft.com/office/drawing/2014/main" id="{5FF02DD4-B377-F428-BDDB-2179F0CC25AE}"/>
              </a:ext>
            </a:extLst>
          </p:cNvPr>
          <p:cNvSpPr>
            <a:spLocks noGrp="1"/>
          </p:cNvSpPr>
          <p:nvPr>
            <p:ph type="body" sz="quarter" idx="25"/>
          </p:nvPr>
        </p:nvSpPr>
        <p:spPr/>
        <p:txBody>
          <a:bodyPr/>
          <a:lstStyle/>
          <a:p>
            <a:r>
              <a:rPr lang="en-US" dirty="0"/>
              <a:t>Process optimization and automation to streamline workflows and enhance efficiency. Helping reduce costs and empower teams to work smarter.</a:t>
            </a:r>
          </a:p>
        </p:txBody>
      </p:sp>
      <p:sp>
        <p:nvSpPr>
          <p:cNvPr id="35" name="Text Placeholder 34">
            <a:extLst>
              <a:ext uri="{FF2B5EF4-FFF2-40B4-BE49-F238E27FC236}">
                <a16:creationId xmlns:a16="http://schemas.microsoft.com/office/drawing/2014/main" id="{ACD6A2A5-3697-96B3-959C-C3F4A953B286}"/>
              </a:ext>
            </a:extLst>
          </p:cNvPr>
          <p:cNvSpPr>
            <a:spLocks noGrp="1"/>
          </p:cNvSpPr>
          <p:nvPr>
            <p:ph type="body" sz="quarter" idx="26"/>
          </p:nvPr>
        </p:nvSpPr>
        <p:spPr/>
        <p:txBody>
          <a:bodyPr/>
          <a:lstStyle/>
          <a:p>
            <a:r>
              <a:rPr lang="en-US" dirty="0"/>
              <a:t>A modern API tech stack and broad API coverage is important to support companies in the common need to connect the various systems they use to run their business.</a:t>
            </a:r>
          </a:p>
        </p:txBody>
      </p:sp>
      <p:sp>
        <p:nvSpPr>
          <p:cNvPr id="36" name="Text Placeholder 35">
            <a:extLst>
              <a:ext uri="{FF2B5EF4-FFF2-40B4-BE49-F238E27FC236}">
                <a16:creationId xmlns:a16="http://schemas.microsoft.com/office/drawing/2014/main" id="{AC6604ED-F173-B3C4-2328-512C09A4C7E0}"/>
              </a:ext>
            </a:extLst>
          </p:cNvPr>
          <p:cNvSpPr>
            <a:spLocks noGrp="1"/>
          </p:cNvSpPr>
          <p:nvPr>
            <p:ph type="body" sz="quarter" idx="27"/>
          </p:nvPr>
        </p:nvSpPr>
        <p:spPr/>
        <p:txBody>
          <a:bodyPr/>
          <a:lstStyle/>
          <a:p>
            <a:r>
              <a:rPr lang="en-US" dirty="0"/>
              <a:t>Cloud first approach helps businesses scale up or down to meet their needs, freeing resources for project delivery and in turn provides cost efficiencies and systems security.</a:t>
            </a:r>
          </a:p>
        </p:txBody>
      </p:sp>
      <p:sp>
        <p:nvSpPr>
          <p:cNvPr id="21" name="Title 20">
            <a:extLst>
              <a:ext uri="{FF2B5EF4-FFF2-40B4-BE49-F238E27FC236}">
                <a16:creationId xmlns:a16="http://schemas.microsoft.com/office/drawing/2014/main" id="{0A5F1B4F-E01D-3327-B7A1-93CEC6E00BFB}"/>
              </a:ext>
            </a:extLst>
          </p:cNvPr>
          <p:cNvSpPr>
            <a:spLocks noGrp="1"/>
          </p:cNvSpPr>
          <p:nvPr>
            <p:ph type="title"/>
          </p:nvPr>
        </p:nvSpPr>
        <p:spPr/>
        <p:txBody>
          <a:bodyPr/>
          <a:lstStyle/>
          <a:p>
            <a:r>
              <a:rPr lang="en-US" dirty="0"/>
              <a:t>Purposeful Innovation That Powers Projects</a:t>
            </a:r>
          </a:p>
        </p:txBody>
      </p:sp>
      <p:sp>
        <p:nvSpPr>
          <p:cNvPr id="5" name="Slide Number Placeholder 4">
            <a:extLst>
              <a:ext uri="{FF2B5EF4-FFF2-40B4-BE49-F238E27FC236}">
                <a16:creationId xmlns:a16="http://schemas.microsoft.com/office/drawing/2014/main" id="{AE972D1A-59FC-9F31-CD3F-953D9C720EB0}"/>
              </a:ext>
            </a:extLst>
          </p:cNvPr>
          <p:cNvSpPr>
            <a:spLocks noGrp="1"/>
          </p:cNvSpPr>
          <p:nvPr>
            <p:ph type="sldNum" sz="quarter" idx="29"/>
          </p:nvPr>
        </p:nvSpPr>
        <p:spPr/>
        <p:txBody>
          <a:bodyPr/>
          <a:lstStyle/>
          <a:p>
            <a:fld id="{6CC0B945-51BC-184C-9E4B-E8B42E9AF6BD}" type="slidenum">
              <a:rPr lang="en-US" smtClean="0"/>
              <a:pPr/>
              <a:t>25</a:t>
            </a:fld>
            <a:endParaRPr lang="en-US"/>
          </a:p>
        </p:txBody>
      </p:sp>
      <p:sp>
        <p:nvSpPr>
          <p:cNvPr id="7" name="Footer Placeholder 6">
            <a:extLst>
              <a:ext uri="{FF2B5EF4-FFF2-40B4-BE49-F238E27FC236}">
                <a16:creationId xmlns:a16="http://schemas.microsoft.com/office/drawing/2014/main" id="{2F47F09E-50C2-F879-C19A-2A492C83A604}"/>
              </a:ext>
            </a:extLst>
          </p:cNvPr>
          <p:cNvSpPr>
            <a:spLocks noGrp="1"/>
          </p:cNvSpPr>
          <p:nvPr>
            <p:ph type="ftr" sz="quarter" idx="3"/>
          </p:nvPr>
        </p:nvSpPr>
        <p:spPr/>
        <p:txBody>
          <a:bodyPr/>
          <a:lstStyle/>
          <a:p>
            <a:r>
              <a:rPr lang="en-US">
                <a:solidFill>
                  <a:srgbClr val="FFFFFF">
                    <a:lumMod val="50000"/>
                  </a:srgbClr>
                </a:solidFill>
              </a:rPr>
              <a:t>CONFIDENTIAL © Deltek, Inc. All Rights Reserved.</a:t>
            </a:r>
          </a:p>
        </p:txBody>
      </p:sp>
      <p:pic>
        <p:nvPicPr>
          <p:cNvPr id="38" name="Picture 37">
            <a:extLst>
              <a:ext uri="{FF2B5EF4-FFF2-40B4-BE49-F238E27FC236}">
                <a16:creationId xmlns:a16="http://schemas.microsoft.com/office/drawing/2014/main" id="{E562EA6C-4BB3-84E8-BE6C-78D559C32A4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97748" y="954669"/>
            <a:ext cx="1267766" cy="939794"/>
          </a:xfrm>
          <a:prstGeom prst="rect">
            <a:avLst/>
          </a:prstGeom>
        </p:spPr>
      </p:pic>
      <p:pic>
        <p:nvPicPr>
          <p:cNvPr id="41" name="Picture 40">
            <a:extLst>
              <a:ext uri="{FF2B5EF4-FFF2-40B4-BE49-F238E27FC236}">
                <a16:creationId xmlns:a16="http://schemas.microsoft.com/office/drawing/2014/main" id="{28E33E8B-EFE3-91BD-9261-B8E51B39765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9599" y="971869"/>
            <a:ext cx="1285475" cy="905395"/>
          </a:xfrm>
          <a:prstGeom prst="rect">
            <a:avLst/>
          </a:prstGeom>
        </p:spPr>
      </p:pic>
      <p:pic>
        <p:nvPicPr>
          <p:cNvPr id="44" name="Picture 43">
            <a:extLst>
              <a:ext uri="{FF2B5EF4-FFF2-40B4-BE49-F238E27FC236}">
                <a16:creationId xmlns:a16="http://schemas.microsoft.com/office/drawing/2014/main" id="{AAED4D15-147C-9322-1BD0-53FDCB9A11A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94395" y="954669"/>
            <a:ext cx="1239438" cy="939795"/>
          </a:xfrm>
          <a:prstGeom prst="rect">
            <a:avLst/>
          </a:prstGeom>
        </p:spPr>
      </p:pic>
      <p:pic>
        <p:nvPicPr>
          <p:cNvPr id="1026" name="Picture 2" descr="Deltek Dela">
            <a:extLst>
              <a:ext uri="{FF2B5EF4-FFF2-40B4-BE49-F238E27FC236}">
                <a16:creationId xmlns:a16="http://schemas.microsoft.com/office/drawing/2014/main" id="{402E13F8-3883-9446-9E11-DC536E1EF0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3955" y="1116787"/>
            <a:ext cx="1231118" cy="6155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oud">
            <a:extLst>
              <a:ext uri="{FF2B5EF4-FFF2-40B4-BE49-F238E27FC236}">
                <a16:creationId xmlns:a16="http://schemas.microsoft.com/office/drawing/2014/main" id="{9248E6A0-6EFB-D2BF-BCFA-0708ECB3CC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75041" y="995363"/>
            <a:ext cx="1598583" cy="8584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5C34AF3-73DC-658E-4F3E-AFE2EB8A0033}"/>
              </a:ext>
            </a:extLst>
          </p:cNvPr>
          <p:cNvSpPr/>
          <p:nvPr/>
        </p:nvSpPr>
        <p:spPr>
          <a:xfrm>
            <a:off x="5541340" y="917551"/>
            <a:ext cx="1584513" cy="3826881"/>
          </a:xfrm>
          <a:prstGeom prst="roundRect">
            <a:avLst/>
          </a:prstGeom>
          <a:noFill/>
          <a:ln w="28575" cap="flat" cmpd="sng" algn="ctr">
            <a:solidFill>
              <a:schemeClr val="accent2"/>
            </a:solidFill>
            <a:prstDash val="solid"/>
            <a:round/>
            <a:headEnd type="none" w="med" len="med"/>
            <a:tailEnd type="none" w="med" len="med"/>
          </a:ln>
          <a:effectLst>
            <a:glow rad="63500">
              <a:schemeClr val="accent2">
                <a:satMod val="175000"/>
                <a:alpha val="40000"/>
              </a:schemeClr>
            </a:glow>
          </a:effectLst>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4" name="Rectangle 3">
            <a:extLst>
              <a:ext uri="{FF2B5EF4-FFF2-40B4-BE49-F238E27FC236}">
                <a16:creationId xmlns:a16="http://schemas.microsoft.com/office/drawing/2014/main" id="{67F1D3C2-3FDA-3EDF-1BC9-E3D16C305885}"/>
              </a:ext>
            </a:extLst>
          </p:cNvPr>
          <p:cNvSpPr/>
          <p:nvPr/>
        </p:nvSpPr>
        <p:spPr>
          <a:xfrm>
            <a:off x="7155180" y="917551"/>
            <a:ext cx="1862070" cy="3863999"/>
          </a:xfrm>
          <a:prstGeom prst="rect">
            <a:avLst/>
          </a:prstGeom>
          <a:solidFill>
            <a:schemeClr val="bg1">
              <a:alpha val="76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FD970CAB-136D-C1CB-9A89-CEFAD86F499A}"/>
              </a:ext>
            </a:extLst>
          </p:cNvPr>
          <p:cNvSpPr/>
          <p:nvPr/>
        </p:nvSpPr>
        <p:spPr>
          <a:xfrm>
            <a:off x="236898" y="917551"/>
            <a:ext cx="5170511" cy="3863999"/>
          </a:xfrm>
          <a:prstGeom prst="rect">
            <a:avLst/>
          </a:prstGeom>
          <a:solidFill>
            <a:schemeClr val="bg1">
              <a:alpha val="76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276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D72AD-EDD8-9A94-29A6-5767BB6C9EC9}"/>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43407A6F-C055-E461-13EF-8B957FE77BE7}"/>
              </a:ext>
            </a:extLst>
          </p:cNvPr>
          <p:cNvSpPr>
            <a:spLocks noGrp="1"/>
          </p:cNvSpPr>
          <p:nvPr>
            <p:ph type="body" sz="quarter" idx="11"/>
          </p:nvPr>
        </p:nvSpPr>
        <p:spPr/>
        <p:txBody>
          <a:bodyPr/>
          <a:lstStyle/>
          <a:p>
            <a:r>
              <a:rPr lang="en-US" dirty="0"/>
              <a:t>User Experience</a:t>
            </a:r>
          </a:p>
        </p:txBody>
      </p:sp>
      <p:sp>
        <p:nvSpPr>
          <p:cNvPr id="23" name="Text Placeholder 22">
            <a:extLst>
              <a:ext uri="{FF2B5EF4-FFF2-40B4-BE49-F238E27FC236}">
                <a16:creationId xmlns:a16="http://schemas.microsoft.com/office/drawing/2014/main" id="{54D43F56-944B-8B58-64A7-CE5B24ADA434}"/>
              </a:ext>
            </a:extLst>
          </p:cNvPr>
          <p:cNvSpPr>
            <a:spLocks noGrp="1"/>
          </p:cNvSpPr>
          <p:nvPr>
            <p:ph type="body" sz="quarter" idx="12"/>
          </p:nvPr>
        </p:nvSpPr>
        <p:spPr/>
        <p:txBody>
          <a:bodyPr/>
          <a:lstStyle/>
          <a:p>
            <a:r>
              <a:rPr lang="en-US" dirty="0"/>
              <a:t>Artificial Intelligence</a:t>
            </a:r>
          </a:p>
        </p:txBody>
      </p:sp>
      <p:sp>
        <p:nvSpPr>
          <p:cNvPr id="24" name="Text Placeholder 23">
            <a:extLst>
              <a:ext uri="{FF2B5EF4-FFF2-40B4-BE49-F238E27FC236}">
                <a16:creationId xmlns:a16="http://schemas.microsoft.com/office/drawing/2014/main" id="{0B0BED69-FC9E-D71E-8E5C-2EE6E87ABEFC}"/>
              </a:ext>
            </a:extLst>
          </p:cNvPr>
          <p:cNvSpPr>
            <a:spLocks noGrp="1"/>
          </p:cNvSpPr>
          <p:nvPr>
            <p:ph type="body" sz="quarter" idx="13"/>
          </p:nvPr>
        </p:nvSpPr>
        <p:spPr/>
        <p:txBody>
          <a:bodyPr/>
          <a:lstStyle/>
          <a:p>
            <a:r>
              <a:rPr lang="en-US" dirty="0"/>
              <a:t>Automation</a:t>
            </a:r>
          </a:p>
        </p:txBody>
      </p:sp>
      <p:sp>
        <p:nvSpPr>
          <p:cNvPr id="25" name="Text Placeholder 24">
            <a:extLst>
              <a:ext uri="{FF2B5EF4-FFF2-40B4-BE49-F238E27FC236}">
                <a16:creationId xmlns:a16="http://schemas.microsoft.com/office/drawing/2014/main" id="{FCA0D908-541E-56C3-3AA1-9B0F68DD5D77}"/>
              </a:ext>
            </a:extLst>
          </p:cNvPr>
          <p:cNvSpPr>
            <a:spLocks noGrp="1"/>
          </p:cNvSpPr>
          <p:nvPr>
            <p:ph type="body" sz="quarter" idx="14"/>
          </p:nvPr>
        </p:nvSpPr>
        <p:spPr/>
        <p:txBody>
          <a:bodyPr/>
          <a:lstStyle/>
          <a:p>
            <a:r>
              <a:rPr lang="en-US" dirty="0"/>
              <a:t>API Modernization</a:t>
            </a:r>
          </a:p>
        </p:txBody>
      </p:sp>
      <p:sp>
        <p:nvSpPr>
          <p:cNvPr id="26" name="Text Placeholder 25">
            <a:extLst>
              <a:ext uri="{FF2B5EF4-FFF2-40B4-BE49-F238E27FC236}">
                <a16:creationId xmlns:a16="http://schemas.microsoft.com/office/drawing/2014/main" id="{554C45F0-5420-BE16-ADE7-2F64FA6DEF58}"/>
              </a:ext>
            </a:extLst>
          </p:cNvPr>
          <p:cNvSpPr>
            <a:spLocks noGrp="1"/>
          </p:cNvSpPr>
          <p:nvPr>
            <p:ph type="body" sz="quarter" idx="15"/>
          </p:nvPr>
        </p:nvSpPr>
        <p:spPr/>
        <p:txBody>
          <a:bodyPr/>
          <a:lstStyle/>
          <a:p>
            <a:r>
              <a:rPr lang="en-US" dirty="0"/>
              <a:t>Cloud First</a:t>
            </a:r>
          </a:p>
        </p:txBody>
      </p:sp>
      <p:sp>
        <p:nvSpPr>
          <p:cNvPr id="32" name="Text Placeholder 31">
            <a:extLst>
              <a:ext uri="{FF2B5EF4-FFF2-40B4-BE49-F238E27FC236}">
                <a16:creationId xmlns:a16="http://schemas.microsoft.com/office/drawing/2014/main" id="{D49C14FE-E2CD-179B-A32D-E80785BD6328}"/>
              </a:ext>
            </a:extLst>
          </p:cNvPr>
          <p:cNvSpPr>
            <a:spLocks noGrp="1"/>
          </p:cNvSpPr>
          <p:nvPr>
            <p:ph type="body" sz="quarter" idx="23"/>
          </p:nvPr>
        </p:nvSpPr>
        <p:spPr/>
        <p:txBody>
          <a:bodyPr/>
          <a:lstStyle/>
          <a:p>
            <a:r>
              <a:rPr lang="en-US" dirty="0"/>
              <a:t>User experience goes beyond aesthetics—it’s about creating software that aligns with how our users operate and to be as user-friendly and intuitive as their everyday applications.</a:t>
            </a:r>
          </a:p>
        </p:txBody>
      </p:sp>
      <p:sp>
        <p:nvSpPr>
          <p:cNvPr id="33" name="Text Placeholder 32">
            <a:extLst>
              <a:ext uri="{FF2B5EF4-FFF2-40B4-BE49-F238E27FC236}">
                <a16:creationId xmlns:a16="http://schemas.microsoft.com/office/drawing/2014/main" id="{E2693236-8913-BEB9-BA57-077C49452E74}"/>
              </a:ext>
            </a:extLst>
          </p:cNvPr>
          <p:cNvSpPr>
            <a:spLocks noGrp="1"/>
          </p:cNvSpPr>
          <p:nvPr>
            <p:ph type="body" sz="quarter" idx="24"/>
          </p:nvPr>
        </p:nvSpPr>
        <p:spPr/>
        <p:txBody>
          <a:bodyPr/>
          <a:lstStyle/>
          <a:p>
            <a:r>
              <a:rPr lang="en-US" dirty="0"/>
              <a:t>Integrating generative AI and machine learning into our industry-specific solutions enabling users to measure, predict, prescribe and automate various business processes.</a:t>
            </a:r>
          </a:p>
        </p:txBody>
      </p:sp>
      <p:sp>
        <p:nvSpPr>
          <p:cNvPr id="34" name="Text Placeholder 33">
            <a:extLst>
              <a:ext uri="{FF2B5EF4-FFF2-40B4-BE49-F238E27FC236}">
                <a16:creationId xmlns:a16="http://schemas.microsoft.com/office/drawing/2014/main" id="{D29E966D-3039-164E-E1C3-E430D7C2FA6A}"/>
              </a:ext>
            </a:extLst>
          </p:cNvPr>
          <p:cNvSpPr>
            <a:spLocks noGrp="1"/>
          </p:cNvSpPr>
          <p:nvPr>
            <p:ph type="body" sz="quarter" idx="25"/>
          </p:nvPr>
        </p:nvSpPr>
        <p:spPr/>
        <p:txBody>
          <a:bodyPr/>
          <a:lstStyle/>
          <a:p>
            <a:r>
              <a:rPr lang="en-US" dirty="0"/>
              <a:t>Process optimization and automation to streamline workflows and enhance efficiency. Helping reduce costs and empower teams to work smarter.</a:t>
            </a:r>
          </a:p>
        </p:txBody>
      </p:sp>
      <p:sp>
        <p:nvSpPr>
          <p:cNvPr id="35" name="Text Placeholder 34">
            <a:extLst>
              <a:ext uri="{FF2B5EF4-FFF2-40B4-BE49-F238E27FC236}">
                <a16:creationId xmlns:a16="http://schemas.microsoft.com/office/drawing/2014/main" id="{4A36A27D-153E-A31C-3672-A760FBC8BD4D}"/>
              </a:ext>
            </a:extLst>
          </p:cNvPr>
          <p:cNvSpPr>
            <a:spLocks noGrp="1"/>
          </p:cNvSpPr>
          <p:nvPr>
            <p:ph type="body" sz="quarter" idx="26"/>
          </p:nvPr>
        </p:nvSpPr>
        <p:spPr/>
        <p:txBody>
          <a:bodyPr/>
          <a:lstStyle/>
          <a:p>
            <a:r>
              <a:rPr lang="en-US" dirty="0"/>
              <a:t>A modern API tech stack and broad API coverage is important to support companies in the common need to connect the various systems they use to run their business.</a:t>
            </a:r>
          </a:p>
        </p:txBody>
      </p:sp>
      <p:sp>
        <p:nvSpPr>
          <p:cNvPr id="36" name="Text Placeholder 35">
            <a:extLst>
              <a:ext uri="{FF2B5EF4-FFF2-40B4-BE49-F238E27FC236}">
                <a16:creationId xmlns:a16="http://schemas.microsoft.com/office/drawing/2014/main" id="{89EDD894-AD39-6DA9-BDE4-562EF264DE31}"/>
              </a:ext>
            </a:extLst>
          </p:cNvPr>
          <p:cNvSpPr>
            <a:spLocks noGrp="1"/>
          </p:cNvSpPr>
          <p:nvPr>
            <p:ph type="body" sz="quarter" idx="27"/>
          </p:nvPr>
        </p:nvSpPr>
        <p:spPr/>
        <p:txBody>
          <a:bodyPr/>
          <a:lstStyle/>
          <a:p>
            <a:r>
              <a:rPr lang="en-US" dirty="0"/>
              <a:t>Cloud first approach helps businesses scale up or down to meet their needs, freeing resources for project delivery and in turn provides cost efficiencies and systems security.</a:t>
            </a:r>
          </a:p>
        </p:txBody>
      </p:sp>
      <p:sp>
        <p:nvSpPr>
          <p:cNvPr id="21" name="Title 20">
            <a:extLst>
              <a:ext uri="{FF2B5EF4-FFF2-40B4-BE49-F238E27FC236}">
                <a16:creationId xmlns:a16="http://schemas.microsoft.com/office/drawing/2014/main" id="{35A67768-979D-2ECB-CFDE-DEE48B88FE62}"/>
              </a:ext>
            </a:extLst>
          </p:cNvPr>
          <p:cNvSpPr>
            <a:spLocks noGrp="1"/>
          </p:cNvSpPr>
          <p:nvPr>
            <p:ph type="title"/>
          </p:nvPr>
        </p:nvSpPr>
        <p:spPr/>
        <p:txBody>
          <a:bodyPr/>
          <a:lstStyle/>
          <a:p>
            <a:r>
              <a:rPr lang="en-US" dirty="0"/>
              <a:t>Purposeful Innovation That Powers Projects</a:t>
            </a:r>
          </a:p>
        </p:txBody>
      </p:sp>
      <p:sp>
        <p:nvSpPr>
          <p:cNvPr id="5" name="Slide Number Placeholder 4">
            <a:extLst>
              <a:ext uri="{FF2B5EF4-FFF2-40B4-BE49-F238E27FC236}">
                <a16:creationId xmlns:a16="http://schemas.microsoft.com/office/drawing/2014/main" id="{EF96DAD0-3395-863D-300D-124363D12CAE}"/>
              </a:ext>
            </a:extLst>
          </p:cNvPr>
          <p:cNvSpPr>
            <a:spLocks noGrp="1"/>
          </p:cNvSpPr>
          <p:nvPr>
            <p:ph type="sldNum" sz="quarter" idx="29"/>
          </p:nvPr>
        </p:nvSpPr>
        <p:spPr/>
        <p:txBody>
          <a:bodyPr/>
          <a:lstStyle/>
          <a:p>
            <a:fld id="{6CC0B945-51BC-184C-9E4B-E8B42E9AF6BD}" type="slidenum">
              <a:rPr lang="en-US" smtClean="0"/>
              <a:pPr/>
              <a:t>26</a:t>
            </a:fld>
            <a:endParaRPr lang="en-US"/>
          </a:p>
        </p:txBody>
      </p:sp>
      <p:sp>
        <p:nvSpPr>
          <p:cNvPr id="7" name="Footer Placeholder 6">
            <a:extLst>
              <a:ext uri="{FF2B5EF4-FFF2-40B4-BE49-F238E27FC236}">
                <a16:creationId xmlns:a16="http://schemas.microsoft.com/office/drawing/2014/main" id="{23766FF9-9CB4-2DF4-92BD-D0BD08A98689}"/>
              </a:ext>
            </a:extLst>
          </p:cNvPr>
          <p:cNvSpPr>
            <a:spLocks noGrp="1"/>
          </p:cNvSpPr>
          <p:nvPr>
            <p:ph type="ftr" sz="quarter" idx="3"/>
          </p:nvPr>
        </p:nvSpPr>
        <p:spPr/>
        <p:txBody>
          <a:bodyPr/>
          <a:lstStyle/>
          <a:p>
            <a:r>
              <a:rPr lang="en-US">
                <a:solidFill>
                  <a:srgbClr val="FFFFFF">
                    <a:lumMod val="50000"/>
                  </a:srgbClr>
                </a:solidFill>
              </a:rPr>
              <a:t>CONFIDENTIAL © Deltek, Inc. All Rights Reserved.</a:t>
            </a:r>
          </a:p>
        </p:txBody>
      </p:sp>
      <p:pic>
        <p:nvPicPr>
          <p:cNvPr id="38" name="Picture 37">
            <a:extLst>
              <a:ext uri="{FF2B5EF4-FFF2-40B4-BE49-F238E27FC236}">
                <a16:creationId xmlns:a16="http://schemas.microsoft.com/office/drawing/2014/main" id="{4DFA80F0-ED08-EC88-D7D1-518394EB43E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97748" y="954669"/>
            <a:ext cx="1267766" cy="939794"/>
          </a:xfrm>
          <a:prstGeom prst="rect">
            <a:avLst/>
          </a:prstGeom>
        </p:spPr>
      </p:pic>
      <p:pic>
        <p:nvPicPr>
          <p:cNvPr id="41" name="Picture 40">
            <a:extLst>
              <a:ext uri="{FF2B5EF4-FFF2-40B4-BE49-F238E27FC236}">
                <a16:creationId xmlns:a16="http://schemas.microsoft.com/office/drawing/2014/main" id="{205E80F5-5757-2BAF-08E1-ECF17B50B53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9599" y="971869"/>
            <a:ext cx="1285475" cy="905395"/>
          </a:xfrm>
          <a:prstGeom prst="rect">
            <a:avLst/>
          </a:prstGeom>
        </p:spPr>
      </p:pic>
      <p:pic>
        <p:nvPicPr>
          <p:cNvPr id="44" name="Picture 43">
            <a:extLst>
              <a:ext uri="{FF2B5EF4-FFF2-40B4-BE49-F238E27FC236}">
                <a16:creationId xmlns:a16="http://schemas.microsoft.com/office/drawing/2014/main" id="{7FF96A74-926B-3BD4-496F-421F2A15B1E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94395" y="954669"/>
            <a:ext cx="1239438" cy="939795"/>
          </a:xfrm>
          <a:prstGeom prst="rect">
            <a:avLst/>
          </a:prstGeom>
        </p:spPr>
      </p:pic>
      <p:pic>
        <p:nvPicPr>
          <p:cNvPr id="1026" name="Picture 2" descr="Deltek Dela">
            <a:extLst>
              <a:ext uri="{FF2B5EF4-FFF2-40B4-BE49-F238E27FC236}">
                <a16:creationId xmlns:a16="http://schemas.microsoft.com/office/drawing/2014/main" id="{CBDDD6F6-706A-AC57-E239-2942397EC9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3955" y="1116787"/>
            <a:ext cx="1231118" cy="6155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oud">
            <a:extLst>
              <a:ext uri="{FF2B5EF4-FFF2-40B4-BE49-F238E27FC236}">
                <a16:creationId xmlns:a16="http://schemas.microsoft.com/office/drawing/2014/main" id="{75583409-01A5-C6B1-E3E1-99D2847595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75041" y="995363"/>
            <a:ext cx="1598583" cy="8584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E0BD4437-4708-E4F6-57DE-36A57656D5DC}"/>
              </a:ext>
            </a:extLst>
          </p:cNvPr>
          <p:cNvSpPr/>
          <p:nvPr/>
        </p:nvSpPr>
        <p:spPr>
          <a:xfrm>
            <a:off x="7300182" y="917551"/>
            <a:ext cx="1584513" cy="3826881"/>
          </a:xfrm>
          <a:prstGeom prst="roundRect">
            <a:avLst/>
          </a:prstGeom>
          <a:noFill/>
          <a:ln w="28575" cap="flat" cmpd="sng" algn="ctr">
            <a:solidFill>
              <a:schemeClr val="accent2"/>
            </a:solidFill>
            <a:prstDash val="solid"/>
            <a:round/>
            <a:headEnd type="none" w="med" len="med"/>
            <a:tailEnd type="none" w="med" len="med"/>
          </a:ln>
          <a:effectLst>
            <a:glow rad="63500">
              <a:schemeClr val="accent2">
                <a:satMod val="175000"/>
                <a:alpha val="40000"/>
              </a:schemeClr>
            </a:glow>
          </a:effectLst>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2" name="Rectangle 1">
            <a:extLst>
              <a:ext uri="{FF2B5EF4-FFF2-40B4-BE49-F238E27FC236}">
                <a16:creationId xmlns:a16="http://schemas.microsoft.com/office/drawing/2014/main" id="{5AEFBBC4-F51C-2FF2-159E-46D7D8A863AE}"/>
              </a:ext>
            </a:extLst>
          </p:cNvPr>
          <p:cNvSpPr/>
          <p:nvPr/>
        </p:nvSpPr>
        <p:spPr>
          <a:xfrm>
            <a:off x="236898" y="917551"/>
            <a:ext cx="6918282" cy="3863999"/>
          </a:xfrm>
          <a:prstGeom prst="rect">
            <a:avLst/>
          </a:prstGeom>
          <a:solidFill>
            <a:schemeClr val="bg1">
              <a:alpha val="76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036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00D0D-5082-47E7-D36B-A1DD4316C6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363945-3D17-37C7-A379-1170F5AC4688}"/>
              </a:ext>
            </a:extLst>
          </p:cNvPr>
          <p:cNvSpPr>
            <a:spLocks noGrp="1"/>
          </p:cNvSpPr>
          <p:nvPr>
            <p:ph type="title"/>
          </p:nvPr>
        </p:nvSpPr>
        <p:spPr/>
        <p:txBody>
          <a:bodyPr/>
          <a:lstStyle/>
          <a:p>
            <a:r>
              <a:rPr lang="en-US" sz="2000" b="0" dirty="0"/>
              <a:t>Compelling Vision-Using Organizations to Upgrade</a:t>
            </a:r>
            <a:endParaRPr lang="en-US" dirty="0"/>
          </a:p>
        </p:txBody>
      </p:sp>
      <p:sp>
        <p:nvSpPr>
          <p:cNvPr id="3" name="Slide Number Placeholder 2">
            <a:extLst>
              <a:ext uri="{FF2B5EF4-FFF2-40B4-BE49-F238E27FC236}">
                <a16:creationId xmlns:a16="http://schemas.microsoft.com/office/drawing/2014/main" id="{28844DFA-E192-8316-D31A-37805717F239}"/>
              </a:ext>
            </a:extLst>
          </p:cNvPr>
          <p:cNvSpPr>
            <a:spLocks noGrp="1"/>
          </p:cNvSpPr>
          <p:nvPr>
            <p:ph type="sldNum" sz="quarter" idx="28"/>
          </p:nvPr>
        </p:nvSpPr>
        <p:spPr/>
        <p:txBody>
          <a:bodyPr/>
          <a:lstStyle/>
          <a:p>
            <a:fld id="{6CC0B945-51BC-184C-9E4B-E8B42E9AF6BD}" type="slidenum">
              <a:rPr lang="en-US" smtClean="0"/>
              <a:pPr/>
              <a:t>27</a:t>
            </a:fld>
            <a:endParaRPr lang="en-US"/>
          </a:p>
        </p:txBody>
      </p:sp>
      <p:sp>
        <p:nvSpPr>
          <p:cNvPr id="4" name="Footer Placeholder 3">
            <a:extLst>
              <a:ext uri="{FF2B5EF4-FFF2-40B4-BE49-F238E27FC236}">
                <a16:creationId xmlns:a16="http://schemas.microsoft.com/office/drawing/2014/main" id="{A5A40626-B9A9-0976-CECF-8C0905210097}"/>
              </a:ext>
            </a:extLst>
          </p:cNvPr>
          <p:cNvSpPr>
            <a:spLocks noGrp="1"/>
          </p:cNvSpPr>
          <p:nvPr>
            <p:ph type="ftr" sz="quarter" idx="3"/>
          </p:nvPr>
        </p:nvSpPr>
        <p:spPr/>
        <p:txBody>
          <a:bodyPr/>
          <a:lstStyle/>
          <a:p>
            <a:r>
              <a:rPr lang="en-US">
                <a:solidFill>
                  <a:srgbClr val="FFFFFF">
                    <a:lumMod val="50000"/>
                  </a:srgbClr>
                </a:solidFill>
              </a:rPr>
              <a:t>CONFIDENTIAL © Deltek, Inc. All Rights Reserved.</a:t>
            </a:r>
          </a:p>
        </p:txBody>
      </p:sp>
      <p:sp>
        <p:nvSpPr>
          <p:cNvPr id="5" name="Oval 4">
            <a:extLst>
              <a:ext uri="{FF2B5EF4-FFF2-40B4-BE49-F238E27FC236}">
                <a16:creationId xmlns:a16="http://schemas.microsoft.com/office/drawing/2014/main" id="{B0F0F66F-C704-52A9-0822-183BA9C86443}"/>
              </a:ext>
            </a:extLst>
          </p:cNvPr>
          <p:cNvSpPr/>
          <p:nvPr/>
        </p:nvSpPr>
        <p:spPr bwMode="auto">
          <a:xfrm>
            <a:off x="7641503" y="116581"/>
            <a:ext cx="575146" cy="575146"/>
          </a:xfrm>
          <a:prstGeom prst="ellipse">
            <a:avLst/>
          </a:prstGeom>
          <a:solidFill>
            <a:srgbClr val="011E3A"/>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pic>
        <p:nvPicPr>
          <p:cNvPr id="6" name="Picture 5">
            <a:extLst>
              <a:ext uri="{FF2B5EF4-FFF2-40B4-BE49-F238E27FC236}">
                <a16:creationId xmlns:a16="http://schemas.microsoft.com/office/drawing/2014/main" id="{2A4024A0-A4F0-5F69-E476-3F6A8ABEAF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4608" y="107017"/>
            <a:ext cx="561231" cy="561231"/>
          </a:xfrm>
          <a:prstGeom prst="rect">
            <a:avLst/>
          </a:prstGeom>
          <a:effectLst>
            <a:outerShdw blurRad="50800" dist="38100" dir="2700000" algn="tl" rotWithShape="0">
              <a:prstClr val="black">
                <a:alpha val="40000"/>
              </a:prstClr>
            </a:outerShdw>
          </a:effectLst>
        </p:spPr>
      </p:pic>
      <p:sp>
        <p:nvSpPr>
          <p:cNvPr id="7" name="Oval 6">
            <a:extLst>
              <a:ext uri="{FF2B5EF4-FFF2-40B4-BE49-F238E27FC236}">
                <a16:creationId xmlns:a16="http://schemas.microsoft.com/office/drawing/2014/main" id="{AC0B894D-39E8-F9C0-4747-AEFF391979AF}"/>
              </a:ext>
            </a:extLst>
          </p:cNvPr>
          <p:cNvSpPr/>
          <p:nvPr/>
        </p:nvSpPr>
        <p:spPr bwMode="auto">
          <a:xfrm>
            <a:off x="1032143" y="2709118"/>
            <a:ext cx="575146" cy="575146"/>
          </a:xfrm>
          <a:prstGeom prst="ellipse">
            <a:avLst/>
          </a:prstGeom>
          <a:solidFill>
            <a:srgbClr val="338DCD"/>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8" name="Oval 7">
            <a:extLst>
              <a:ext uri="{FF2B5EF4-FFF2-40B4-BE49-F238E27FC236}">
                <a16:creationId xmlns:a16="http://schemas.microsoft.com/office/drawing/2014/main" id="{16F3F61A-5F91-E3F8-FF9A-3D93449F433D}"/>
              </a:ext>
            </a:extLst>
          </p:cNvPr>
          <p:cNvSpPr/>
          <p:nvPr/>
        </p:nvSpPr>
        <p:spPr bwMode="auto">
          <a:xfrm>
            <a:off x="2284669" y="2217418"/>
            <a:ext cx="575146" cy="575146"/>
          </a:xfrm>
          <a:prstGeom prst="ellipse">
            <a:avLst/>
          </a:prstGeom>
          <a:solidFill>
            <a:srgbClr val="2276CA"/>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9" name="Oval 8">
            <a:extLst>
              <a:ext uri="{FF2B5EF4-FFF2-40B4-BE49-F238E27FC236}">
                <a16:creationId xmlns:a16="http://schemas.microsoft.com/office/drawing/2014/main" id="{23F5F2A2-5A9F-E6A1-CC5A-AA58A34D12EE}"/>
              </a:ext>
            </a:extLst>
          </p:cNvPr>
          <p:cNvSpPr/>
          <p:nvPr/>
        </p:nvSpPr>
        <p:spPr bwMode="auto">
          <a:xfrm>
            <a:off x="3619870" y="1687799"/>
            <a:ext cx="575146" cy="575146"/>
          </a:xfrm>
          <a:prstGeom prst="ellipse">
            <a:avLst/>
          </a:prstGeom>
          <a:solidFill>
            <a:srgbClr val="005A9A"/>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10" name="Oval 9">
            <a:extLst>
              <a:ext uri="{FF2B5EF4-FFF2-40B4-BE49-F238E27FC236}">
                <a16:creationId xmlns:a16="http://schemas.microsoft.com/office/drawing/2014/main" id="{B2CCDCA6-5FAA-CC58-EE15-4AE9173F71E4}"/>
              </a:ext>
            </a:extLst>
          </p:cNvPr>
          <p:cNvSpPr/>
          <p:nvPr/>
        </p:nvSpPr>
        <p:spPr bwMode="auto">
          <a:xfrm>
            <a:off x="4919587" y="1186481"/>
            <a:ext cx="575146" cy="575146"/>
          </a:xfrm>
          <a:prstGeom prst="ellipse">
            <a:avLst/>
          </a:prstGeom>
          <a:solidFill>
            <a:srgbClr val="004474"/>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11" name="Oval 10">
            <a:extLst>
              <a:ext uri="{FF2B5EF4-FFF2-40B4-BE49-F238E27FC236}">
                <a16:creationId xmlns:a16="http://schemas.microsoft.com/office/drawing/2014/main" id="{176E821E-61F6-102F-5814-1C3FDC4B7B3A}"/>
              </a:ext>
            </a:extLst>
          </p:cNvPr>
          <p:cNvSpPr/>
          <p:nvPr/>
        </p:nvSpPr>
        <p:spPr bwMode="auto">
          <a:xfrm>
            <a:off x="6264452" y="658532"/>
            <a:ext cx="575146" cy="575146"/>
          </a:xfrm>
          <a:prstGeom prst="ellipse">
            <a:avLst/>
          </a:prstGeom>
          <a:solidFill>
            <a:srgbClr val="002D4D"/>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12" name="Freeform: Shape 76">
            <a:extLst>
              <a:ext uri="{FF2B5EF4-FFF2-40B4-BE49-F238E27FC236}">
                <a16:creationId xmlns:a16="http://schemas.microsoft.com/office/drawing/2014/main" id="{63C366F7-F605-D53C-78FE-56B1F0B48DE3}"/>
              </a:ext>
            </a:extLst>
          </p:cNvPr>
          <p:cNvSpPr/>
          <p:nvPr/>
        </p:nvSpPr>
        <p:spPr>
          <a:xfrm>
            <a:off x="7347467" y="997125"/>
            <a:ext cx="1321961" cy="3777337"/>
          </a:xfrm>
          <a:custGeom>
            <a:avLst/>
            <a:gdLst>
              <a:gd name="connsiteX0" fmla="*/ 0 w 881809"/>
              <a:gd name="connsiteY0" fmla="*/ 0 h 3857566"/>
              <a:gd name="connsiteX1" fmla="*/ 881809 w 881809"/>
              <a:gd name="connsiteY1" fmla="*/ 0 h 3857566"/>
              <a:gd name="connsiteX2" fmla="*/ 881809 w 881809"/>
              <a:gd name="connsiteY2" fmla="*/ 3857567 h 3857566"/>
              <a:gd name="connsiteX3" fmla="*/ 0 w 881809"/>
              <a:gd name="connsiteY3" fmla="*/ 3857567 h 3857566"/>
            </a:gdLst>
            <a:ahLst/>
            <a:cxnLst>
              <a:cxn ang="0">
                <a:pos x="connsiteX0" y="connsiteY0"/>
              </a:cxn>
              <a:cxn ang="0">
                <a:pos x="connsiteX1" y="connsiteY1"/>
              </a:cxn>
              <a:cxn ang="0">
                <a:pos x="connsiteX2" y="connsiteY2"/>
              </a:cxn>
              <a:cxn ang="0">
                <a:pos x="connsiteX3" y="connsiteY3"/>
              </a:cxn>
            </a:cxnLst>
            <a:rect l="l" t="t" r="r" b="b"/>
            <a:pathLst>
              <a:path w="881809" h="3857566">
                <a:moveTo>
                  <a:pt x="0" y="0"/>
                </a:moveTo>
                <a:lnTo>
                  <a:pt x="881809" y="0"/>
                </a:lnTo>
                <a:lnTo>
                  <a:pt x="881809" y="3857567"/>
                </a:lnTo>
                <a:lnTo>
                  <a:pt x="0" y="3857567"/>
                </a:lnTo>
                <a:close/>
              </a:path>
            </a:pathLst>
          </a:custGeom>
          <a:solidFill>
            <a:srgbClr val="011E3A"/>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3" name="Freeform: Shape 77">
            <a:extLst>
              <a:ext uri="{FF2B5EF4-FFF2-40B4-BE49-F238E27FC236}">
                <a16:creationId xmlns:a16="http://schemas.microsoft.com/office/drawing/2014/main" id="{DDC6CCCD-3597-C4E5-D405-53FB5C1FEF6C}"/>
              </a:ext>
            </a:extLst>
          </p:cNvPr>
          <p:cNvSpPr/>
          <p:nvPr/>
        </p:nvSpPr>
        <p:spPr>
          <a:xfrm>
            <a:off x="6027132" y="1481397"/>
            <a:ext cx="1321961" cy="3293066"/>
          </a:xfrm>
          <a:custGeom>
            <a:avLst/>
            <a:gdLst>
              <a:gd name="connsiteX0" fmla="*/ 0 w 881809"/>
              <a:gd name="connsiteY0" fmla="*/ 0 h 3390436"/>
              <a:gd name="connsiteX1" fmla="*/ 881809 w 881809"/>
              <a:gd name="connsiteY1" fmla="*/ 0 h 3390436"/>
              <a:gd name="connsiteX2" fmla="*/ 881809 w 881809"/>
              <a:gd name="connsiteY2" fmla="*/ 3390436 h 3390436"/>
              <a:gd name="connsiteX3" fmla="*/ 0 w 881809"/>
              <a:gd name="connsiteY3" fmla="*/ 3390436 h 3390436"/>
            </a:gdLst>
            <a:ahLst/>
            <a:cxnLst>
              <a:cxn ang="0">
                <a:pos x="connsiteX0" y="connsiteY0"/>
              </a:cxn>
              <a:cxn ang="0">
                <a:pos x="connsiteX1" y="connsiteY1"/>
              </a:cxn>
              <a:cxn ang="0">
                <a:pos x="connsiteX2" y="connsiteY2"/>
              </a:cxn>
              <a:cxn ang="0">
                <a:pos x="connsiteX3" y="connsiteY3"/>
              </a:cxn>
            </a:cxnLst>
            <a:rect l="l" t="t" r="r" b="b"/>
            <a:pathLst>
              <a:path w="881809" h="3390436">
                <a:moveTo>
                  <a:pt x="0" y="0"/>
                </a:moveTo>
                <a:lnTo>
                  <a:pt x="881809" y="0"/>
                </a:lnTo>
                <a:lnTo>
                  <a:pt x="881809" y="3390436"/>
                </a:lnTo>
                <a:lnTo>
                  <a:pt x="0" y="3390436"/>
                </a:lnTo>
                <a:close/>
              </a:path>
            </a:pathLst>
          </a:custGeom>
          <a:solidFill>
            <a:srgbClr val="002D4D"/>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4" name="Freeform: Shape 78">
            <a:extLst>
              <a:ext uri="{FF2B5EF4-FFF2-40B4-BE49-F238E27FC236}">
                <a16:creationId xmlns:a16="http://schemas.microsoft.com/office/drawing/2014/main" id="{2BEBAF75-2EAF-480E-75AF-420747CA6232}"/>
              </a:ext>
            </a:extLst>
          </p:cNvPr>
          <p:cNvSpPr/>
          <p:nvPr/>
        </p:nvSpPr>
        <p:spPr>
          <a:xfrm>
            <a:off x="4706800" y="1998909"/>
            <a:ext cx="1321961" cy="2775554"/>
          </a:xfrm>
          <a:custGeom>
            <a:avLst/>
            <a:gdLst>
              <a:gd name="connsiteX0" fmla="*/ 0 w 881809"/>
              <a:gd name="connsiteY0" fmla="*/ 0 h 2891242"/>
              <a:gd name="connsiteX1" fmla="*/ 881809 w 881809"/>
              <a:gd name="connsiteY1" fmla="*/ 0 h 2891242"/>
              <a:gd name="connsiteX2" fmla="*/ 881809 w 881809"/>
              <a:gd name="connsiteY2" fmla="*/ 2891243 h 2891242"/>
              <a:gd name="connsiteX3" fmla="*/ 0 w 881809"/>
              <a:gd name="connsiteY3" fmla="*/ 2891243 h 2891242"/>
            </a:gdLst>
            <a:ahLst/>
            <a:cxnLst>
              <a:cxn ang="0">
                <a:pos x="connsiteX0" y="connsiteY0"/>
              </a:cxn>
              <a:cxn ang="0">
                <a:pos x="connsiteX1" y="connsiteY1"/>
              </a:cxn>
              <a:cxn ang="0">
                <a:pos x="connsiteX2" y="connsiteY2"/>
              </a:cxn>
              <a:cxn ang="0">
                <a:pos x="connsiteX3" y="connsiteY3"/>
              </a:cxn>
            </a:cxnLst>
            <a:rect l="l" t="t" r="r" b="b"/>
            <a:pathLst>
              <a:path w="881809" h="2891242">
                <a:moveTo>
                  <a:pt x="0" y="0"/>
                </a:moveTo>
                <a:lnTo>
                  <a:pt x="881809" y="0"/>
                </a:lnTo>
                <a:lnTo>
                  <a:pt x="881809" y="2891243"/>
                </a:lnTo>
                <a:lnTo>
                  <a:pt x="0" y="2891243"/>
                </a:lnTo>
                <a:close/>
              </a:path>
            </a:pathLst>
          </a:custGeom>
          <a:solidFill>
            <a:srgbClr val="004474"/>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5" name="Freeform: Shape 79">
            <a:extLst>
              <a:ext uri="{FF2B5EF4-FFF2-40B4-BE49-F238E27FC236}">
                <a16:creationId xmlns:a16="http://schemas.microsoft.com/office/drawing/2014/main" id="{11C4EFD9-68C2-4657-2475-A464A5EC9732}"/>
              </a:ext>
            </a:extLst>
          </p:cNvPr>
          <p:cNvSpPr/>
          <p:nvPr/>
        </p:nvSpPr>
        <p:spPr>
          <a:xfrm>
            <a:off x="3384893" y="2496123"/>
            <a:ext cx="1321961" cy="2273091"/>
          </a:xfrm>
          <a:custGeom>
            <a:avLst/>
            <a:gdLst>
              <a:gd name="connsiteX0" fmla="*/ 0 w 881809"/>
              <a:gd name="connsiteY0" fmla="*/ 0 h 2403888"/>
              <a:gd name="connsiteX1" fmla="*/ 881809 w 881809"/>
              <a:gd name="connsiteY1" fmla="*/ 0 h 2403888"/>
              <a:gd name="connsiteX2" fmla="*/ 881809 w 881809"/>
              <a:gd name="connsiteY2" fmla="*/ 2403888 h 2403888"/>
              <a:gd name="connsiteX3" fmla="*/ 0 w 881809"/>
              <a:gd name="connsiteY3" fmla="*/ 2403888 h 2403888"/>
            </a:gdLst>
            <a:ahLst/>
            <a:cxnLst>
              <a:cxn ang="0">
                <a:pos x="connsiteX0" y="connsiteY0"/>
              </a:cxn>
              <a:cxn ang="0">
                <a:pos x="connsiteX1" y="connsiteY1"/>
              </a:cxn>
              <a:cxn ang="0">
                <a:pos x="connsiteX2" y="connsiteY2"/>
              </a:cxn>
              <a:cxn ang="0">
                <a:pos x="connsiteX3" y="connsiteY3"/>
              </a:cxn>
            </a:cxnLst>
            <a:rect l="l" t="t" r="r" b="b"/>
            <a:pathLst>
              <a:path w="881809" h="2403888">
                <a:moveTo>
                  <a:pt x="0" y="0"/>
                </a:moveTo>
                <a:lnTo>
                  <a:pt x="881809" y="0"/>
                </a:lnTo>
                <a:lnTo>
                  <a:pt x="881809" y="2403888"/>
                </a:lnTo>
                <a:lnTo>
                  <a:pt x="0" y="2403888"/>
                </a:lnTo>
                <a:close/>
              </a:path>
            </a:pathLst>
          </a:custGeom>
          <a:solidFill>
            <a:srgbClr val="005A9A"/>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6" name="Freeform: Shape 80">
            <a:extLst>
              <a:ext uri="{FF2B5EF4-FFF2-40B4-BE49-F238E27FC236}">
                <a16:creationId xmlns:a16="http://schemas.microsoft.com/office/drawing/2014/main" id="{ECB54F6C-598B-5906-E3BD-EC6B0F21245E}"/>
              </a:ext>
            </a:extLst>
          </p:cNvPr>
          <p:cNvSpPr/>
          <p:nvPr/>
        </p:nvSpPr>
        <p:spPr>
          <a:xfrm>
            <a:off x="2066763" y="3001113"/>
            <a:ext cx="1321961" cy="1774699"/>
          </a:xfrm>
          <a:custGeom>
            <a:avLst/>
            <a:gdLst>
              <a:gd name="connsiteX0" fmla="*/ 0 w 881809"/>
              <a:gd name="connsiteY0" fmla="*/ 0 h 1912751"/>
              <a:gd name="connsiteX1" fmla="*/ 881809 w 881809"/>
              <a:gd name="connsiteY1" fmla="*/ 0 h 1912751"/>
              <a:gd name="connsiteX2" fmla="*/ 881809 w 881809"/>
              <a:gd name="connsiteY2" fmla="*/ 1912752 h 1912751"/>
              <a:gd name="connsiteX3" fmla="*/ 0 w 881809"/>
              <a:gd name="connsiteY3" fmla="*/ 1912752 h 1912751"/>
            </a:gdLst>
            <a:ahLst/>
            <a:cxnLst>
              <a:cxn ang="0">
                <a:pos x="connsiteX0" y="connsiteY0"/>
              </a:cxn>
              <a:cxn ang="0">
                <a:pos x="connsiteX1" y="connsiteY1"/>
              </a:cxn>
              <a:cxn ang="0">
                <a:pos x="connsiteX2" y="connsiteY2"/>
              </a:cxn>
              <a:cxn ang="0">
                <a:pos x="connsiteX3" y="connsiteY3"/>
              </a:cxn>
            </a:cxnLst>
            <a:rect l="l" t="t" r="r" b="b"/>
            <a:pathLst>
              <a:path w="881809" h="1912751">
                <a:moveTo>
                  <a:pt x="0" y="0"/>
                </a:moveTo>
                <a:lnTo>
                  <a:pt x="881809" y="0"/>
                </a:lnTo>
                <a:lnTo>
                  <a:pt x="881809" y="1912752"/>
                </a:lnTo>
                <a:lnTo>
                  <a:pt x="0" y="1912752"/>
                </a:lnTo>
                <a:close/>
              </a:path>
            </a:pathLst>
          </a:custGeom>
          <a:solidFill>
            <a:srgbClr val="2276CA"/>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7" name="Freeform: Shape 81">
            <a:extLst>
              <a:ext uri="{FF2B5EF4-FFF2-40B4-BE49-F238E27FC236}">
                <a16:creationId xmlns:a16="http://schemas.microsoft.com/office/drawing/2014/main" id="{5BE2A50E-D1DB-700F-A6B5-69DEF1E65C3E}"/>
              </a:ext>
            </a:extLst>
          </p:cNvPr>
          <p:cNvSpPr/>
          <p:nvPr/>
        </p:nvSpPr>
        <p:spPr>
          <a:xfrm>
            <a:off x="745541" y="3472623"/>
            <a:ext cx="1321659" cy="1301839"/>
          </a:xfrm>
          <a:custGeom>
            <a:avLst/>
            <a:gdLst>
              <a:gd name="connsiteX0" fmla="*/ 0 w 861749"/>
              <a:gd name="connsiteY0" fmla="*/ 0 h 1353050"/>
              <a:gd name="connsiteX1" fmla="*/ 861749 w 861749"/>
              <a:gd name="connsiteY1" fmla="*/ 0 h 1353050"/>
              <a:gd name="connsiteX2" fmla="*/ 861749 w 861749"/>
              <a:gd name="connsiteY2" fmla="*/ 1353051 h 1353050"/>
              <a:gd name="connsiteX3" fmla="*/ 0 w 861749"/>
              <a:gd name="connsiteY3" fmla="*/ 1353051 h 1353050"/>
            </a:gdLst>
            <a:ahLst/>
            <a:cxnLst>
              <a:cxn ang="0">
                <a:pos x="connsiteX0" y="connsiteY0"/>
              </a:cxn>
              <a:cxn ang="0">
                <a:pos x="connsiteX1" y="connsiteY1"/>
              </a:cxn>
              <a:cxn ang="0">
                <a:pos x="connsiteX2" y="connsiteY2"/>
              </a:cxn>
              <a:cxn ang="0">
                <a:pos x="connsiteX3" y="connsiteY3"/>
              </a:cxn>
            </a:cxnLst>
            <a:rect l="l" t="t" r="r" b="b"/>
            <a:pathLst>
              <a:path w="861749" h="1353050">
                <a:moveTo>
                  <a:pt x="0" y="0"/>
                </a:moveTo>
                <a:lnTo>
                  <a:pt x="861749" y="0"/>
                </a:lnTo>
                <a:lnTo>
                  <a:pt x="861749" y="1353051"/>
                </a:lnTo>
                <a:lnTo>
                  <a:pt x="0" y="1353051"/>
                </a:lnTo>
                <a:close/>
              </a:path>
            </a:pathLst>
          </a:custGeom>
          <a:solidFill>
            <a:srgbClr val="338DCD"/>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8" name="Freeform: Shape 82">
            <a:extLst>
              <a:ext uri="{FF2B5EF4-FFF2-40B4-BE49-F238E27FC236}">
                <a16:creationId xmlns:a16="http://schemas.microsoft.com/office/drawing/2014/main" id="{5DFA9D14-4DA5-293B-AAD4-BC1F2D0F74D9}"/>
              </a:ext>
            </a:extLst>
          </p:cNvPr>
          <p:cNvSpPr/>
          <p:nvPr/>
        </p:nvSpPr>
        <p:spPr>
          <a:xfrm>
            <a:off x="745542" y="855208"/>
            <a:ext cx="7923886" cy="2717540"/>
          </a:xfrm>
          <a:custGeom>
            <a:avLst/>
            <a:gdLst>
              <a:gd name="connsiteX0" fmla="*/ 4280466 w 5306827"/>
              <a:gd name="connsiteY0" fmla="*/ 0 h 2577028"/>
              <a:gd name="connsiteX1" fmla="*/ 4982775 w 5306827"/>
              <a:gd name="connsiteY1" fmla="*/ 0 h 2577028"/>
              <a:gd name="connsiteX2" fmla="*/ 4982775 w 5306827"/>
              <a:gd name="connsiteY2" fmla="*/ 1417 h 2577028"/>
              <a:gd name="connsiteX3" fmla="*/ 5306827 w 5306827"/>
              <a:gd name="connsiteY3" fmla="*/ 1417 h 2577028"/>
              <a:gd name="connsiteX4" fmla="*/ 5306827 w 5306827"/>
              <a:gd name="connsiteY4" fmla="*/ 157026 h 2577028"/>
              <a:gd name="connsiteX5" fmla="*/ 4453605 w 5306827"/>
              <a:gd name="connsiteY5" fmla="*/ 157026 h 2577028"/>
              <a:gd name="connsiteX6" fmla="*/ 4453605 w 5306827"/>
              <a:gd name="connsiteY6" fmla="*/ 628103 h 2577028"/>
              <a:gd name="connsiteX7" fmla="*/ 3575742 w 5306827"/>
              <a:gd name="connsiteY7" fmla="*/ 628103 h 2577028"/>
              <a:gd name="connsiteX8" fmla="*/ 3575742 w 5306827"/>
              <a:gd name="connsiteY8" fmla="*/ 1127460 h 2577028"/>
              <a:gd name="connsiteX9" fmla="*/ 2697879 w 5306827"/>
              <a:gd name="connsiteY9" fmla="*/ 1127460 h 2577028"/>
              <a:gd name="connsiteX10" fmla="*/ 2697879 w 5306827"/>
              <a:gd name="connsiteY10" fmla="*/ 1602647 h 2577028"/>
              <a:gd name="connsiteX11" fmla="*/ 1828073 w 5306827"/>
              <a:gd name="connsiteY11" fmla="*/ 1602647 h 2577028"/>
              <a:gd name="connsiteX12" fmla="*/ 1828073 w 5306827"/>
              <a:gd name="connsiteY12" fmla="*/ 2085727 h 2577028"/>
              <a:gd name="connsiteX13" fmla="*/ 942318 w 5306827"/>
              <a:gd name="connsiteY13" fmla="*/ 2085727 h 2577028"/>
              <a:gd name="connsiteX14" fmla="*/ 942318 w 5306827"/>
              <a:gd name="connsiteY14" fmla="*/ 2577028 h 2577028"/>
              <a:gd name="connsiteX15" fmla="*/ 0 w 5306827"/>
              <a:gd name="connsiteY15" fmla="*/ 2577028 h 2577028"/>
              <a:gd name="connsiteX16" fmla="*/ 0 w 5306827"/>
              <a:gd name="connsiteY16" fmla="*/ 2415892 h 2577028"/>
              <a:gd name="connsiteX17" fmla="*/ 793184 w 5306827"/>
              <a:gd name="connsiteY17" fmla="*/ 2423949 h 2577028"/>
              <a:gd name="connsiteX18" fmla="*/ 793184 w 5306827"/>
              <a:gd name="connsiteY18" fmla="*/ 1936758 h 2577028"/>
              <a:gd name="connsiteX19" fmla="*/ 1654934 w 5306827"/>
              <a:gd name="connsiteY19" fmla="*/ 1936758 h 2577028"/>
              <a:gd name="connsiteX20" fmla="*/ 1654934 w 5306827"/>
              <a:gd name="connsiteY20" fmla="*/ 1449568 h 2577028"/>
              <a:gd name="connsiteX21" fmla="*/ 2532797 w 5306827"/>
              <a:gd name="connsiteY21" fmla="*/ 1449568 h 2577028"/>
              <a:gd name="connsiteX22" fmla="*/ 2532797 w 5306827"/>
              <a:gd name="connsiteY22" fmla="*/ 974381 h 2577028"/>
              <a:gd name="connsiteX23" fmla="*/ 3402603 w 5306827"/>
              <a:gd name="connsiteY23" fmla="*/ 974381 h 2577028"/>
              <a:gd name="connsiteX24" fmla="*/ 3402603 w 5306827"/>
              <a:gd name="connsiteY24" fmla="*/ 475023 h 2577028"/>
              <a:gd name="connsiteX25" fmla="*/ 4280466 w 5306827"/>
              <a:gd name="connsiteY25" fmla="*/ 475023 h 257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06827" h="2577028">
                <a:moveTo>
                  <a:pt x="4280466" y="0"/>
                </a:moveTo>
                <a:lnTo>
                  <a:pt x="4982775" y="0"/>
                </a:lnTo>
                <a:lnTo>
                  <a:pt x="4982775" y="1417"/>
                </a:lnTo>
                <a:lnTo>
                  <a:pt x="5306827" y="1417"/>
                </a:lnTo>
                <a:lnTo>
                  <a:pt x="5306827" y="157026"/>
                </a:lnTo>
                <a:lnTo>
                  <a:pt x="4453605" y="157026"/>
                </a:lnTo>
                <a:lnTo>
                  <a:pt x="4453605" y="628103"/>
                </a:lnTo>
                <a:lnTo>
                  <a:pt x="3575742" y="628103"/>
                </a:lnTo>
                <a:lnTo>
                  <a:pt x="3575742" y="1127460"/>
                </a:lnTo>
                <a:lnTo>
                  <a:pt x="2697879" y="1127460"/>
                </a:lnTo>
                <a:lnTo>
                  <a:pt x="2697879" y="1602647"/>
                </a:lnTo>
                <a:lnTo>
                  <a:pt x="1828073" y="1602647"/>
                </a:lnTo>
                <a:lnTo>
                  <a:pt x="1828073" y="2085727"/>
                </a:lnTo>
                <a:lnTo>
                  <a:pt x="942318" y="2085727"/>
                </a:lnTo>
                <a:lnTo>
                  <a:pt x="942318" y="2577028"/>
                </a:lnTo>
                <a:lnTo>
                  <a:pt x="0" y="2577028"/>
                </a:lnTo>
                <a:lnTo>
                  <a:pt x="0" y="2415892"/>
                </a:lnTo>
                <a:lnTo>
                  <a:pt x="793184" y="2423949"/>
                </a:lnTo>
                <a:lnTo>
                  <a:pt x="793184" y="1936758"/>
                </a:lnTo>
                <a:lnTo>
                  <a:pt x="1654934" y="1936758"/>
                </a:lnTo>
                <a:lnTo>
                  <a:pt x="1654934" y="1449568"/>
                </a:lnTo>
                <a:lnTo>
                  <a:pt x="2532797" y="1449568"/>
                </a:lnTo>
                <a:lnTo>
                  <a:pt x="2532797" y="974381"/>
                </a:lnTo>
                <a:lnTo>
                  <a:pt x="3402603" y="974381"/>
                </a:lnTo>
                <a:lnTo>
                  <a:pt x="3402603" y="475023"/>
                </a:lnTo>
                <a:lnTo>
                  <a:pt x="4280466" y="475023"/>
                </a:lnTo>
                <a:close/>
              </a:path>
            </a:pathLst>
          </a:custGeom>
          <a:solidFill>
            <a:schemeClr val="bg1">
              <a:lumMod val="75000"/>
            </a:schemeClr>
          </a:solidFill>
          <a:ln w="16436" cap="flat">
            <a:noFill/>
            <a:prstDash val="solid"/>
            <a:miter/>
          </a:ln>
          <a:effectLst>
            <a:outerShdw blurRad="50800" dist="38100" dir="2700000" algn="tl" rotWithShape="0">
              <a:prstClr val="black">
                <a:alpha val="40000"/>
              </a:prstClr>
            </a:outerShdw>
          </a:effectLst>
        </p:spPr>
        <p:txBody>
          <a:bodyPr wrap="square" rtlCol="0" anchor="ctr">
            <a:noAutofit/>
          </a:bodyPr>
          <a:lstStyle/>
          <a:p>
            <a:pPr defTabSz="685800">
              <a:defRPr/>
            </a:pPr>
            <a:endParaRPr lang="en-US" sz="1350">
              <a:solidFill>
                <a:prstClr val="black"/>
              </a:solidFill>
              <a:latin typeface="Calibri"/>
            </a:endParaRPr>
          </a:p>
        </p:txBody>
      </p:sp>
      <p:sp>
        <p:nvSpPr>
          <p:cNvPr id="25" name="TextBox 24">
            <a:extLst>
              <a:ext uri="{FF2B5EF4-FFF2-40B4-BE49-F238E27FC236}">
                <a16:creationId xmlns:a16="http://schemas.microsoft.com/office/drawing/2014/main" id="{9E1DA4A6-98D4-EA31-C920-1A87987E44B1}"/>
              </a:ext>
            </a:extLst>
          </p:cNvPr>
          <p:cNvSpPr txBox="1"/>
          <p:nvPr/>
        </p:nvSpPr>
        <p:spPr>
          <a:xfrm>
            <a:off x="1106758" y="2731537"/>
            <a:ext cx="425915" cy="646331"/>
          </a:xfrm>
          <a:prstGeom prst="rect">
            <a:avLst/>
          </a:prstGeom>
          <a:noFill/>
        </p:spPr>
        <p:txBody>
          <a:bodyPr wrap="square" rtlCol="0">
            <a:spAutoFit/>
          </a:bodyPr>
          <a:lstStyle/>
          <a:p>
            <a:pPr algn="ctr"/>
            <a:r>
              <a:rPr lang="en-US" sz="3600">
                <a:solidFill>
                  <a:schemeClr val="bg1"/>
                </a:solidFill>
                <a:effectLst>
                  <a:outerShdw blurRad="38100" dist="38100" dir="2700000" algn="tl">
                    <a:srgbClr val="000000">
                      <a:alpha val="43137"/>
                    </a:srgbClr>
                  </a:outerShdw>
                </a:effectLst>
                <a:latin typeface="Omnes Semibold" pitchFamily="50" charset="0"/>
              </a:rPr>
              <a:t>V</a:t>
            </a:r>
          </a:p>
        </p:txBody>
      </p:sp>
      <p:pic>
        <p:nvPicPr>
          <p:cNvPr id="26" name="Picture 25">
            <a:extLst>
              <a:ext uri="{FF2B5EF4-FFF2-40B4-BE49-F238E27FC236}">
                <a16:creationId xmlns:a16="http://schemas.microsoft.com/office/drawing/2014/main" id="{508F4938-9DFA-4CA2-2C77-E70D9F82AA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4862" y="2246494"/>
            <a:ext cx="506432" cy="506432"/>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1BA11CD2-29F9-CA36-E05F-5694538CA3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0447" y="1678738"/>
            <a:ext cx="540860" cy="540860"/>
          </a:xfrm>
          <a:prstGeom prst="rect">
            <a:avLst/>
          </a:prstGeom>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1A3A21D9-906B-31C3-3A29-7659E59452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7427" y="714772"/>
            <a:ext cx="430583" cy="430583"/>
          </a:xfrm>
          <a:prstGeom prst="rect">
            <a:avLst/>
          </a:prstGeom>
          <a:effectLst>
            <a:outerShdw blurRad="50800" dist="38100" dir="2700000" algn="tl" rotWithShape="0">
              <a:prstClr val="black">
                <a:alpha val="40000"/>
              </a:prstClr>
            </a:outerShdw>
          </a:effectLst>
        </p:spPr>
      </p:pic>
      <p:pic>
        <p:nvPicPr>
          <p:cNvPr id="29" name="Picture 28">
            <a:extLst>
              <a:ext uri="{FF2B5EF4-FFF2-40B4-BE49-F238E27FC236}">
                <a16:creationId xmlns:a16="http://schemas.microsoft.com/office/drawing/2014/main" id="{F2334654-1F77-C43D-B835-30DAF6FC55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9916" y="1254962"/>
            <a:ext cx="433100" cy="433100"/>
          </a:xfrm>
          <a:prstGeom prst="rect">
            <a:avLst/>
          </a:prstGeom>
          <a:effectLst>
            <a:outerShdw blurRad="50800" dist="38100" dir="2700000" algn="tl" rotWithShape="0">
              <a:prstClr val="black">
                <a:alpha val="40000"/>
              </a:prstClr>
            </a:outerShdw>
          </a:effectLst>
        </p:spPr>
      </p:pic>
      <p:sp>
        <p:nvSpPr>
          <p:cNvPr id="36" name="Rectangle 35">
            <a:extLst>
              <a:ext uri="{FF2B5EF4-FFF2-40B4-BE49-F238E27FC236}">
                <a16:creationId xmlns:a16="http://schemas.microsoft.com/office/drawing/2014/main" id="{DABE5D4C-98AA-1E8C-B3A3-E071BC3C7194}"/>
              </a:ext>
            </a:extLst>
          </p:cNvPr>
          <p:cNvSpPr/>
          <p:nvPr/>
        </p:nvSpPr>
        <p:spPr>
          <a:xfrm>
            <a:off x="380998" y="1864614"/>
            <a:ext cx="8288430" cy="2912621"/>
          </a:xfrm>
          <a:prstGeom prst="rect">
            <a:avLst/>
          </a:prstGeom>
          <a:noFill/>
        </p:spPr>
        <p:txBody>
          <a:bodyPr vert="horz" lIns="91440" tIns="45720" rIns="91440" bIns="45720" rtlCol="0">
            <a:noAutofit/>
          </a:bodyPr>
          <a:lstStyle/>
          <a:p>
            <a:pPr marL="342900" indent="-171450" algn="r" defTabSz="457189">
              <a:lnSpc>
                <a:spcPts val="1900"/>
              </a:lnSpc>
              <a:spcBef>
                <a:spcPts val="900"/>
              </a:spcBef>
              <a:buClr>
                <a:srgbClr val="92D050"/>
              </a:buClr>
              <a:buSzPct val="120000"/>
              <a:buFont typeface="Wingdings" panose="05000000000000000000" pitchFamily="2" charset="2"/>
              <a:buChar char="ü"/>
            </a:pPr>
            <a:r>
              <a:rPr lang="en-US" sz="1900" dirty="0">
                <a:solidFill>
                  <a:schemeClr val="bg1"/>
                </a:solidFill>
                <a:latin typeface="Figtree" pitchFamily="2" charset="0"/>
              </a:rPr>
              <a:t>Strong roadmap; </a:t>
            </a:r>
            <a:br>
              <a:rPr lang="en-US" sz="1900" dirty="0">
                <a:solidFill>
                  <a:schemeClr val="bg1"/>
                </a:solidFill>
                <a:latin typeface="Figtree" pitchFamily="2" charset="0"/>
              </a:rPr>
            </a:br>
            <a:r>
              <a:rPr lang="en-US" sz="1900" dirty="0">
                <a:solidFill>
                  <a:schemeClr val="bg1"/>
                </a:solidFill>
                <a:latin typeface="Figtree" pitchFamily="2" charset="0"/>
              </a:rPr>
              <a:t>solid strategy</a:t>
            </a:r>
          </a:p>
          <a:p>
            <a:pPr marL="342900" indent="-171450" algn="r" defTabSz="457189">
              <a:lnSpc>
                <a:spcPts val="1900"/>
              </a:lnSpc>
              <a:spcBef>
                <a:spcPts val="900"/>
              </a:spcBef>
              <a:buClr>
                <a:srgbClr val="92D050"/>
              </a:buClr>
              <a:buSzPct val="120000"/>
              <a:buFont typeface="Wingdings" panose="05000000000000000000" pitchFamily="2" charset="2"/>
              <a:buChar char="ü"/>
            </a:pPr>
            <a:r>
              <a:rPr lang="en-US" sz="1900" dirty="0">
                <a:solidFill>
                  <a:schemeClr val="bg1"/>
                </a:solidFill>
                <a:latin typeface="Figtree" pitchFamily="2" charset="0"/>
              </a:rPr>
              <a:t>Vantagepoint will be unmatched </a:t>
            </a:r>
            <a:br>
              <a:rPr lang="en-US" sz="1900" dirty="0">
                <a:solidFill>
                  <a:schemeClr val="bg1"/>
                </a:solidFill>
                <a:latin typeface="Figtree" pitchFamily="2" charset="0"/>
              </a:rPr>
            </a:br>
            <a:r>
              <a:rPr lang="en-US" sz="1900" dirty="0">
                <a:solidFill>
                  <a:schemeClr val="bg1"/>
                </a:solidFill>
                <a:latin typeface="Figtree" pitchFamily="2" charset="0"/>
              </a:rPr>
              <a:t>in the market</a:t>
            </a:r>
          </a:p>
          <a:p>
            <a:pPr marL="342900" indent="-171450" algn="r" defTabSz="457189">
              <a:lnSpc>
                <a:spcPts val="1900"/>
              </a:lnSpc>
              <a:spcBef>
                <a:spcPts val="900"/>
              </a:spcBef>
              <a:buClr>
                <a:srgbClr val="92D050"/>
              </a:buClr>
              <a:buSzPct val="120000"/>
              <a:buFont typeface="Wingdings" panose="05000000000000000000" pitchFamily="2" charset="2"/>
              <a:buChar char="ü"/>
            </a:pPr>
            <a:r>
              <a:rPr lang="en-US" sz="1900" dirty="0">
                <a:solidFill>
                  <a:schemeClr val="bg1"/>
                </a:solidFill>
                <a:latin typeface="Figtree" pitchFamily="2" charset="0"/>
              </a:rPr>
              <a:t>In totality, there is no better product, </a:t>
            </a:r>
            <a:br>
              <a:rPr lang="en-US" sz="1900" dirty="0">
                <a:solidFill>
                  <a:schemeClr val="bg1"/>
                </a:solidFill>
                <a:latin typeface="Figtree" pitchFamily="2" charset="0"/>
              </a:rPr>
            </a:br>
            <a:r>
              <a:rPr lang="en-US" sz="1900" dirty="0">
                <a:solidFill>
                  <a:schemeClr val="bg1"/>
                </a:solidFill>
                <a:latin typeface="Figtree" pitchFamily="2" charset="0"/>
              </a:rPr>
              <a:t>purpose-built for your industry</a:t>
            </a:r>
          </a:p>
          <a:p>
            <a:pPr marL="342900" indent="-171450" algn="r" defTabSz="457189">
              <a:lnSpc>
                <a:spcPts val="1900"/>
              </a:lnSpc>
              <a:spcBef>
                <a:spcPts val="900"/>
              </a:spcBef>
              <a:buClr>
                <a:srgbClr val="92D050"/>
              </a:buClr>
              <a:buSzPct val="120000"/>
              <a:buFont typeface="Wingdings" panose="05000000000000000000" pitchFamily="2" charset="2"/>
              <a:buChar char="ü"/>
            </a:pPr>
            <a:r>
              <a:rPr lang="en-US" sz="1900" dirty="0">
                <a:solidFill>
                  <a:schemeClr val="bg1"/>
                </a:solidFill>
                <a:latin typeface="Figtree" pitchFamily="2" charset="0"/>
              </a:rPr>
              <a:t>We are committed to you, your businesses and your industry</a:t>
            </a:r>
          </a:p>
          <a:p>
            <a:pPr marL="342900" indent="-171450" algn="r" defTabSz="457189">
              <a:lnSpc>
                <a:spcPts val="1900"/>
              </a:lnSpc>
              <a:spcBef>
                <a:spcPts val="900"/>
              </a:spcBef>
              <a:buClr>
                <a:srgbClr val="92D050"/>
              </a:buClr>
              <a:buSzPct val="120000"/>
              <a:buFont typeface="Wingdings" panose="05000000000000000000" pitchFamily="2" charset="2"/>
              <a:buChar char="ü"/>
            </a:pPr>
            <a:r>
              <a:rPr lang="en-US" sz="1900" dirty="0">
                <a:solidFill>
                  <a:schemeClr val="bg1"/>
                </a:solidFill>
                <a:latin typeface="Figtree" pitchFamily="2" charset="0"/>
              </a:rPr>
              <a:t>All organizations will benefit from the value Vantagepoint brings</a:t>
            </a:r>
          </a:p>
          <a:p>
            <a:pPr marL="342900" indent="-171450" algn="r" defTabSz="457189">
              <a:lnSpc>
                <a:spcPts val="1900"/>
              </a:lnSpc>
              <a:spcBef>
                <a:spcPts val="900"/>
              </a:spcBef>
              <a:buClr>
                <a:srgbClr val="92D050"/>
              </a:buClr>
              <a:buSzPct val="120000"/>
              <a:buFont typeface="Wingdings" panose="05000000000000000000" pitchFamily="2" charset="2"/>
              <a:buChar char="ü"/>
            </a:pPr>
            <a:r>
              <a:rPr lang="en-US" sz="1900" dirty="0">
                <a:solidFill>
                  <a:schemeClr val="bg1"/>
                </a:solidFill>
                <a:latin typeface="Figtree" pitchFamily="2" charset="0"/>
              </a:rPr>
              <a:t>Vantagepoint is an evolution that will help future-proof your business</a:t>
            </a:r>
          </a:p>
        </p:txBody>
      </p:sp>
    </p:spTree>
    <p:extLst>
      <p:ext uri="{BB962C8B-B14F-4D97-AF65-F5344CB8AC3E}">
        <p14:creationId xmlns:p14="http://schemas.microsoft.com/office/powerpoint/2010/main" val="235338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533578-1C06-6241-AE62-A73E29DBB1D8}"/>
              </a:ext>
            </a:extLst>
          </p:cNvPr>
          <p:cNvPicPr>
            <a:picLocks noChangeAspect="1"/>
          </p:cNvPicPr>
          <p:nvPr/>
        </p:nvPicPr>
        <p:blipFill>
          <a:blip r:embed="rId3">
            <a:extLst>
              <a:ext uri="{BEBA8EAE-BF5A-486C-A8C5-ECC9F3942E4B}">
                <a14:imgProps xmlns:a14="http://schemas.microsoft.com/office/drawing/2010/main">
                  <a14:imgLayer>
                    <a14:imgEffect>
                      <a14:brightnessContrast bright="23000" contrast="41000"/>
                    </a14:imgEffect>
                  </a14:imgLayer>
                </a14:imgProps>
              </a:ext>
            </a:extLst>
          </a:blip>
          <a:stretch>
            <a:fillRect/>
          </a:stretch>
        </p:blipFill>
        <p:spPr>
          <a:xfrm>
            <a:off x="0" y="5883"/>
            <a:ext cx="9161485" cy="5137617"/>
          </a:xfrm>
          <a:prstGeom prst="rect">
            <a:avLst/>
          </a:prstGeom>
        </p:spPr>
      </p:pic>
      <p:sp>
        <p:nvSpPr>
          <p:cNvPr id="12" name="Rectangle 11">
            <a:extLst>
              <a:ext uri="{FF2B5EF4-FFF2-40B4-BE49-F238E27FC236}">
                <a16:creationId xmlns:a16="http://schemas.microsoft.com/office/drawing/2014/main" id="{DAA835E8-06AD-0943-AD80-C6CEE3937FC5}"/>
              </a:ext>
            </a:extLst>
          </p:cNvPr>
          <p:cNvSpPr/>
          <p:nvPr/>
        </p:nvSpPr>
        <p:spPr>
          <a:xfrm>
            <a:off x="0" y="-1976"/>
            <a:ext cx="9172137" cy="5153335"/>
          </a:xfrm>
          <a:prstGeom prst="rect">
            <a:avLst/>
          </a:prstGeom>
          <a:solidFill>
            <a:schemeClr val="accent3">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Title 19">
            <a:extLst>
              <a:ext uri="{FF2B5EF4-FFF2-40B4-BE49-F238E27FC236}">
                <a16:creationId xmlns:a16="http://schemas.microsoft.com/office/drawing/2014/main" id="{9BAE4DAE-52B5-F542-B890-5AB47C6CA5CB}"/>
              </a:ext>
            </a:extLst>
          </p:cNvPr>
          <p:cNvSpPr txBox="1">
            <a:spLocks/>
          </p:cNvSpPr>
          <p:nvPr/>
        </p:nvSpPr>
        <p:spPr>
          <a:xfrm>
            <a:off x="51927" y="436353"/>
            <a:ext cx="8703407" cy="1068839"/>
          </a:xfrm>
          <a:prstGeom prst="rect">
            <a:avLst/>
          </a:prstGeom>
        </p:spPr>
        <p:txBody>
          <a:bodyPr>
            <a:normAutofit/>
          </a:bodyPr>
          <a:lstStyle>
            <a:lvl1pPr algn="l" defTabSz="365751" rtl="0" eaLnBrk="1" fontAlgn="ctr" latinLnBrk="0" hangingPunct="1">
              <a:lnSpc>
                <a:spcPct val="100000"/>
              </a:lnSpc>
              <a:spcBef>
                <a:spcPct val="0"/>
              </a:spcBef>
              <a:buNone/>
              <a:tabLst>
                <a:tab pos="0" algn="l"/>
              </a:tabLst>
              <a:defRPr sz="4267" b="0" i="0" u="none" kern="1800" spc="-67" baseline="0">
                <a:ln>
                  <a:noFill/>
                </a:ln>
                <a:solidFill>
                  <a:schemeClr val="tx2"/>
                </a:solidFill>
                <a:uFill>
                  <a:solidFill>
                    <a:schemeClr val="bg1">
                      <a:lumMod val="50000"/>
                    </a:schemeClr>
                  </a:solidFill>
                </a:uFill>
                <a:latin typeface="Roboto Slab" charset="0"/>
                <a:ea typeface="Roboto Slab" charset="0"/>
                <a:cs typeface="Roboto Slab" charset="0"/>
              </a:defRPr>
            </a:lvl1pPr>
          </a:lstStyle>
          <a:p>
            <a:r>
              <a:rPr lang="en-US" sz="3300" dirty="0">
                <a:solidFill>
                  <a:schemeClr val="bg1"/>
                </a:solidFill>
                <a:latin typeface="Figtree Black" pitchFamily="2" charset="0"/>
              </a:rPr>
              <a:t>What are Vision organizations saying?</a:t>
            </a:r>
          </a:p>
        </p:txBody>
      </p:sp>
      <p:cxnSp>
        <p:nvCxnSpPr>
          <p:cNvPr id="14" name="Straight Connector 13">
            <a:extLst>
              <a:ext uri="{FF2B5EF4-FFF2-40B4-BE49-F238E27FC236}">
                <a16:creationId xmlns:a16="http://schemas.microsoft.com/office/drawing/2014/main" id="{4425B745-9423-2141-A181-A8F56A61C2E7}"/>
              </a:ext>
            </a:extLst>
          </p:cNvPr>
          <p:cNvCxnSpPr>
            <a:cxnSpLocks/>
          </p:cNvCxnSpPr>
          <p:nvPr/>
        </p:nvCxnSpPr>
        <p:spPr>
          <a:xfrm>
            <a:off x="4940066" y="4094948"/>
            <a:ext cx="4221419" cy="23489"/>
          </a:xfrm>
          <a:prstGeom prst="line">
            <a:avLst/>
          </a:prstGeom>
          <a:solidFill>
            <a:schemeClr val="accent4"/>
          </a:solidFill>
          <a:ln w="1905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C7EF097-5B37-BF4C-BCE1-960A823CEC84}"/>
              </a:ext>
            </a:extLst>
          </p:cNvPr>
          <p:cNvCxnSpPr>
            <a:cxnSpLocks/>
          </p:cNvCxnSpPr>
          <p:nvPr/>
        </p:nvCxnSpPr>
        <p:spPr>
          <a:xfrm>
            <a:off x="2751563" y="1255775"/>
            <a:ext cx="0" cy="2641494"/>
          </a:xfrm>
          <a:prstGeom prst="line">
            <a:avLst/>
          </a:prstGeom>
          <a:solidFill>
            <a:schemeClr val="accent4"/>
          </a:solidFill>
          <a:ln w="1905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1FAD317A-D468-A941-B0D7-DD45793C92E1}"/>
              </a:ext>
            </a:extLst>
          </p:cNvPr>
          <p:cNvCxnSpPr>
            <a:cxnSpLocks/>
          </p:cNvCxnSpPr>
          <p:nvPr/>
        </p:nvCxnSpPr>
        <p:spPr>
          <a:xfrm flipV="1">
            <a:off x="41274" y="1255776"/>
            <a:ext cx="2699637" cy="1"/>
          </a:xfrm>
          <a:prstGeom prst="line">
            <a:avLst/>
          </a:prstGeom>
          <a:solidFill>
            <a:schemeClr val="accent4"/>
          </a:solidFill>
          <a:ln w="1905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5321F72-1D91-6345-8BF5-27A107151953}"/>
              </a:ext>
            </a:extLst>
          </p:cNvPr>
          <p:cNvCxnSpPr>
            <a:cxnSpLocks/>
          </p:cNvCxnSpPr>
          <p:nvPr/>
        </p:nvCxnSpPr>
        <p:spPr>
          <a:xfrm>
            <a:off x="4940067" y="3847514"/>
            <a:ext cx="1" cy="241349"/>
          </a:xfrm>
          <a:prstGeom prst="line">
            <a:avLst/>
          </a:prstGeom>
          <a:solidFill>
            <a:schemeClr val="accent4"/>
          </a:solidFill>
          <a:ln w="1905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7CA4EA70-69FC-7547-9F5B-EB47F47EC4CC}"/>
              </a:ext>
            </a:extLst>
          </p:cNvPr>
          <p:cNvPicPr>
            <a:picLocks noChangeAspect="1"/>
          </p:cNvPicPr>
          <p:nvPr/>
        </p:nvPicPr>
        <p:blipFill>
          <a:blip r:embed="rId4">
            <a:lum bright="100000" contrast="14000"/>
          </a:blip>
          <a:stretch>
            <a:fillRect/>
          </a:stretch>
        </p:blipFill>
        <p:spPr>
          <a:xfrm>
            <a:off x="7147432" y="0"/>
            <a:ext cx="1984988" cy="1941545"/>
          </a:xfrm>
          <a:prstGeom prst="rect">
            <a:avLst/>
          </a:prstGeom>
        </p:spPr>
      </p:pic>
      <p:sp>
        <p:nvSpPr>
          <p:cNvPr id="5" name="Rectangle 4"/>
          <p:cNvSpPr/>
          <p:nvPr/>
        </p:nvSpPr>
        <p:spPr>
          <a:xfrm>
            <a:off x="268103" y="1412265"/>
            <a:ext cx="2483461" cy="1477328"/>
          </a:xfrm>
          <a:prstGeom prst="rect">
            <a:avLst/>
          </a:prstGeom>
        </p:spPr>
        <p:txBody>
          <a:bodyPr wrap="square">
            <a:spAutoFit/>
          </a:bodyPr>
          <a:lstStyle/>
          <a:p>
            <a:r>
              <a:rPr lang="en-US" sz="1450" dirty="0">
                <a:solidFill>
                  <a:schemeClr val="bg1"/>
                </a:solidFill>
                <a:latin typeface="Figtree" pitchFamily="2" charset="0"/>
              </a:rPr>
              <a:t>“As a former Project Accountant who trained many people on Vision, </a:t>
            </a:r>
            <a:r>
              <a:rPr lang="en-US" sz="1450" dirty="0">
                <a:solidFill>
                  <a:srgbClr val="FFC000"/>
                </a:solidFill>
                <a:latin typeface="Figtree" pitchFamily="2" charset="0"/>
              </a:rPr>
              <a:t>the new project hub and structure is more user friendly</a:t>
            </a:r>
            <a:r>
              <a:rPr lang="en-US" sz="1450" dirty="0">
                <a:solidFill>
                  <a:schemeClr val="bg1"/>
                </a:solidFill>
                <a:latin typeface="Figtree" pitchFamily="2" charset="0"/>
              </a:rPr>
              <a:t>.”</a:t>
            </a:r>
          </a:p>
        </p:txBody>
      </p:sp>
      <p:sp>
        <p:nvSpPr>
          <p:cNvPr id="6" name="Rectangle 5"/>
          <p:cNvSpPr/>
          <p:nvPr/>
        </p:nvSpPr>
        <p:spPr>
          <a:xfrm>
            <a:off x="6530739" y="2038100"/>
            <a:ext cx="2344987" cy="1477328"/>
          </a:xfrm>
          <a:prstGeom prst="rect">
            <a:avLst/>
          </a:prstGeom>
        </p:spPr>
        <p:txBody>
          <a:bodyPr wrap="square">
            <a:spAutoFit/>
          </a:bodyPr>
          <a:lstStyle/>
          <a:p>
            <a:r>
              <a:rPr lang="en-US" sz="1450" dirty="0">
                <a:solidFill>
                  <a:schemeClr val="bg1"/>
                </a:solidFill>
                <a:latin typeface="Figtree" pitchFamily="2" charset="0"/>
              </a:rPr>
              <a:t>“Really cool! I feel I get the power of Word with some of the best features at my finger tips. </a:t>
            </a:r>
            <a:r>
              <a:rPr lang="en-US" sz="1450" dirty="0">
                <a:solidFill>
                  <a:srgbClr val="FFC000"/>
                </a:solidFill>
                <a:latin typeface="Figtree" pitchFamily="2" charset="0"/>
              </a:rPr>
              <a:t>It seems very powerful and simple</a:t>
            </a:r>
            <a:r>
              <a:rPr lang="en-US" sz="1450" dirty="0">
                <a:solidFill>
                  <a:schemeClr val="bg1"/>
                </a:solidFill>
                <a:latin typeface="Figtree" pitchFamily="2" charset="0"/>
              </a:rPr>
              <a:t>.”</a:t>
            </a:r>
          </a:p>
        </p:txBody>
      </p:sp>
      <p:sp>
        <p:nvSpPr>
          <p:cNvPr id="7" name="Rectangle 6"/>
          <p:cNvSpPr/>
          <p:nvPr/>
        </p:nvSpPr>
        <p:spPr>
          <a:xfrm>
            <a:off x="3981590" y="2417040"/>
            <a:ext cx="2083743" cy="1015663"/>
          </a:xfrm>
          <a:prstGeom prst="rect">
            <a:avLst/>
          </a:prstGeom>
        </p:spPr>
        <p:txBody>
          <a:bodyPr wrap="square">
            <a:spAutoFit/>
          </a:bodyPr>
          <a:lstStyle/>
          <a:p>
            <a:r>
              <a:rPr lang="en-US" sz="1450" dirty="0">
                <a:solidFill>
                  <a:schemeClr val="bg1"/>
                </a:solidFill>
                <a:latin typeface="Figtree" pitchFamily="2" charset="0"/>
              </a:rPr>
              <a:t>“I love the timeline. </a:t>
            </a:r>
            <a:r>
              <a:rPr lang="en-US" sz="1450" dirty="0">
                <a:solidFill>
                  <a:srgbClr val="FFC000"/>
                </a:solidFill>
                <a:latin typeface="Figtree" pitchFamily="2" charset="0"/>
              </a:rPr>
              <a:t>This is something that I think PMs and the team will use a lot</a:t>
            </a:r>
            <a:r>
              <a:rPr lang="en-US" sz="1450" dirty="0">
                <a:solidFill>
                  <a:schemeClr val="bg1"/>
                </a:solidFill>
                <a:latin typeface="Figtree" pitchFamily="2" charset="0"/>
              </a:rPr>
              <a:t>. “</a:t>
            </a:r>
          </a:p>
        </p:txBody>
      </p:sp>
      <p:sp>
        <p:nvSpPr>
          <p:cNvPr id="8" name="Rectangle 7"/>
          <p:cNvSpPr/>
          <p:nvPr/>
        </p:nvSpPr>
        <p:spPr>
          <a:xfrm>
            <a:off x="406012" y="3868008"/>
            <a:ext cx="3255918" cy="1246495"/>
          </a:xfrm>
          <a:prstGeom prst="rect">
            <a:avLst/>
          </a:prstGeom>
        </p:spPr>
        <p:txBody>
          <a:bodyPr wrap="square">
            <a:spAutoFit/>
          </a:bodyPr>
          <a:lstStyle/>
          <a:p>
            <a:r>
              <a:rPr lang="en-US" sz="1450" dirty="0">
                <a:solidFill>
                  <a:schemeClr val="bg1"/>
                </a:solidFill>
                <a:latin typeface="Figtree" pitchFamily="2" charset="0"/>
              </a:rPr>
              <a:t>“</a:t>
            </a:r>
            <a:r>
              <a:rPr lang="en-US" sz="1450" dirty="0">
                <a:solidFill>
                  <a:srgbClr val="FFC000"/>
                </a:solidFill>
                <a:latin typeface="Figtree" pitchFamily="2" charset="0"/>
              </a:rPr>
              <a:t>This is a really neat feature</a:t>
            </a:r>
            <a:r>
              <a:rPr lang="en-US" sz="1450" dirty="0">
                <a:solidFill>
                  <a:schemeClr val="bg1"/>
                </a:solidFill>
                <a:latin typeface="Figtree" pitchFamily="2" charset="0"/>
              </a:rPr>
              <a:t>…it'll be great for our employees that do things once or twice a month but forget how to do things the other times.”</a:t>
            </a:r>
          </a:p>
        </p:txBody>
      </p:sp>
      <p:sp>
        <p:nvSpPr>
          <p:cNvPr id="9" name="Rectangle 8"/>
          <p:cNvSpPr/>
          <p:nvPr/>
        </p:nvSpPr>
        <p:spPr>
          <a:xfrm>
            <a:off x="3019666" y="1214103"/>
            <a:ext cx="3558121" cy="1015663"/>
          </a:xfrm>
          <a:prstGeom prst="rect">
            <a:avLst/>
          </a:prstGeom>
        </p:spPr>
        <p:txBody>
          <a:bodyPr wrap="square">
            <a:spAutoFit/>
          </a:bodyPr>
          <a:lstStyle/>
          <a:p>
            <a:r>
              <a:rPr lang="en-US" sz="1450" dirty="0">
                <a:solidFill>
                  <a:schemeClr val="bg1"/>
                </a:solidFill>
                <a:latin typeface="Figtree" pitchFamily="2" charset="0"/>
              </a:rPr>
              <a:t> “</a:t>
            </a:r>
            <a:r>
              <a:rPr lang="en-US" sz="1450" dirty="0">
                <a:solidFill>
                  <a:srgbClr val="FFC000"/>
                </a:solidFill>
                <a:latin typeface="Figtree" pitchFamily="2" charset="0"/>
              </a:rPr>
              <a:t>I LOVE the new EPSG</a:t>
            </a:r>
            <a:r>
              <a:rPr lang="en-US" sz="1450" dirty="0">
                <a:solidFill>
                  <a:schemeClr val="bg1"/>
                </a:solidFill>
                <a:latin typeface="Figtree" pitchFamily="2" charset="0"/>
              </a:rPr>
              <a:t>, and greatly appreciate the </a:t>
            </a:r>
            <a:r>
              <a:rPr lang="en-US" sz="1450" dirty="0" err="1">
                <a:solidFill>
                  <a:schemeClr val="bg1"/>
                </a:solidFill>
                <a:latin typeface="Figtree" pitchFamily="2" charset="0"/>
              </a:rPr>
              <a:t>opp</a:t>
            </a:r>
            <a:r>
              <a:rPr lang="en-US" sz="1450" dirty="0">
                <a:solidFill>
                  <a:schemeClr val="bg1"/>
                </a:solidFill>
                <a:latin typeface="Figtree" pitchFamily="2" charset="0"/>
              </a:rPr>
              <a:t>/project merge concept from a business logic perspective.”</a:t>
            </a:r>
          </a:p>
        </p:txBody>
      </p:sp>
      <p:sp>
        <p:nvSpPr>
          <p:cNvPr id="10" name="Rectangle 9"/>
          <p:cNvSpPr/>
          <p:nvPr/>
        </p:nvSpPr>
        <p:spPr>
          <a:xfrm>
            <a:off x="3968285" y="4357418"/>
            <a:ext cx="5180829" cy="553998"/>
          </a:xfrm>
          <a:prstGeom prst="rect">
            <a:avLst/>
          </a:prstGeom>
        </p:spPr>
        <p:txBody>
          <a:bodyPr wrap="square">
            <a:spAutoFit/>
          </a:bodyPr>
          <a:lstStyle/>
          <a:p>
            <a:r>
              <a:rPr lang="en-US" sz="1450" dirty="0">
                <a:solidFill>
                  <a:schemeClr val="bg1"/>
                </a:solidFill>
                <a:latin typeface="Figtree" pitchFamily="2" charset="0"/>
              </a:rPr>
              <a:t>“I really like this new search dialog. </a:t>
            </a:r>
            <a:r>
              <a:rPr lang="en-US" sz="1450" dirty="0">
                <a:solidFill>
                  <a:srgbClr val="FFC000"/>
                </a:solidFill>
                <a:latin typeface="Figtree" pitchFamily="2" charset="0"/>
              </a:rPr>
              <a:t>It is much more user friendly and clear</a:t>
            </a:r>
            <a:r>
              <a:rPr lang="en-US" sz="1450" dirty="0">
                <a:solidFill>
                  <a:schemeClr val="bg1"/>
                </a:solidFill>
                <a:latin typeface="Figtree" pitchFamily="2" charset="0"/>
              </a:rPr>
              <a:t>.”</a:t>
            </a:r>
          </a:p>
        </p:txBody>
      </p:sp>
      <p:cxnSp>
        <p:nvCxnSpPr>
          <p:cNvPr id="27" name="Straight Connector 26">
            <a:extLst>
              <a:ext uri="{FF2B5EF4-FFF2-40B4-BE49-F238E27FC236}">
                <a16:creationId xmlns:a16="http://schemas.microsoft.com/office/drawing/2014/main" id="{5EB18833-1F11-8749-9196-F782CCAE3113}"/>
              </a:ext>
            </a:extLst>
          </p:cNvPr>
          <p:cNvCxnSpPr>
            <a:cxnSpLocks/>
          </p:cNvCxnSpPr>
          <p:nvPr/>
        </p:nvCxnSpPr>
        <p:spPr>
          <a:xfrm>
            <a:off x="6834570" y="3483080"/>
            <a:ext cx="0" cy="635357"/>
          </a:xfrm>
          <a:prstGeom prst="line">
            <a:avLst/>
          </a:prstGeom>
          <a:solidFill>
            <a:schemeClr val="accent4"/>
          </a:solidFill>
          <a:ln w="1905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63728ED-D9BD-624A-B1D3-A52252799A3E}"/>
              </a:ext>
            </a:extLst>
          </p:cNvPr>
          <p:cNvCxnSpPr>
            <a:cxnSpLocks/>
          </p:cNvCxnSpPr>
          <p:nvPr/>
        </p:nvCxnSpPr>
        <p:spPr>
          <a:xfrm flipH="1">
            <a:off x="2751564" y="2778385"/>
            <a:ext cx="1087244" cy="0"/>
          </a:xfrm>
          <a:prstGeom prst="line">
            <a:avLst/>
          </a:prstGeom>
          <a:solidFill>
            <a:schemeClr val="accent4"/>
          </a:solidFill>
          <a:ln w="1905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35" name="Title 19">
            <a:extLst>
              <a:ext uri="{FF2B5EF4-FFF2-40B4-BE49-F238E27FC236}">
                <a16:creationId xmlns:a16="http://schemas.microsoft.com/office/drawing/2014/main" id="{867AE69D-F912-F94A-8E37-5C96A80A7386}"/>
              </a:ext>
            </a:extLst>
          </p:cNvPr>
          <p:cNvSpPr txBox="1">
            <a:spLocks/>
          </p:cNvSpPr>
          <p:nvPr/>
        </p:nvSpPr>
        <p:spPr>
          <a:xfrm>
            <a:off x="1491433" y="3022997"/>
            <a:ext cx="1612511" cy="1236823"/>
          </a:xfrm>
          <a:prstGeom prst="rect">
            <a:avLst/>
          </a:prstGeom>
        </p:spPr>
        <p:txBody>
          <a:bodyPr vert="horz" lIns="68580" tIns="34290" rIns="68580" bIns="34290" rtlCol="0" anchor="b" anchorCtr="0">
            <a:noAutofit/>
          </a:bodyPr>
          <a:lstStyle>
            <a:lvl1pPr algn="l" defTabSz="274320" rtl="0" eaLnBrk="1" fontAlgn="ctr" latinLnBrk="0" hangingPunct="1">
              <a:lnSpc>
                <a:spcPct val="100000"/>
              </a:lnSpc>
              <a:spcBef>
                <a:spcPct val="0"/>
              </a:spcBef>
              <a:buNone/>
              <a:tabLst>
                <a:tab pos="0" algn="l"/>
              </a:tabLst>
              <a:defRPr sz="3200" b="0" i="0" u="none" kern="1800" spc="-50" baseline="0">
                <a:ln>
                  <a:noFill/>
                </a:ln>
                <a:solidFill>
                  <a:schemeClr val="tx2"/>
                </a:solidFill>
                <a:uFill>
                  <a:solidFill>
                    <a:schemeClr val="bg1">
                      <a:lumMod val="50000"/>
                    </a:schemeClr>
                  </a:solidFill>
                </a:uFill>
                <a:latin typeface="Roboto Slab" charset="0"/>
                <a:ea typeface="Roboto Slab" charset="0"/>
                <a:cs typeface="Roboto Slab" charset="0"/>
              </a:defRPr>
            </a:lvl1pPr>
          </a:lstStyle>
          <a:p>
            <a:r>
              <a:rPr lang="en-US" sz="11250" b="1" dirty="0">
                <a:solidFill>
                  <a:schemeClr val="bg1"/>
                </a:solidFill>
                <a:latin typeface="+mj-lt"/>
              </a:rPr>
              <a:t>“</a:t>
            </a:r>
          </a:p>
        </p:txBody>
      </p:sp>
      <p:sp>
        <p:nvSpPr>
          <p:cNvPr id="36" name="Title 19">
            <a:extLst>
              <a:ext uri="{FF2B5EF4-FFF2-40B4-BE49-F238E27FC236}">
                <a16:creationId xmlns:a16="http://schemas.microsoft.com/office/drawing/2014/main" id="{EA20C4A0-3A0A-224F-9BC0-65043DD8098B}"/>
              </a:ext>
            </a:extLst>
          </p:cNvPr>
          <p:cNvSpPr txBox="1">
            <a:spLocks/>
          </p:cNvSpPr>
          <p:nvPr/>
        </p:nvSpPr>
        <p:spPr>
          <a:xfrm>
            <a:off x="7496897" y="3145191"/>
            <a:ext cx="895351" cy="1204369"/>
          </a:xfrm>
          <a:prstGeom prst="rect">
            <a:avLst/>
          </a:prstGeom>
        </p:spPr>
        <p:txBody>
          <a:bodyPr vert="horz" lIns="68580" tIns="34290" rIns="68580" bIns="34290" rtlCol="0" anchor="b" anchorCtr="0">
            <a:normAutofit fontScale="92500" lnSpcReduction="10000"/>
          </a:bodyPr>
          <a:lstStyle>
            <a:lvl1pPr algn="l" defTabSz="274320" rtl="0" eaLnBrk="1" fontAlgn="ctr" latinLnBrk="0" hangingPunct="1">
              <a:lnSpc>
                <a:spcPct val="100000"/>
              </a:lnSpc>
              <a:spcBef>
                <a:spcPct val="0"/>
              </a:spcBef>
              <a:buNone/>
              <a:tabLst>
                <a:tab pos="0" algn="l"/>
              </a:tabLst>
              <a:defRPr sz="3200" b="0" i="0" u="none" kern="1800" spc="-50" baseline="0">
                <a:ln>
                  <a:noFill/>
                </a:ln>
                <a:solidFill>
                  <a:schemeClr val="tx2"/>
                </a:solidFill>
                <a:uFill>
                  <a:solidFill>
                    <a:schemeClr val="bg1">
                      <a:lumMod val="50000"/>
                    </a:schemeClr>
                  </a:solidFill>
                </a:uFill>
                <a:latin typeface="Roboto Slab" charset="0"/>
                <a:ea typeface="Roboto Slab" charset="0"/>
                <a:cs typeface="Roboto Slab" charset="0"/>
              </a:defRPr>
            </a:lvl1pPr>
          </a:lstStyle>
          <a:p>
            <a:r>
              <a:rPr lang="en-US" sz="8625" b="1" dirty="0">
                <a:solidFill>
                  <a:schemeClr val="bg1"/>
                </a:solidFill>
                <a:latin typeface="+mj-lt"/>
              </a:rPr>
              <a:t>”</a:t>
            </a:r>
          </a:p>
        </p:txBody>
      </p:sp>
    </p:spTree>
    <p:extLst>
      <p:ext uri="{BB962C8B-B14F-4D97-AF65-F5344CB8AC3E}">
        <p14:creationId xmlns:p14="http://schemas.microsoft.com/office/powerpoint/2010/main" val="2250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533578-1C06-6241-AE62-A73E29DBB1D8}"/>
              </a:ext>
            </a:extLst>
          </p:cNvPr>
          <p:cNvPicPr>
            <a:picLocks noChangeAspect="1"/>
          </p:cNvPicPr>
          <p:nvPr/>
        </p:nvPicPr>
        <p:blipFill>
          <a:blip r:embed="rId3">
            <a:extLst>
              <a:ext uri="{BEBA8EAE-BF5A-486C-A8C5-ECC9F3942E4B}">
                <a14:imgProps xmlns:a14="http://schemas.microsoft.com/office/drawing/2010/main">
                  <a14:imgLayer>
                    <a14:imgEffect>
                      <a14:brightnessContrast bright="23000" contrast="41000"/>
                    </a14:imgEffect>
                  </a14:imgLayer>
                </a14:imgProps>
              </a:ext>
            </a:extLst>
          </a:blip>
          <a:stretch>
            <a:fillRect/>
          </a:stretch>
        </p:blipFill>
        <p:spPr>
          <a:xfrm>
            <a:off x="0" y="5883"/>
            <a:ext cx="9161485" cy="5137617"/>
          </a:xfrm>
          <a:prstGeom prst="rect">
            <a:avLst/>
          </a:prstGeom>
        </p:spPr>
      </p:pic>
      <p:sp>
        <p:nvSpPr>
          <p:cNvPr id="12" name="Rectangle 11">
            <a:extLst>
              <a:ext uri="{FF2B5EF4-FFF2-40B4-BE49-F238E27FC236}">
                <a16:creationId xmlns:a16="http://schemas.microsoft.com/office/drawing/2014/main" id="{DAA835E8-06AD-0943-AD80-C6CEE3937FC5}"/>
              </a:ext>
            </a:extLst>
          </p:cNvPr>
          <p:cNvSpPr/>
          <p:nvPr/>
        </p:nvSpPr>
        <p:spPr>
          <a:xfrm>
            <a:off x="0" y="-1976"/>
            <a:ext cx="9172137" cy="5153335"/>
          </a:xfrm>
          <a:prstGeom prst="rect">
            <a:avLst/>
          </a:prstGeom>
          <a:solidFill>
            <a:schemeClr val="accent3">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Title 19">
            <a:extLst>
              <a:ext uri="{FF2B5EF4-FFF2-40B4-BE49-F238E27FC236}">
                <a16:creationId xmlns:a16="http://schemas.microsoft.com/office/drawing/2014/main" id="{9BAE4DAE-52B5-F542-B890-5AB47C6CA5CB}"/>
              </a:ext>
            </a:extLst>
          </p:cNvPr>
          <p:cNvSpPr txBox="1">
            <a:spLocks/>
          </p:cNvSpPr>
          <p:nvPr/>
        </p:nvSpPr>
        <p:spPr>
          <a:xfrm>
            <a:off x="51927" y="436353"/>
            <a:ext cx="8703407" cy="1068839"/>
          </a:xfrm>
          <a:prstGeom prst="rect">
            <a:avLst/>
          </a:prstGeom>
        </p:spPr>
        <p:txBody>
          <a:bodyPr>
            <a:normAutofit/>
          </a:bodyPr>
          <a:lstStyle>
            <a:lvl1pPr algn="l" defTabSz="365751" rtl="0" eaLnBrk="1" fontAlgn="ctr" latinLnBrk="0" hangingPunct="1">
              <a:lnSpc>
                <a:spcPct val="100000"/>
              </a:lnSpc>
              <a:spcBef>
                <a:spcPct val="0"/>
              </a:spcBef>
              <a:buNone/>
              <a:tabLst>
                <a:tab pos="0" algn="l"/>
              </a:tabLst>
              <a:defRPr sz="4267" b="0" i="0" u="none" kern="1800" spc="-67" baseline="0">
                <a:ln>
                  <a:noFill/>
                </a:ln>
                <a:solidFill>
                  <a:schemeClr val="tx2"/>
                </a:solidFill>
                <a:uFill>
                  <a:solidFill>
                    <a:schemeClr val="bg1">
                      <a:lumMod val="50000"/>
                    </a:schemeClr>
                  </a:solidFill>
                </a:uFill>
                <a:latin typeface="Roboto Slab" charset="0"/>
                <a:ea typeface="Roboto Slab" charset="0"/>
                <a:cs typeface="Roboto Slab" charset="0"/>
              </a:defRPr>
            </a:lvl1pPr>
          </a:lstStyle>
          <a:p>
            <a:r>
              <a:rPr lang="en-US" sz="3300" dirty="0">
                <a:solidFill>
                  <a:schemeClr val="bg1"/>
                </a:solidFill>
                <a:latin typeface="Figtree Black" pitchFamily="2" charset="0"/>
              </a:rPr>
              <a:t>What are Vision organizations saying?</a:t>
            </a:r>
          </a:p>
        </p:txBody>
      </p:sp>
      <p:cxnSp>
        <p:nvCxnSpPr>
          <p:cNvPr id="14" name="Straight Connector 13">
            <a:extLst>
              <a:ext uri="{FF2B5EF4-FFF2-40B4-BE49-F238E27FC236}">
                <a16:creationId xmlns:a16="http://schemas.microsoft.com/office/drawing/2014/main" id="{4425B745-9423-2141-A181-A8F56A61C2E7}"/>
              </a:ext>
            </a:extLst>
          </p:cNvPr>
          <p:cNvCxnSpPr>
            <a:cxnSpLocks/>
          </p:cNvCxnSpPr>
          <p:nvPr/>
        </p:nvCxnSpPr>
        <p:spPr>
          <a:xfrm>
            <a:off x="4940066" y="4094948"/>
            <a:ext cx="4221419" cy="23489"/>
          </a:xfrm>
          <a:prstGeom prst="line">
            <a:avLst/>
          </a:prstGeom>
          <a:solidFill>
            <a:schemeClr val="accent4"/>
          </a:solidFill>
          <a:ln w="1905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C7EF097-5B37-BF4C-BCE1-960A823CEC84}"/>
              </a:ext>
            </a:extLst>
          </p:cNvPr>
          <p:cNvCxnSpPr>
            <a:cxnSpLocks/>
          </p:cNvCxnSpPr>
          <p:nvPr/>
        </p:nvCxnSpPr>
        <p:spPr>
          <a:xfrm>
            <a:off x="2751563" y="1255775"/>
            <a:ext cx="0" cy="2641494"/>
          </a:xfrm>
          <a:prstGeom prst="line">
            <a:avLst/>
          </a:prstGeom>
          <a:solidFill>
            <a:schemeClr val="accent4"/>
          </a:solidFill>
          <a:ln w="1905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1FAD317A-D468-A941-B0D7-DD45793C92E1}"/>
              </a:ext>
            </a:extLst>
          </p:cNvPr>
          <p:cNvCxnSpPr>
            <a:cxnSpLocks/>
          </p:cNvCxnSpPr>
          <p:nvPr/>
        </p:nvCxnSpPr>
        <p:spPr>
          <a:xfrm flipV="1">
            <a:off x="41274" y="1255776"/>
            <a:ext cx="2699637" cy="1"/>
          </a:xfrm>
          <a:prstGeom prst="line">
            <a:avLst/>
          </a:prstGeom>
          <a:solidFill>
            <a:schemeClr val="accent4"/>
          </a:solidFill>
          <a:ln w="1905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5321F72-1D91-6345-8BF5-27A107151953}"/>
              </a:ext>
            </a:extLst>
          </p:cNvPr>
          <p:cNvCxnSpPr>
            <a:cxnSpLocks/>
          </p:cNvCxnSpPr>
          <p:nvPr/>
        </p:nvCxnSpPr>
        <p:spPr>
          <a:xfrm>
            <a:off x="4940067" y="3847514"/>
            <a:ext cx="1" cy="241349"/>
          </a:xfrm>
          <a:prstGeom prst="line">
            <a:avLst/>
          </a:prstGeom>
          <a:solidFill>
            <a:schemeClr val="accent4"/>
          </a:solidFill>
          <a:ln w="1905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7CA4EA70-69FC-7547-9F5B-EB47F47EC4CC}"/>
              </a:ext>
            </a:extLst>
          </p:cNvPr>
          <p:cNvPicPr>
            <a:picLocks noChangeAspect="1"/>
          </p:cNvPicPr>
          <p:nvPr/>
        </p:nvPicPr>
        <p:blipFill>
          <a:blip r:embed="rId4">
            <a:lum bright="100000" contrast="14000"/>
          </a:blip>
          <a:stretch>
            <a:fillRect/>
          </a:stretch>
        </p:blipFill>
        <p:spPr>
          <a:xfrm>
            <a:off x="7147432" y="0"/>
            <a:ext cx="1984988" cy="1941545"/>
          </a:xfrm>
          <a:prstGeom prst="rect">
            <a:avLst/>
          </a:prstGeom>
        </p:spPr>
      </p:pic>
      <p:sp>
        <p:nvSpPr>
          <p:cNvPr id="8" name="Rectangle 7"/>
          <p:cNvSpPr/>
          <p:nvPr/>
        </p:nvSpPr>
        <p:spPr>
          <a:xfrm>
            <a:off x="225082" y="1556922"/>
            <a:ext cx="2440121" cy="1600438"/>
          </a:xfrm>
          <a:prstGeom prst="rect">
            <a:avLst/>
          </a:prstGeom>
        </p:spPr>
        <p:txBody>
          <a:bodyPr wrap="square">
            <a:spAutoFit/>
          </a:bodyPr>
          <a:lstStyle/>
          <a:p>
            <a:r>
              <a:rPr lang="en-US" sz="1400" dirty="0">
                <a:solidFill>
                  <a:schemeClr val="bg1"/>
                </a:solidFill>
                <a:latin typeface="Figtree" pitchFamily="2" charset="0"/>
              </a:rPr>
              <a:t>“Users are becoming very engaged in the product, more so than they ever were in Vision, including Project Managers</a:t>
            </a:r>
            <a:r>
              <a:rPr lang="en-US" sz="1400" dirty="0">
                <a:solidFill>
                  <a:srgbClr val="FFC000"/>
                </a:solidFill>
                <a:latin typeface="Figtree" pitchFamily="2" charset="0"/>
              </a:rPr>
              <a:t>….it's like going from the Flintstones to the Jetsons overnight!</a:t>
            </a:r>
            <a:r>
              <a:rPr lang="en-US" sz="1400" dirty="0">
                <a:solidFill>
                  <a:schemeClr val="bg1"/>
                </a:solidFill>
                <a:latin typeface="Figtree" pitchFamily="2" charset="0"/>
              </a:rPr>
              <a:t>" </a:t>
            </a:r>
          </a:p>
        </p:txBody>
      </p:sp>
      <p:sp>
        <p:nvSpPr>
          <p:cNvPr id="9" name="Rectangle 8"/>
          <p:cNvSpPr/>
          <p:nvPr/>
        </p:nvSpPr>
        <p:spPr>
          <a:xfrm>
            <a:off x="3060123" y="1377820"/>
            <a:ext cx="4035339" cy="1815882"/>
          </a:xfrm>
          <a:prstGeom prst="rect">
            <a:avLst/>
          </a:prstGeom>
        </p:spPr>
        <p:txBody>
          <a:bodyPr wrap="square">
            <a:spAutoFit/>
          </a:bodyPr>
          <a:lstStyle/>
          <a:p>
            <a:r>
              <a:rPr lang="en-US" sz="1400" dirty="0">
                <a:solidFill>
                  <a:schemeClr val="bg1"/>
                </a:solidFill>
                <a:latin typeface="Figtree" pitchFamily="2" charset="0"/>
              </a:rPr>
              <a:t> “</a:t>
            </a:r>
            <a:r>
              <a:rPr lang="en-US" sz="1400" dirty="0">
                <a:solidFill>
                  <a:srgbClr val="FFC000"/>
                </a:solidFill>
                <a:latin typeface="Figtree" pitchFamily="2" charset="0"/>
              </a:rPr>
              <a:t>I have not heard one person in 800 people say they wish we hadn’t changed systems</a:t>
            </a:r>
            <a:r>
              <a:rPr lang="en-US" sz="1400" dirty="0">
                <a:solidFill>
                  <a:schemeClr val="bg1"/>
                </a:solidFill>
                <a:latin typeface="Figtree" pitchFamily="2" charset="0"/>
              </a:rPr>
              <a:t>…it’s not always 100% the way they want it, but what I hear from the staff is that it’s a lot better than what we had. From getting time entered to getting invoices out the door – those groups didn’t miss a beat. Our cash application and project setup teams had a similar experience.”</a:t>
            </a:r>
          </a:p>
        </p:txBody>
      </p:sp>
      <p:sp>
        <p:nvSpPr>
          <p:cNvPr id="10" name="Rectangle 9"/>
          <p:cNvSpPr/>
          <p:nvPr/>
        </p:nvSpPr>
        <p:spPr>
          <a:xfrm>
            <a:off x="1865976" y="4283297"/>
            <a:ext cx="7306161" cy="738664"/>
          </a:xfrm>
          <a:prstGeom prst="rect">
            <a:avLst/>
          </a:prstGeom>
        </p:spPr>
        <p:txBody>
          <a:bodyPr wrap="square">
            <a:spAutoFit/>
          </a:bodyPr>
          <a:lstStyle/>
          <a:p>
            <a:r>
              <a:rPr lang="en-US" sz="1400" dirty="0">
                <a:solidFill>
                  <a:schemeClr val="bg1"/>
                </a:solidFill>
                <a:latin typeface="Figtree" pitchFamily="2" charset="0"/>
              </a:rPr>
              <a:t>“</a:t>
            </a:r>
            <a:r>
              <a:rPr lang="en-US" sz="1400" dirty="0">
                <a:solidFill>
                  <a:srgbClr val="FFC000"/>
                </a:solidFill>
                <a:latin typeface="Figtree" pitchFamily="2" charset="0"/>
              </a:rPr>
              <a:t>The user interface really matched the feel of the functionality and made it very easy to use</a:t>
            </a:r>
            <a:r>
              <a:rPr lang="en-US" sz="1400" dirty="0">
                <a:solidFill>
                  <a:schemeClr val="bg1"/>
                </a:solidFill>
                <a:latin typeface="Figtree" pitchFamily="2" charset="0"/>
              </a:rPr>
              <a:t>.  We loved the idea of being able start tracking information as an opportunity and then being able to flip the stage and move on to delivery. This is really nice”</a:t>
            </a:r>
          </a:p>
        </p:txBody>
      </p:sp>
      <p:cxnSp>
        <p:nvCxnSpPr>
          <p:cNvPr id="27" name="Straight Connector 26">
            <a:extLst>
              <a:ext uri="{FF2B5EF4-FFF2-40B4-BE49-F238E27FC236}">
                <a16:creationId xmlns:a16="http://schemas.microsoft.com/office/drawing/2014/main" id="{5EB18833-1F11-8749-9196-F782CCAE3113}"/>
              </a:ext>
            </a:extLst>
          </p:cNvPr>
          <p:cNvCxnSpPr>
            <a:cxnSpLocks/>
          </p:cNvCxnSpPr>
          <p:nvPr/>
        </p:nvCxnSpPr>
        <p:spPr>
          <a:xfrm>
            <a:off x="6834570" y="3483080"/>
            <a:ext cx="0" cy="635357"/>
          </a:xfrm>
          <a:prstGeom prst="line">
            <a:avLst/>
          </a:prstGeom>
          <a:solidFill>
            <a:schemeClr val="accent4"/>
          </a:solidFill>
          <a:ln w="1905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63728ED-D9BD-624A-B1D3-A52252799A3E}"/>
              </a:ext>
            </a:extLst>
          </p:cNvPr>
          <p:cNvCxnSpPr>
            <a:cxnSpLocks/>
          </p:cNvCxnSpPr>
          <p:nvPr/>
        </p:nvCxnSpPr>
        <p:spPr>
          <a:xfrm flipH="1">
            <a:off x="2751564" y="2778385"/>
            <a:ext cx="268102" cy="0"/>
          </a:xfrm>
          <a:prstGeom prst="line">
            <a:avLst/>
          </a:prstGeom>
          <a:solidFill>
            <a:schemeClr val="accent4"/>
          </a:solidFill>
          <a:ln w="1905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35" name="Title 19">
            <a:extLst>
              <a:ext uri="{FF2B5EF4-FFF2-40B4-BE49-F238E27FC236}">
                <a16:creationId xmlns:a16="http://schemas.microsoft.com/office/drawing/2014/main" id="{867AE69D-F912-F94A-8E37-5C96A80A7386}"/>
              </a:ext>
            </a:extLst>
          </p:cNvPr>
          <p:cNvSpPr txBox="1">
            <a:spLocks/>
          </p:cNvSpPr>
          <p:nvPr/>
        </p:nvSpPr>
        <p:spPr>
          <a:xfrm>
            <a:off x="1586537" y="3894378"/>
            <a:ext cx="1612511" cy="1236823"/>
          </a:xfrm>
          <a:prstGeom prst="rect">
            <a:avLst/>
          </a:prstGeom>
        </p:spPr>
        <p:txBody>
          <a:bodyPr vert="horz" lIns="68580" tIns="34290" rIns="68580" bIns="34290" rtlCol="0" anchor="b" anchorCtr="0">
            <a:noAutofit/>
          </a:bodyPr>
          <a:lstStyle>
            <a:lvl1pPr algn="l" defTabSz="274320" rtl="0" eaLnBrk="1" fontAlgn="ctr" latinLnBrk="0" hangingPunct="1">
              <a:lnSpc>
                <a:spcPct val="100000"/>
              </a:lnSpc>
              <a:spcBef>
                <a:spcPct val="0"/>
              </a:spcBef>
              <a:buNone/>
              <a:tabLst>
                <a:tab pos="0" algn="l"/>
              </a:tabLst>
              <a:defRPr sz="3200" b="0" i="0" u="none" kern="1800" spc="-50" baseline="0">
                <a:ln>
                  <a:noFill/>
                </a:ln>
                <a:solidFill>
                  <a:schemeClr val="tx2"/>
                </a:solidFill>
                <a:uFill>
                  <a:solidFill>
                    <a:schemeClr val="bg1">
                      <a:lumMod val="50000"/>
                    </a:schemeClr>
                  </a:solidFill>
                </a:uFill>
                <a:latin typeface="Roboto Slab" charset="0"/>
                <a:ea typeface="Roboto Slab" charset="0"/>
                <a:cs typeface="Roboto Slab" charset="0"/>
              </a:defRPr>
            </a:lvl1pPr>
          </a:lstStyle>
          <a:p>
            <a:r>
              <a:rPr lang="en-US" sz="11250" b="1" dirty="0">
                <a:solidFill>
                  <a:schemeClr val="bg1"/>
                </a:solidFill>
                <a:latin typeface="+mj-lt"/>
              </a:rPr>
              <a:t>“</a:t>
            </a:r>
          </a:p>
        </p:txBody>
      </p:sp>
      <p:sp>
        <p:nvSpPr>
          <p:cNvPr id="36" name="Title 19">
            <a:extLst>
              <a:ext uri="{FF2B5EF4-FFF2-40B4-BE49-F238E27FC236}">
                <a16:creationId xmlns:a16="http://schemas.microsoft.com/office/drawing/2014/main" id="{EA20C4A0-3A0A-224F-9BC0-65043DD8098B}"/>
              </a:ext>
            </a:extLst>
          </p:cNvPr>
          <p:cNvSpPr txBox="1">
            <a:spLocks/>
          </p:cNvSpPr>
          <p:nvPr/>
        </p:nvSpPr>
        <p:spPr>
          <a:xfrm>
            <a:off x="7496897" y="3145191"/>
            <a:ext cx="895351" cy="1204369"/>
          </a:xfrm>
          <a:prstGeom prst="rect">
            <a:avLst/>
          </a:prstGeom>
        </p:spPr>
        <p:txBody>
          <a:bodyPr vert="horz" lIns="68580" tIns="34290" rIns="68580" bIns="34290" rtlCol="0" anchor="b" anchorCtr="0">
            <a:normAutofit fontScale="92500" lnSpcReduction="10000"/>
          </a:bodyPr>
          <a:lstStyle>
            <a:lvl1pPr algn="l" defTabSz="274320" rtl="0" eaLnBrk="1" fontAlgn="ctr" latinLnBrk="0" hangingPunct="1">
              <a:lnSpc>
                <a:spcPct val="100000"/>
              </a:lnSpc>
              <a:spcBef>
                <a:spcPct val="0"/>
              </a:spcBef>
              <a:buNone/>
              <a:tabLst>
                <a:tab pos="0" algn="l"/>
              </a:tabLst>
              <a:defRPr sz="3200" b="0" i="0" u="none" kern="1800" spc="-50" baseline="0">
                <a:ln>
                  <a:noFill/>
                </a:ln>
                <a:solidFill>
                  <a:schemeClr val="tx2"/>
                </a:solidFill>
                <a:uFill>
                  <a:solidFill>
                    <a:schemeClr val="bg1">
                      <a:lumMod val="50000"/>
                    </a:schemeClr>
                  </a:solidFill>
                </a:uFill>
                <a:latin typeface="Roboto Slab" charset="0"/>
                <a:ea typeface="Roboto Slab" charset="0"/>
                <a:cs typeface="Roboto Slab" charset="0"/>
              </a:defRPr>
            </a:lvl1pPr>
          </a:lstStyle>
          <a:p>
            <a:r>
              <a:rPr lang="en-US" sz="8625" b="1" dirty="0">
                <a:solidFill>
                  <a:schemeClr val="bg1"/>
                </a:solidFill>
                <a:latin typeface="+mj-lt"/>
              </a:rPr>
              <a:t>”</a:t>
            </a:r>
          </a:p>
        </p:txBody>
      </p:sp>
    </p:spTree>
    <p:extLst>
      <p:ext uri="{BB962C8B-B14F-4D97-AF65-F5344CB8AC3E}">
        <p14:creationId xmlns:p14="http://schemas.microsoft.com/office/powerpoint/2010/main" val="425765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2549D-79D0-8B81-8A43-3A9E068495A8}"/>
            </a:ext>
          </a:extLst>
        </p:cNvPr>
        <p:cNvGrpSpPr/>
        <p:nvPr/>
      </p:nvGrpSpPr>
      <p:grpSpPr>
        <a:xfrm>
          <a:off x="0" y="0"/>
          <a:ext cx="0" cy="0"/>
          <a:chOff x="0" y="0"/>
          <a:chExt cx="0" cy="0"/>
        </a:xfrm>
      </p:grpSpPr>
      <p:sp>
        <p:nvSpPr>
          <p:cNvPr id="167" name="Title 166">
            <a:extLst>
              <a:ext uri="{FF2B5EF4-FFF2-40B4-BE49-F238E27FC236}">
                <a16:creationId xmlns:a16="http://schemas.microsoft.com/office/drawing/2014/main" id="{140CC6E0-4DBC-CC8F-9CA8-48033CAD4D1C}"/>
              </a:ext>
            </a:extLst>
          </p:cNvPr>
          <p:cNvSpPr>
            <a:spLocks noGrp="1"/>
          </p:cNvSpPr>
          <p:nvPr>
            <p:ph type="title"/>
          </p:nvPr>
        </p:nvSpPr>
        <p:spPr/>
        <p:txBody>
          <a:bodyPr/>
          <a:lstStyle/>
          <a:p>
            <a:r>
              <a:rPr lang="en-US" dirty="0"/>
              <a:t>Progress, Progress, Progress</a:t>
            </a:r>
          </a:p>
        </p:txBody>
      </p:sp>
      <p:sp>
        <p:nvSpPr>
          <p:cNvPr id="4" name="TextBox 3">
            <a:extLst>
              <a:ext uri="{FF2B5EF4-FFF2-40B4-BE49-F238E27FC236}">
                <a16:creationId xmlns:a16="http://schemas.microsoft.com/office/drawing/2014/main" id="{A0DF37CD-C047-233A-A56A-B1A7787D1C3E}"/>
              </a:ext>
            </a:extLst>
          </p:cNvPr>
          <p:cNvSpPr txBox="1"/>
          <p:nvPr/>
        </p:nvSpPr>
        <p:spPr>
          <a:xfrm>
            <a:off x="234992" y="4017238"/>
            <a:ext cx="1009563" cy="400110"/>
          </a:xfrm>
          <a:prstGeom prst="rect">
            <a:avLst/>
          </a:prstGeom>
          <a:noFill/>
        </p:spPr>
        <p:txBody>
          <a:bodyPr wrap="square" lIns="0" rIns="0" rtlCol="0" anchor="ctr">
            <a:spAutoFit/>
          </a:bodyPr>
          <a:lstStyle/>
          <a:p>
            <a:pPr algn="ctr">
              <a:defRPr/>
            </a:pPr>
            <a:r>
              <a:rPr lang="en-US" sz="2000" b="1" noProof="1">
                <a:solidFill>
                  <a:schemeClr val="accent2"/>
                </a:solidFill>
                <a:latin typeface="Gotham Ultra" pitchFamily="2" charset="0"/>
              </a:rPr>
              <a:t>1.0</a:t>
            </a:r>
          </a:p>
        </p:txBody>
      </p:sp>
      <p:grpSp>
        <p:nvGrpSpPr>
          <p:cNvPr id="5" name="Group 4">
            <a:extLst>
              <a:ext uri="{FF2B5EF4-FFF2-40B4-BE49-F238E27FC236}">
                <a16:creationId xmlns:a16="http://schemas.microsoft.com/office/drawing/2014/main" id="{C37033B3-6FC7-9537-6139-128FBBA5D679}"/>
              </a:ext>
            </a:extLst>
          </p:cNvPr>
          <p:cNvGrpSpPr/>
          <p:nvPr/>
        </p:nvGrpSpPr>
        <p:grpSpPr>
          <a:xfrm>
            <a:off x="194053" y="2476770"/>
            <a:ext cx="1092898" cy="1543477"/>
            <a:chOff x="459689" y="2322020"/>
            <a:chExt cx="1322407" cy="1867607"/>
          </a:xfrm>
        </p:grpSpPr>
        <p:grpSp>
          <p:nvGrpSpPr>
            <p:cNvPr id="6" name="Group 5">
              <a:extLst>
                <a:ext uri="{FF2B5EF4-FFF2-40B4-BE49-F238E27FC236}">
                  <a16:creationId xmlns:a16="http://schemas.microsoft.com/office/drawing/2014/main" id="{0E03A4AD-E9F3-9964-75B4-BD3C8FBD04A4}"/>
                </a:ext>
              </a:extLst>
            </p:cNvPr>
            <p:cNvGrpSpPr/>
            <p:nvPr/>
          </p:nvGrpSpPr>
          <p:grpSpPr>
            <a:xfrm>
              <a:off x="716028" y="2322020"/>
              <a:ext cx="861742" cy="491016"/>
              <a:chOff x="954704" y="3096026"/>
              <a:chExt cx="1148989" cy="654688"/>
            </a:xfrm>
          </p:grpSpPr>
          <p:sp>
            <p:nvSpPr>
              <p:cNvPr id="9" name="Chevron 5">
                <a:extLst>
                  <a:ext uri="{FF2B5EF4-FFF2-40B4-BE49-F238E27FC236}">
                    <a16:creationId xmlns:a16="http://schemas.microsoft.com/office/drawing/2014/main" id="{12BAD347-D88C-FD03-40AE-C16265B6B890}"/>
                  </a:ext>
                </a:extLst>
              </p:cNvPr>
              <p:cNvSpPr/>
              <p:nvPr/>
            </p:nvSpPr>
            <p:spPr bwMode="auto">
              <a:xfrm>
                <a:off x="954704" y="3096026"/>
                <a:ext cx="1148989" cy="654688"/>
              </a:xfrm>
              <a:prstGeom prst="chevron">
                <a:avLst>
                  <a:gd name="adj" fmla="val 32273"/>
                </a:avLst>
              </a:prstGeom>
              <a:solidFill>
                <a:srgbClr val="80DFE9"/>
              </a:solidFill>
              <a:ln w="19050">
                <a:noFill/>
              </a:ln>
              <a:effectLst>
                <a:outerShdw blurRad="50800" dist="38100" algn="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a:defRPr/>
                </a:pPr>
                <a:endParaRPr lang="en-US" sz="1500">
                  <a:solidFill>
                    <a:schemeClr val="bg1"/>
                  </a:solidFill>
                  <a:latin typeface="Calibri" panose="020F0502020204030204"/>
                </a:endParaRPr>
              </a:p>
            </p:txBody>
          </p:sp>
          <p:sp>
            <p:nvSpPr>
              <p:cNvPr id="10" name="TextBox 9">
                <a:extLst>
                  <a:ext uri="{FF2B5EF4-FFF2-40B4-BE49-F238E27FC236}">
                    <a16:creationId xmlns:a16="http://schemas.microsoft.com/office/drawing/2014/main" id="{B0AD6479-A048-52A1-50C1-8EC554E3BA5E}"/>
                  </a:ext>
                </a:extLst>
              </p:cNvPr>
              <p:cNvSpPr txBox="1"/>
              <p:nvPr/>
            </p:nvSpPr>
            <p:spPr>
              <a:xfrm>
                <a:off x="1144897" y="3238705"/>
                <a:ext cx="865256" cy="369332"/>
              </a:xfrm>
              <a:prstGeom prst="rect">
                <a:avLst/>
              </a:prstGeom>
              <a:noFill/>
            </p:spPr>
            <p:txBody>
              <a:bodyPr wrap="square" lIns="0" rIns="0" rtlCol="0" anchor="ctr">
                <a:spAutoFit/>
              </a:bodyPr>
              <a:lstStyle/>
              <a:p>
                <a:pPr algn="ctr">
                  <a:defRPr/>
                </a:pPr>
                <a:r>
                  <a:rPr lang="en-US" sz="1200" b="1" noProof="1">
                    <a:solidFill>
                      <a:schemeClr val="bg1"/>
                    </a:solidFill>
                    <a:latin typeface="Gotham Ultra" pitchFamily="2" charset="0"/>
                  </a:rPr>
                  <a:t>2017</a:t>
                </a:r>
              </a:p>
            </p:txBody>
          </p:sp>
        </p:grpSp>
        <p:pic>
          <p:nvPicPr>
            <p:cNvPr id="7" name="Picture 6">
              <a:extLst>
                <a:ext uri="{FF2B5EF4-FFF2-40B4-BE49-F238E27FC236}">
                  <a16:creationId xmlns:a16="http://schemas.microsoft.com/office/drawing/2014/main" id="{DD47FF65-91C3-39B0-A1E0-1176AB764A10}"/>
                </a:ext>
              </a:extLst>
            </p:cNvPr>
            <p:cNvPicPr>
              <a:picLocks noChangeAspect="1"/>
            </p:cNvPicPr>
            <p:nvPr/>
          </p:nvPicPr>
          <p:blipFill rotWithShape="1">
            <a:blip r:embed="rId3"/>
            <a:srcRect b="9491"/>
            <a:stretch/>
          </p:blipFill>
          <p:spPr>
            <a:xfrm>
              <a:off x="459689" y="3427627"/>
              <a:ext cx="1322407" cy="762000"/>
            </a:xfrm>
            <a:prstGeom prst="rect">
              <a:avLst/>
            </a:prstGeom>
            <a:solidFill>
              <a:srgbClr val="80DFE9"/>
            </a:solidFill>
            <a:ln w="19050">
              <a:noFill/>
            </a:ln>
            <a:effectLst>
              <a:outerShdw blurRad="50800" dist="38100" algn="l" rotWithShape="0">
                <a:prstClr val="black">
                  <a:alpha val="40000"/>
                </a:prstClr>
              </a:outerShdw>
            </a:effectLst>
          </p:spPr>
        </p:pic>
        <p:cxnSp>
          <p:nvCxnSpPr>
            <p:cNvPr id="8" name="Straight Connector 7">
              <a:extLst>
                <a:ext uri="{FF2B5EF4-FFF2-40B4-BE49-F238E27FC236}">
                  <a16:creationId xmlns:a16="http://schemas.microsoft.com/office/drawing/2014/main" id="{0C7154DF-07D1-5000-7E13-8E88D6F9A2A4}"/>
                </a:ext>
              </a:extLst>
            </p:cNvPr>
            <p:cNvCxnSpPr>
              <a:cxnSpLocks/>
            </p:cNvCxnSpPr>
            <p:nvPr/>
          </p:nvCxnSpPr>
          <p:spPr>
            <a:xfrm flipH="1">
              <a:off x="1120012" y="2815098"/>
              <a:ext cx="866" cy="60859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52BA0D90-D34E-094D-19A7-3D120EDB1365}"/>
              </a:ext>
            </a:extLst>
          </p:cNvPr>
          <p:cNvGrpSpPr/>
          <p:nvPr/>
        </p:nvGrpSpPr>
        <p:grpSpPr>
          <a:xfrm>
            <a:off x="848613" y="1334015"/>
            <a:ext cx="1102067" cy="1544979"/>
            <a:chOff x="1340308" y="943612"/>
            <a:chExt cx="1333501" cy="1869425"/>
          </a:xfrm>
        </p:grpSpPr>
        <p:grpSp>
          <p:nvGrpSpPr>
            <p:cNvPr id="12" name="Group 11">
              <a:extLst>
                <a:ext uri="{FF2B5EF4-FFF2-40B4-BE49-F238E27FC236}">
                  <a16:creationId xmlns:a16="http://schemas.microsoft.com/office/drawing/2014/main" id="{EC7F3214-464C-6AA2-A89B-22E98D7A63CF}"/>
                </a:ext>
              </a:extLst>
            </p:cNvPr>
            <p:cNvGrpSpPr/>
            <p:nvPr/>
          </p:nvGrpSpPr>
          <p:grpSpPr>
            <a:xfrm>
              <a:off x="1576188" y="2322021"/>
              <a:ext cx="861742" cy="491016"/>
              <a:chOff x="2101583" y="3096026"/>
              <a:chExt cx="1148989" cy="654688"/>
            </a:xfrm>
          </p:grpSpPr>
          <p:sp>
            <p:nvSpPr>
              <p:cNvPr id="15" name="Chevron 13">
                <a:extLst>
                  <a:ext uri="{FF2B5EF4-FFF2-40B4-BE49-F238E27FC236}">
                    <a16:creationId xmlns:a16="http://schemas.microsoft.com/office/drawing/2014/main" id="{1592E327-47D5-AD53-E3C6-C759E9F92F30}"/>
                  </a:ext>
                </a:extLst>
              </p:cNvPr>
              <p:cNvSpPr/>
              <p:nvPr/>
            </p:nvSpPr>
            <p:spPr bwMode="auto">
              <a:xfrm flipV="1">
                <a:off x="2101583" y="3096026"/>
                <a:ext cx="1148989" cy="654688"/>
              </a:xfrm>
              <a:prstGeom prst="chevron">
                <a:avLst>
                  <a:gd name="adj" fmla="val 32273"/>
                </a:avLst>
              </a:prstGeom>
              <a:solidFill>
                <a:srgbClr val="01C6E1"/>
              </a:solidFill>
              <a:ln w="19050">
                <a:noFill/>
              </a:ln>
              <a:effectLst>
                <a:outerShdw blurRad="50800" dist="38100" algn="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a:defRPr/>
                </a:pPr>
                <a:endParaRPr lang="en-US" sz="1500">
                  <a:solidFill>
                    <a:schemeClr val="bg1"/>
                  </a:solidFill>
                  <a:latin typeface="Calibri" panose="020F0502020204030204"/>
                </a:endParaRPr>
              </a:p>
            </p:txBody>
          </p:sp>
          <p:sp>
            <p:nvSpPr>
              <p:cNvPr id="16" name="TextBox 15">
                <a:extLst>
                  <a:ext uri="{FF2B5EF4-FFF2-40B4-BE49-F238E27FC236}">
                    <a16:creationId xmlns:a16="http://schemas.microsoft.com/office/drawing/2014/main" id="{7751EAB5-9786-29C6-5990-C17C2BF7BD59}"/>
                  </a:ext>
                </a:extLst>
              </p:cNvPr>
              <p:cNvSpPr txBox="1"/>
              <p:nvPr/>
            </p:nvSpPr>
            <p:spPr>
              <a:xfrm>
                <a:off x="2291776" y="3238705"/>
                <a:ext cx="865256" cy="369332"/>
              </a:xfrm>
              <a:prstGeom prst="rect">
                <a:avLst/>
              </a:prstGeom>
              <a:noFill/>
            </p:spPr>
            <p:txBody>
              <a:bodyPr wrap="square" lIns="0" rIns="0" rtlCol="0" anchor="ctr">
                <a:spAutoFit/>
              </a:bodyPr>
              <a:lstStyle/>
              <a:p>
                <a:pPr algn="ctr">
                  <a:defRPr/>
                </a:pPr>
                <a:r>
                  <a:rPr lang="en-US" sz="1200" b="1" noProof="1">
                    <a:solidFill>
                      <a:schemeClr val="bg1"/>
                    </a:solidFill>
                    <a:latin typeface="Gotham Ultra" pitchFamily="2" charset="0"/>
                  </a:rPr>
                  <a:t>2019</a:t>
                </a:r>
              </a:p>
            </p:txBody>
          </p:sp>
        </p:grpSp>
        <p:pic>
          <p:nvPicPr>
            <p:cNvPr id="13" name="Picture 12">
              <a:extLst>
                <a:ext uri="{FF2B5EF4-FFF2-40B4-BE49-F238E27FC236}">
                  <a16:creationId xmlns:a16="http://schemas.microsoft.com/office/drawing/2014/main" id="{0E30D66F-2AD3-4C0B-3509-84FBAA026554}"/>
                </a:ext>
              </a:extLst>
            </p:cNvPr>
            <p:cNvPicPr>
              <a:picLocks noChangeAspect="1"/>
            </p:cNvPicPr>
            <p:nvPr/>
          </p:nvPicPr>
          <p:blipFill>
            <a:blip r:embed="rId4"/>
            <a:stretch>
              <a:fillRect/>
            </a:stretch>
          </p:blipFill>
          <p:spPr>
            <a:xfrm>
              <a:off x="1340308" y="943612"/>
              <a:ext cx="1333501" cy="762000"/>
            </a:xfrm>
            <a:prstGeom prst="rect">
              <a:avLst/>
            </a:prstGeom>
            <a:solidFill>
              <a:srgbClr val="80DFE9"/>
            </a:solidFill>
            <a:ln w="19050">
              <a:noFill/>
            </a:ln>
            <a:effectLst>
              <a:outerShdw blurRad="50800" dist="38100" algn="l" rotWithShape="0">
                <a:prstClr val="black">
                  <a:alpha val="40000"/>
                </a:prstClr>
              </a:outerShdw>
            </a:effectLst>
          </p:spPr>
        </p:pic>
        <p:cxnSp>
          <p:nvCxnSpPr>
            <p:cNvPr id="14" name="Straight Connector 13">
              <a:extLst>
                <a:ext uri="{FF2B5EF4-FFF2-40B4-BE49-F238E27FC236}">
                  <a16:creationId xmlns:a16="http://schemas.microsoft.com/office/drawing/2014/main" id="{CD24A5A1-C2B5-747D-02A6-3D5E7DF1D8A3}"/>
                </a:ext>
              </a:extLst>
            </p:cNvPr>
            <p:cNvCxnSpPr>
              <a:cxnSpLocks/>
            </p:cNvCxnSpPr>
            <p:nvPr/>
          </p:nvCxnSpPr>
          <p:spPr>
            <a:xfrm flipH="1">
              <a:off x="1997091" y="1713431"/>
              <a:ext cx="866" cy="60859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a:extLst>
              <a:ext uri="{FF2B5EF4-FFF2-40B4-BE49-F238E27FC236}">
                <a16:creationId xmlns:a16="http://schemas.microsoft.com/office/drawing/2014/main" id="{533EB5B7-AD4B-62CF-45DF-2B8108C18078}"/>
              </a:ext>
            </a:extLst>
          </p:cNvPr>
          <p:cNvGrpSpPr/>
          <p:nvPr/>
        </p:nvGrpSpPr>
        <p:grpSpPr>
          <a:xfrm>
            <a:off x="1437832" y="2476770"/>
            <a:ext cx="1095768" cy="1543477"/>
            <a:chOff x="2142852" y="2322020"/>
            <a:chExt cx="1325880" cy="1867607"/>
          </a:xfrm>
        </p:grpSpPr>
        <p:grpSp>
          <p:nvGrpSpPr>
            <p:cNvPr id="18" name="Group 17">
              <a:extLst>
                <a:ext uri="{FF2B5EF4-FFF2-40B4-BE49-F238E27FC236}">
                  <a16:creationId xmlns:a16="http://schemas.microsoft.com/office/drawing/2014/main" id="{0B216C6D-721E-BB79-7DF4-6F4624B1AA3B}"/>
                </a:ext>
              </a:extLst>
            </p:cNvPr>
            <p:cNvGrpSpPr/>
            <p:nvPr/>
          </p:nvGrpSpPr>
          <p:grpSpPr>
            <a:xfrm>
              <a:off x="2434587" y="2322020"/>
              <a:ext cx="861742" cy="491016"/>
              <a:chOff x="3246115" y="3096026"/>
              <a:chExt cx="1148989" cy="654688"/>
            </a:xfrm>
          </p:grpSpPr>
          <p:sp>
            <p:nvSpPr>
              <p:cNvPr id="21" name="Chevron 17">
                <a:extLst>
                  <a:ext uri="{FF2B5EF4-FFF2-40B4-BE49-F238E27FC236}">
                    <a16:creationId xmlns:a16="http://schemas.microsoft.com/office/drawing/2014/main" id="{F2316118-AB7B-1CA4-E7B5-CEA2C783454E}"/>
                  </a:ext>
                </a:extLst>
              </p:cNvPr>
              <p:cNvSpPr/>
              <p:nvPr/>
            </p:nvSpPr>
            <p:spPr bwMode="auto">
              <a:xfrm>
                <a:off x="3246115" y="3096026"/>
                <a:ext cx="1148989" cy="654688"/>
              </a:xfrm>
              <a:prstGeom prst="chevron">
                <a:avLst>
                  <a:gd name="adj" fmla="val 32273"/>
                </a:avLst>
              </a:prstGeom>
              <a:solidFill>
                <a:srgbClr val="24CEAD"/>
              </a:solidFill>
              <a:ln w="19050">
                <a:noFill/>
              </a:ln>
              <a:effectLst>
                <a:outerShdw blurRad="50800" dist="38100" algn="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a:defRPr/>
                </a:pPr>
                <a:endParaRPr lang="en-US" sz="1500">
                  <a:solidFill>
                    <a:schemeClr val="bg1"/>
                  </a:solidFill>
                  <a:latin typeface="Calibri" panose="020F0502020204030204"/>
                </a:endParaRPr>
              </a:p>
            </p:txBody>
          </p:sp>
          <p:sp>
            <p:nvSpPr>
              <p:cNvPr id="22" name="TextBox 21">
                <a:extLst>
                  <a:ext uri="{FF2B5EF4-FFF2-40B4-BE49-F238E27FC236}">
                    <a16:creationId xmlns:a16="http://schemas.microsoft.com/office/drawing/2014/main" id="{7DDA04E8-F1D6-0D13-E869-60763185C134}"/>
                  </a:ext>
                </a:extLst>
              </p:cNvPr>
              <p:cNvSpPr txBox="1"/>
              <p:nvPr/>
            </p:nvSpPr>
            <p:spPr>
              <a:xfrm>
                <a:off x="3436307" y="3238705"/>
                <a:ext cx="865256" cy="369332"/>
              </a:xfrm>
              <a:prstGeom prst="rect">
                <a:avLst/>
              </a:prstGeom>
              <a:noFill/>
            </p:spPr>
            <p:txBody>
              <a:bodyPr wrap="square" lIns="0" rIns="0" rtlCol="0" anchor="ctr">
                <a:spAutoFit/>
              </a:bodyPr>
              <a:lstStyle/>
              <a:p>
                <a:pPr algn="ctr">
                  <a:defRPr/>
                </a:pPr>
                <a:r>
                  <a:rPr lang="en-US" sz="1200" b="1" noProof="1">
                    <a:solidFill>
                      <a:schemeClr val="bg1"/>
                    </a:solidFill>
                    <a:latin typeface="Gotham Ultra" pitchFamily="2" charset="0"/>
                  </a:rPr>
                  <a:t>2020</a:t>
                </a:r>
              </a:p>
            </p:txBody>
          </p:sp>
        </p:grpSp>
        <p:pic>
          <p:nvPicPr>
            <p:cNvPr id="19" name="Picture 18">
              <a:extLst>
                <a:ext uri="{FF2B5EF4-FFF2-40B4-BE49-F238E27FC236}">
                  <a16:creationId xmlns:a16="http://schemas.microsoft.com/office/drawing/2014/main" id="{D2023E9E-509C-982F-E0BA-ACCF6116CAF4}"/>
                </a:ext>
              </a:extLst>
            </p:cNvPr>
            <p:cNvPicPr>
              <a:picLocks/>
            </p:cNvPicPr>
            <p:nvPr/>
          </p:nvPicPr>
          <p:blipFill>
            <a:blip r:embed="rId5"/>
            <a:stretch>
              <a:fillRect/>
            </a:stretch>
          </p:blipFill>
          <p:spPr>
            <a:xfrm>
              <a:off x="2142852" y="3430675"/>
              <a:ext cx="1325880" cy="758952"/>
            </a:xfrm>
            <a:prstGeom prst="rect">
              <a:avLst/>
            </a:prstGeom>
            <a:solidFill>
              <a:srgbClr val="80DFE9"/>
            </a:solidFill>
            <a:ln w="19050">
              <a:noFill/>
            </a:ln>
            <a:effectLst>
              <a:outerShdw blurRad="50800" dist="38100" algn="l" rotWithShape="0">
                <a:prstClr val="black">
                  <a:alpha val="40000"/>
                </a:prstClr>
              </a:outerShdw>
            </a:effectLst>
          </p:spPr>
        </p:pic>
        <p:cxnSp>
          <p:nvCxnSpPr>
            <p:cNvPr id="20" name="Straight Connector 19">
              <a:extLst>
                <a:ext uri="{FF2B5EF4-FFF2-40B4-BE49-F238E27FC236}">
                  <a16:creationId xmlns:a16="http://schemas.microsoft.com/office/drawing/2014/main" id="{8C0AF990-C26C-3FA3-627F-FF258D90BE84}"/>
                </a:ext>
              </a:extLst>
            </p:cNvPr>
            <p:cNvCxnSpPr>
              <a:cxnSpLocks/>
            </p:cNvCxnSpPr>
            <p:nvPr/>
          </p:nvCxnSpPr>
          <p:spPr>
            <a:xfrm flipH="1">
              <a:off x="2804926" y="2815098"/>
              <a:ext cx="866" cy="60859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a:extLst>
              <a:ext uri="{FF2B5EF4-FFF2-40B4-BE49-F238E27FC236}">
                <a16:creationId xmlns:a16="http://schemas.microsoft.com/office/drawing/2014/main" id="{910B4674-FB4E-F120-A3AC-79E3C1CE3C74}"/>
              </a:ext>
            </a:extLst>
          </p:cNvPr>
          <p:cNvGrpSpPr/>
          <p:nvPr/>
        </p:nvGrpSpPr>
        <p:grpSpPr>
          <a:xfrm>
            <a:off x="2112485" y="1340354"/>
            <a:ext cx="1095769" cy="1544979"/>
            <a:chOff x="3028148" y="943612"/>
            <a:chExt cx="1325880" cy="1869425"/>
          </a:xfrm>
        </p:grpSpPr>
        <p:grpSp>
          <p:nvGrpSpPr>
            <p:cNvPr id="24" name="Group 23">
              <a:extLst>
                <a:ext uri="{FF2B5EF4-FFF2-40B4-BE49-F238E27FC236}">
                  <a16:creationId xmlns:a16="http://schemas.microsoft.com/office/drawing/2014/main" id="{BDFC970B-F9D1-351D-E60D-AE5801172FB6}"/>
                </a:ext>
              </a:extLst>
            </p:cNvPr>
            <p:cNvGrpSpPr/>
            <p:nvPr/>
          </p:nvGrpSpPr>
          <p:grpSpPr>
            <a:xfrm>
              <a:off x="3290578" y="2322021"/>
              <a:ext cx="861743" cy="491016"/>
              <a:chOff x="4387435" y="3096026"/>
              <a:chExt cx="1148990" cy="654688"/>
            </a:xfrm>
          </p:grpSpPr>
          <p:sp>
            <p:nvSpPr>
              <p:cNvPr id="27" name="Chevron 21">
                <a:extLst>
                  <a:ext uri="{FF2B5EF4-FFF2-40B4-BE49-F238E27FC236}">
                    <a16:creationId xmlns:a16="http://schemas.microsoft.com/office/drawing/2014/main" id="{83C34D8C-C171-5EAC-63F5-388FD7336958}"/>
                  </a:ext>
                </a:extLst>
              </p:cNvPr>
              <p:cNvSpPr/>
              <p:nvPr/>
            </p:nvSpPr>
            <p:spPr bwMode="auto">
              <a:xfrm flipV="1">
                <a:off x="4387435" y="3096026"/>
                <a:ext cx="1148990" cy="654688"/>
              </a:xfrm>
              <a:prstGeom prst="chevron">
                <a:avLst>
                  <a:gd name="adj" fmla="val 32273"/>
                </a:avLst>
              </a:prstGeom>
              <a:solidFill>
                <a:srgbClr val="98CA48"/>
              </a:solidFill>
              <a:ln w="19050">
                <a:noFill/>
              </a:ln>
              <a:effectLst>
                <a:outerShdw blurRad="50800" dist="38100" algn="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a:defRPr/>
                </a:pPr>
                <a:endParaRPr lang="en-US" sz="1500">
                  <a:solidFill>
                    <a:schemeClr val="bg1"/>
                  </a:solidFill>
                  <a:latin typeface="Calibri" panose="020F0502020204030204"/>
                </a:endParaRPr>
              </a:p>
            </p:txBody>
          </p:sp>
          <p:sp>
            <p:nvSpPr>
              <p:cNvPr id="28" name="TextBox 27">
                <a:extLst>
                  <a:ext uri="{FF2B5EF4-FFF2-40B4-BE49-F238E27FC236}">
                    <a16:creationId xmlns:a16="http://schemas.microsoft.com/office/drawing/2014/main" id="{0967249F-D74B-62D5-14E7-DE83B20D31DC}"/>
                  </a:ext>
                </a:extLst>
              </p:cNvPr>
              <p:cNvSpPr txBox="1"/>
              <p:nvPr/>
            </p:nvSpPr>
            <p:spPr>
              <a:xfrm>
                <a:off x="4577629" y="3238705"/>
                <a:ext cx="865256" cy="369332"/>
              </a:xfrm>
              <a:prstGeom prst="rect">
                <a:avLst/>
              </a:prstGeom>
              <a:noFill/>
            </p:spPr>
            <p:txBody>
              <a:bodyPr wrap="square" lIns="0" rIns="0" rtlCol="0" anchor="ctr">
                <a:spAutoFit/>
              </a:bodyPr>
              <a:lstStyle/>
              <a:p>
                <a:pPr algn="ctr">
                  <a:defRPr/>
                </a:pPr>
                <a:r>
                  <a:rPr lang="en-US" sz="1200" b="1" noProof="1">
                    <a:solidFill>
                      <a:schemeClr val="bg1"/>
                    </a:solidFill>
                    <a:latin typeface="Gotham Ultra" pitchFamily="2" charset="0"/>
                  </a:rPr>
                  <a:t>2020</a:t>
                </a:r>
              </a:p>
            </p:txBody>
          </p:sp>
        </p:grpSp>
        <p:pic>
          <p:nvPicPr>
            <p:cNvPr id="25" name="Picture 24">
              <a:extLst>
                <a:ext uri="{FF2B5EF4-FFF2-40B4-BE49-F238E27FC236}">
                  <a16:creationId xmlns:a16="http://schemas.microsoft.com/office/drawing/2014/main" id="{4CC2E851-4455-94BB-A579-22DB6BE1F743}"/>
                </a:ext>
              </a:extLst>
            </p:cNvPr>
            <p:cNvPicPr>
              <a:picLocks/>
            </p:cNvPicPr>
            <p:nvPr/>
          </p:nvPicPr>
          <p:blipFill>
            <a:blip r:embed="rId6"/>
            <a:stretch>
              <a:fillRect/>
            </a:stretch>
          </p:blipFill>
          <p:spPr>
            <a:xfrm>
              <a:off x="3028148" y="943612"/>
              <a:ext cx="1325880" cy="758952"/>
            </a:xfrm>
            <a:prstGeom prst="rect">
              <a:avLst/>
            </a:prstGeom>
            <a:solidFill>
              <a:srgbClr val="80DFE9"/>
            </a:solidFill>
            <a:ln w="19050">
              <a:noFill/>
            </a:ln>
            <a:effectLst>
              <a:outerShdw blurRad="50800" dist="38100" algn="l" rotWithShape="0">
                <a:prstClr val="black">
                  <a:alpha val="40000"/>
                </a:prstClr>
              </a:outerShdw>
            </a:effectLst>
          </p:spPr>
        </p:pic>
        <p:cxnSp>
          <p:nvCxnSpPr>
            <p:cNvPr id="26" name="Straight Connector 25">
              <a:extLst>
                <a:ext uri="{FF2B5EF4-FFF2-40B4-BE49-F238E27FC236}">
                  <a16:creationId xmlns:a16="http://schemas.microsoft.com/office/drawing/2014/main" id="{C26129AF-1BF0-FE01-3BCA-D12E16656F04}"/>
                </a:ext>
              </a:extLst>
            </p:cNvPr>
            <p:cNvCxnSpPr>
              <a:cxnSpLocks/>
            </p:cNvCxnSpPr>
            <p:nvPr/>
          </p:nvCxnSpPr>
          <p:spPr>
            <a:xfrm flipH="1">
              <a:off x="3690223" y="1713431"/>
              <a:ext cx="866" cy="60859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3568AB0A-CBB8-F242-47EC-F2F10C3F28D7}"/>
              </a:ext>
            </a:extLst>
          </p:cNvPr>
          <p:cNvGrpSpPr/>
          <p:nvPr/>
        </p:nvGrpSpPr>
        <p:grpSpPr>
          <a:xfrm>
            <a:off x="3421198" y="1340354"/>
            <a:ext cx="1095768" cy="1544979"/>
            <a:chOff x="4778006" y="943612"/>
            <a:chExt cx="1325880" cy="1869425"/>
          </a:xfrm>
        </p:grpSpPr>
        <p:grpSp>
          <p:nvGrpSpPr>
            <p:cNvPr id="30" name="Group 29">
              <a:extLst>
                <a:ext uri="{FF2B5EF4-FFF2-40B4-BE49-F238E27FC236}">
                  <a16:creationId xmlns:a16="http://schemas.microsoft.com/office/drawing/2014/main" id="{F8E23638-B57F-6DCA-8D78-52D3BC779D0B}"/>
                </a:ext>
              </a:extLst>
            </p:cNvPr>
            <p:cNvGrpSpPr/>
            <p:nvPr/>
          </p:nvGrpSpPr>
          <p:grpSpPr>
            <a:xfrm>
              <a:off x="5010075" y="2322021"/>
              <a:ext cx="861742" cy="491016"/>
              <a:chOff x="6680100" y="3096026"/>
              <a:chExt cx="1148989" cy="654688"/>
            </a:xfrm>
          </p:grpSpPr>
          <p:sp>
            <p:nvSpPr>
              <p:cNvPr id="65" name="Chevron 29">
                <a:extLst>
                  <a:ext uri="{FF2B5EF4-FFF2-40B4-BE49-F238E27FC236}">
                    <a16:creationId xmlns:a16="http://schemas.microsoft.com/office/drawing/2014/main" id="{ED1A15AE-5908-5A75-74FD-8D1A147CBE08}"/>
                  </a:ext>
                </a:extLst>
              </p:cNvPr>
              <p:cNvSpPr/>
              <p:nvPr/>
            </p:nvSpPr>
            <p:spPr bwMode="auto">
              <a:xfrm flipV="1">
                <a:off x="6680100" y="3096026"/>
                <a:ext cx="1148989" cy="654688"/>
              </a:xfrm>
              <a:prstGeom prst="chevron">
                <a:avLst>
                  <a:gd name="adj" fmla="val 32273"/>
                </a:avLst>
              </a:prstGeom>
              <a:solidFill>
                <a:srgbClr val="98CA48"/>
              </a:solidFill>
              <a:ln w="19050">
                <a:noFill/>
              </a:ln>
              <a:effectLst>
                <a:outerShdw blurRad="50800" dist="38100" algn="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a:defRPr/>
                </a:pPr>
                <a:endParaRPr lang="en-US" sz="1500">
                  <a:solidFill>
                    <a:schemeClr val="bg1"/>
                  </a:solidFill>
                  <a:latin typeface="Calibri" panose="020F0502020204030204"/>
                </a:endParaRPr>
              </a:p>
            </p:txBody>
          </p:sp>
          <p:sp>
            <p:nvSpPr>
              <p:cNvPr id="66" name="TextBox 65">
                <a:extLst>
                  <a:ext uri="{FF2B5EF4-FFF2-40B4-BE49-F238E27FC236}">
                    <a16:creationId xmlns:a16="http://schemas.microsoft.com/office/drawing/2014/main" id="{9785FE62-7909-0C03-9263-D260FFDCBBA2}"/>
                  </a:ext>
                </a:extLst>
              </p:cNvPr>
              <p:cNvSpPr txBox="1"/>
              <p:nvPr/>
            </p:nvSpPr>
            <p:spPr>
              <a:xfrm>
                <a:off x="6870292" y="3238705"/>
                <a:ext cx="865256" cy="369332"/>
              </a:xfrm>
              <a:prstGeom prst="rect">
                <a:avLst/>
              </a:prstGeom>
              <a:noFill/>
            </p:spPr>
            <p:txBody>
              <a:bodyPr wrap="square" lIns="0" rIns="0" rtlCol="0" anchor="ctr">
                <a:spAutoFit/>
              </a:bodyPr>
              <a:lstStyle/>
              <a:p>
                <a:pPr algn="ctr">
                  <a:defRPr/>
                </a:pPr>
                <a:r>
                  <a:rPr lang="en-US" sz="1200" b="1" noProof="1">
                    <a:solidFill>
                      <a:schemeClr val="bg1"/>
                    </a:solidFill>
                    <a:latin typeface="Gotham Ultra" pitchFamily="2" charset="0"/>
                  </a:rPr>
                  <a:t>2021</a:t>
                </a:r>
              </a:p>
            </p:txBody>
          </p:sp>
        </p:grpSp>
        <p:pic>
          <p:nvPicPr>
            <p:cNvPr id="31" name="Picture 30">
              <a:extLst>
                <a:ext uri="{FF2B5EF4-FFF2-40B4-BE49-F238E27FC236}">
                  <a16:creationId xmlns:a16="http://schemas.microsoft.com/office/drawing/2014/main" id="{F29F8344-188A-44E9-6790-50B1E66072ED}"/>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4778006" y="943612"/>
              <a:ext cx="1325880" cy="758952"/>
            </a:xfrm>
            <a:prstGeom prst="rect">
              <a:avLst/>
            </a:prstGeom>
            <a:solidFill>
              <a:srgbClr val="80DFE9"/>
            </a:solidFill>
            <a:ln w="19050">
              <a:noFill/>
            </a:ln>
            <a:effectLst>
              <a:outerShdw blurRad="50800" dist="38100" algn="l" rotWithShape="0">
                <a:prstClr val="black">
                  <a:alpha val="40000"/>
                </a:prstClr>
              </a:outerShdw>
            </a:effectLst>
          </p:spPr>
        </p:pic>
        <p:cxnSp>
          <p:nvCxnSpPr>
            <p:cNvPr id="64" name="Straight Connector 63">
              <a:extLst>
                <a:ext uri="{FF2B5EF4-FFF2-40B4-BE49-F238E27FC236}">
                  <a16:creationId xmlns:a16="http://schemas.microsoft.com/office/drawing/2014/main" id="{4A43679B-2EAC-A7FC-36BA-80A588E9427B}"/>
                </a:ext>
              </a:extLst>
            </p:cNvPr>
            <p:cNvCxnSpPr>
              <a:cxnSpLocks/>
            </p:cNvCxnSpPr>
            <p:nvPr/>
          </p:nvCxnSpPr>
          <p:spPr>
            <a:xfrm flipH="1">
              <a:off x="5440080" y="1713431"/>
              <a:ext cx="866" cy="60859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67" name="Group 66">
            <a:extLst>
              <a:ext uri="{FF2B5EF4-FFF2-40B4-BE49-F238E27FC236}">
                <a16:creationId xmlns:a16="http://schemas.microsoft.com/office/drawing/2014/main" id="{BBDF983E-BF94-BED5-41FF-F3E8A11D4019}"/>
              </a:ext>
            </a:extLst>
          </p:cNvPr>
          <p:cNvGrpSpPr/>
          <p:nvPr/>
        </p:nvGrpSpPr>
        <p:grpSpPr>
          <a:xfrm>
            <a:off x="2784728" y="2476770"/>
            <a:ext cx="1095768" cy="1543477"/>
            <a:chOff x="3904968" y="2322020"/>
            <a:chExt cx="1325880" cy="1867607"/>
          </a:xfrm>
        </p:grpSpPr>
        <p:grpSp>
          <p:nvGrpSpPr>
            <p:cNvPr id="68" name="Group 67">
              <a:extLst>
                <a:ext uri="{FF2B5EF4-FFF2-40B4-BE49-F238E27FC236}">
                  <a16:creationId xmlns:a16="http://schemas.microsoft.com/office/drawing/2014/main" id="{BB99830C-EF4C-55D3-C725-1B413B026DFC}"/>
                </a:ext>
              </a:extLst>
            </p:cNvPr>
            <p:cNvGrpSpPr/>
            <p:nvPr/>
          </p:nvGrpSpPr>
          <p:grpSpPr>
            <a:xfrm>
              <a:off x="4137037" y="2322020"/>
              <a:ext cx="861742" cy="491016"/>
              <a:chOff x="5516049" y="3096026"/>
              <a:chExt cx="1148989" cy="654688"/>
            </a:xfrm>
          </p:grpSpPr>
          <p:sp>
            <p:nvSpPr>
              <p:cNvPr id="148" name="Chevron 25">
                <a:extLst>
                  <a:ext uri="{FF2B5EF4-FFF2-40B4-BE49-F238E27FC236}">
                    <a16:creationId xmlns:a16="http://schemas.microsoft.com/office/drawing/2014/main" id="{874BCF3B-1197-2EB3-14CD-0D3072B9BA20}"/>
                  </a:ext>
                </a:extLst>
              </p:cNvPr>
              <p:cNvSpPr/>
              <p:nvPr/>
            </p:nvSpPr>
            <p:spPr bwMode="auto">
              <a:xfrm>
                <a:off x="5516049" y="3096026"/>
                <a:ext cx="1148989" cy="654688"/>
              </a:xfrm>
              <a:prstGeom prst="chevron">
                <a:avLst>
                  <a:gd name="adj" fmla="val 32273"/>
                </a:avLst>
              </a:prstGeom>
              <a:solidFill>
                <a:srgbClr val="33B55B"/>
              </a:solidFill>
              <a:ln w="19050">
                <a:noFill/>
              </a:ln>
              <a:effectLst>
                <a:outerShdw blurRad="50800" dist="38100" algn="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a:defRPr/>
                </a:pPr>
                <a:endParaRPr lang="en-US" sz="1500">
                  <a:solidFill>
                    <a:schemeClr val="bg1"/>
                  </a:solidFill>
                  <a:latin typeface="Calibri" panose="020F0502020204030204"/>
                </a:endParaRPr>
              </a:p>
            </p:txBody>
          </p:sp>
          <p:sp>
            <p:nvSpPr>
              <p:cNvPr id="149" name="TextBox 148">
                <a:extLst>
                  <a:ext uri="{FF2B5EF4-FFF2-40B4-BE49-F238E27FC236}">
                    <a16:creationId xmlns:a16="http://schemas.microsoft.com/office/drawing/2014/main" id="{F5B1DFA7-05A8-ED79-E68F-0FBC8A00A7F3}"/>
                  </a:ext>
                </a:extLst>
              </p:cNvPr>
              <p:cNvSpPr txBox="1"/>
              <p:nvPr/>
            </p:nvSpPr>
            <p:spPr>
              <a:xfrm>
                <a:off x="5706241" y="3238705"/>
                <a:ext cx="865256" cy="369332"/>
              </a:xfrm>
              <a:prstGeom prst="rect">
                <a:avLst/>
              </a:prstGeom>
              <a:noFill/>
            </p:spPr>
            <p:txBody>
              <a:bodyPr wrap="square" lIns="0" rIns="0" rtlCol="0" anchor="ctr">
                <a:spAutoFit/>
              </a:bodyPr>
              <a:lstStyle/>
              <a:p>
                <a:pPr algn="ctr">
                  <a:defRPr/>
                </a:pPr>
                <a:r>
                  <a:rPr lang="en-US" sz="1200" b="1" noProof="1">
                    <a:solidFill>
                      <a:schemeClr val="bg1"/>
                    </a:solidFill>
                    <a:latin typeface="Gotham Ultra" pitchFamily="2" charset="0"/>
                  </a:rPr>
                  <a:t>2021</a:t>
                </a:r>
              </a:p>
            </p:txBody>
          </p:sp>
        </p:grpSp>
        <p:cxnSp>
          <p:nvCxnSpPr>
            <p:cNvPr id="69" name="Straight Connector 68">
              <a:extLst>
                <a:ext uri="{FF2B5EF4-FFF2-40B4-BE49-F238E27FC236}">
                  <a16:creationId xmlns:a16="http://schemas.microsoft.com/office/drawing/2014/main" id="{8F8CFF77-1A3C-1359-8974-22384DBE1326}"/>
                </a:ext>
              </a:extLst>
            </p:cNvPr>
            <p:cNvCxnSpPr>
              <a:cxnSpLocks/>
            </p:cNvCxnSpPr>
            <p:nvPr/>
          </p:nvCxnSpPr>
          <p:spPr>
            <a:xfrm flipH="1">
              <a:off x="4567042" y="2815098"/>
              <a:ext cx="866" cy="60859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47" name="Picture 2" descr="C:\Users\MELISS~1\AppData\Local\Temp\SNAGHTML8a389e67.PNG">
              <a:extLst>
                <a:ext uri="{FF2B5EF4-FFF2-40B4-BE49-F238E27FC236}">
                  <a16:creationId xmlns:a16="http://schemas.microsoft.com/office/drawing/2014/main" id="{159F91B7-9FC1-D036-A33D-6658B0A3CD5E}"/>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04968" y="3430675"/>
              <a:ext cx="1325880" cy="758952"/>
            </a:xfrm>
            <a:prstGeom prst="rect">
              <a:avLst/>
            </a:prstGeom>
            <a:solidFill>
              <a:srgbClr val="80DFE9"/>
            </a:solidFill>
            <a:ln w="19050">
              <a:noFill/>
            </a:ln>
            <a:effectLst>
              <a:outerShdw blurRad="50800" dist="38100" algn="l" rotWithShape="0">
                <a:prstClr val="black">
                  <a:alpha val="40000"/>
                </a:prstClr>
              </a:outerShdw>
            </a:effectLst>
          </p:spPr>
        </p:pic>
      </p:grpSp>
      <p:grpSp>
        <p:nvGrpSpPr>
          <p:cNvPr id="150" name="Group 149">
            <a:extLst>
              <a:ext uri="{FF2B5EF4-FFF2-40B4-BE49-F238E27FC236}">
                <a16:creationId xmlns:a16="http://schemas.microsoft.com/office/drawing/2014/main" id="{1C825318-A26E-03DA-7354-4B822DAD4944}"/>
              </a:ext>
            </a:extLst>
          </p:cNvPr>
          <p:cNvGrpSpPr/>
          <p:nvPr/>
        </p:nvGrpSpPr>
        <p:grpSpPr>
          <a:xfrm>
            <a:off x="4016856" y="2476770"/>
            <a:ext cx="1095768" cy="1543477"/>
            <a:chOff x="5577216" y="2322020"/>
            <a:chExt cx="1325880" cy="1867607"/>
          </a:xfrm>
        </p:grpSpPr>
        <p:grpSp>
          <p:nvGrpSpPr>
            <p:cNvPr id="151" name="Group 150">
              <a:extLst>
                <a:ext uri="{FF2B5EF4-FFF2-40B4-BE49-F238E27FC236}">
                  <a16:creationId xmlns:a16="http://schemas.microsoft.com/office/drawing/2014/main" id="{C15CA41B-CFC4-6B1C-3D05-DB38646993F9}"/>
                </a:ext>
              </a:extLst>
            </p:cNvPr>
            <p:cNvGrpSpPr/>
            <p:nvPr/>
          </p:nvGrpSpPr>
          <p:grpSpPr>
            <a:xfrm>
              <a:off x="5855520" y="2322020"/>
              <a:ext cx="861742" cy="491016"/>
              <a:chOff x="7807359" y="3096026"/>
              <a:chExt cx="1148989" cy="654688"/>
            </a:xfrm>
          </p:grpSpPr>
          <p:sp>
            <p:nvSpPr>
              <p:cNvPr id="169" name="Chevron 33">
                <a:extLst>
                  <a:ext uri="{FF2B5EF4-FFF2-40B4-BE49-F238E27FC236}">
                    <a16:creationId xmlns:a16="http://schemas.microsoft.com/office/drawing/2014/main" id="{187ECA2E-494F-A7DC-9B2D-854E474086CE}"/>
                  </a:ext>
                </a:extLst>
              </p:cNvPr>
              <p:cNvSpPr/>
              <p:nvPr/>
            </p:nvSpPr>
            <p:spPr bwMode="auto">
              <a:xfrm>
                <a:off x="7807359" y="3096026"/>
                <a:ext cx="1148989" cy="654688"/>
              </a:xfrm>
              <a:prstGeom prst="chevron">
                <a:avLst>
                  <a:gd name="adj" fmla="val 32273"/>
                </a:avLst>
              </a:prstGeom>
              <a:solidFill>
                <a:srgbClr val="24CEAD"/>
              </a:solidFill>
              <a:ln w="19050">
                <a:noFill/>
              </a:ln>
              <a:effectLst>
                <a:outerShdw blurRad="50800" dist="38100" algn="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a:defRPr/>
                </a:pPr>
                <a:endParaRPr lang="en-US" sz="1500">
                  <a:solidFill>
                    <a:schemeClr val="bg1"/>
                  </a:solidFill>
                  <a:latin typeface="Calibri" panose="020F0502020204030204"/>
                </a:endParaRPr>
              </a:p>
            </p:txBody>
          </p:sp>
          <p:sp>
            <p:nvSpPr>
              <p:cNvPr id="170" name="TextBox 169">
                <a:extLst>
                  <a:ext uri="{FF2B5EF4-FFF2-40B4-BE49-F238E27FC236}">
                    <a16:creationId xmlns:a16="http://schemas.microsoft.com/office/drawing/2014/main" id="{3422221A-3DF7-2268-4CF9-BA92AFFD7324}"/>
                  </a:ext>
                </a:extLst>
              </p:cNvPr>
              <p:cNvSpPr txBox="1"/>
              <p:nvPr/>
            </p:nvSpPr>
            <p:spPr>
              <a:xfrm>
                <a:off x="7997552" y="3238705"/>
                <a:ext cx="865256" cy="369332"/>
              </a:xfrm>
              <a:prstGeom prst="rect">
                <a:avLst/>
              </a:prstGeom>
              <a:noFill/>
            </p:spPr>
            <p:txBody>
              <a:bodyPr wrap="square" lIns="0" rIns="0" rtlCol="0" anchor="ctr">
                <a:spAutoFit/>
              </a:bodyPr>
              <a:lstStyle/>
              <a:p>
                <a:pPr algn="ctr">
                  <a:defRPr/>
                </a:pPr>
                <a:r>
                  <a:rPr lang="en-US" sz="1200" b="1" noProof="1">
                    <a:solidFill>
                      <a:schemeClr val="bg1"/>
                    </a:solidFill>
                    <a:latin typeface="Gotham Ultra" pitchFamily="2" charset="0"/>
                  </a:rPr>
                  <a:t>2022</a:t>
                </a:r>
              </a:p>
            </p:txBody>
          </p:sp>
        </p:grpSp>
        <p:cxnSp>
          <p:nvCxnSpPr>
            <p:cNvPr id="152" name="Straight Connector 151">
              <a:extLst>
                <a:ext uri="{FF2B5EF4-FFF2-40B4-BE49-F238E27FC236}">
                  <a16:creationId xmlns:a16="http://schemas.microsoft.com/office/drawing/2014/main" id="{F0F89E13-BECB-2814-DD1B-408649E81246}"/>
                </a:ext>
              </a:extLst>
            </p:cNvPr>
            <p:cNvCxnSpPr>
              <a:cxnSpLocks/>
            </p:cNvCxnSpPr>
            <p:nvPr/>
          </p:nvCxnSpPr>
          <p:spPr>
            <a:xfrm flipH="1">
              <a:off x="6240156" y="2815098"/>
              <a:ext cx="866" cy="60859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68" name="Picture 167">
              <a:extLst>
                <a:ext uri="{FF2B5EF4-FFF2-40B4-BE49-F238E27FC236}">
                  <a16:creationId xmlns:a16="http://schemas.microsoft.com/office/drawing/2014/main" id="{70702EE0-1922-D882-9ABA-E927BC45A8FD}"/>
                </a:ext>
              </a:extLst>
            </p:cNvPr>
            <p:cNvPicPr>
              <a:picLocks/>
            </p:cNvPicPr>
            <p:nvPr/>
          </p:nvPicPr>
          <p:blipFill>
            <a:blip r:embed="rId9"/>
            <a:stretch>
              <a:fillRect/>
            </a:stretch>
          </p:blipFill>
          <p:spPr>
            <a:xfrm>
              <a:off x="5577216" y="3430675"/>
              <a:ext cx="1325880" cy="758952"/>
            </a:xfrm>
            <a:prstGeom prst="rect">
              <a:avLst/>
            </a:prstGeom>
            <a:solidFill>
              <a:srgbClr val="80DFE9"/>
            </a:solidFill>
            <a:ln w="19050">
              <a:noFill/>
            </a:ln>
            <a:effectLst>
              <a:outerShdw blurRad="50800" dist="38100" algn="l" rotWithShape="0">
                <a:prstClr val="black">
                  <a:alpha val="40000"/>
                </a:prstClr>
              </a:outerShdw>
            </a:effectLst>
          </p:spPr>
        </p:pic>
      </p:grpSp>
      <p:grpSp>
        <p:nvGrpSpPr>
          <p:cNvPr id="171" name="Group 170">
            <a:extLst>
              <a:ext uri="{FF2B5EF4-FFF2-40B4-BE49-F238E27FC236}">
                <a16:creationId xmlns:a16="http://schemas.microsoft.com/office/drawing/2014/main" id="{5EE5F475-2270-B60A-BD50-A9AAE1D371BA}"/>
              </a:ext>
            </a:extLst>
          </p:cNvPr>
          <p:cNvGrpSpPr/>
          <p:nvPr/>
        </p:nvGrpSpPr>
        <p:grpSpPr>
          <a:xfrm>
            <a:off x="4681936" y="1340354"/>
            <a:ext cx="1095768" cy="1544978"/>
            <a:chOff x="6475278" y="943612"/>
            <a:chExt cx="1325880" cy="1869424"/>
          </a:xfrm>
        </p:grpSpPr>
        <p:grpSp>
          <p:nvGrpSpPr>
            <p:cNvPr id="172" name="Group 171">
              <a:extLst>
                <a:ext uri="{FF2B5EF4-FFF2-40B4-BE49-F238E27FC236}">
                  <a16:creationId xmlns:a16="http://schemas.microsoft.com/office/drawing/2014/main" id="{0F8B84C4-3AD9-90E3-BA30-B3359C0F1266}"/>
                </a:ext>
              </a:extLst>
            </p:cNvPr>
            <p:cNvGrpSpPr/>
            <p:nvPr/>
          </p:nvGrpSpPr>
          <p:grpSpPr>
            <a:xfrm>
              <a:off x="6719359" y="2322020"/>
              <a:ext cx="861742" cy="491016"/>
              <a:chOff x="8959145" y="3096026"/>
              <a:chExt cx="1148989" cy="654688"/>
            </a:xfrm>
          </p:grpSpPr>
          <p:sp>
            <p:nvSpPr>
              <p:cNvPr id="175" name="Chevron 37">
                <a:extLst>
                  <a:ext uri="{FF2B5EF4-FFF2-40B4-BE49-F238E27FC236}">
                    <a16:creationId xmlns:a16="http://schemas.microsoft.com/office/drawing/2014/main" id="{263254CF-8EE4-DB3E-9DCA-CDAEAB15069C}"/>
                  </a:ext>
                </a:extLst>
              </p:cNvPr>
              <p:cNvSpPr/>
              <p:nvPr/>
            </p:nvSpPr>
            <p:spPr bwMode="auto">
              <a:xfrm flipV="1">
                <a:off x="8959145" y="3096026"/>
                <a:ext cx="1148989" cy="654688"/>
              </a:xfrm>
              <a:prstGeom prst="chevron">
                <a:avLst>
                  <a:gd name="adj" fmla="val 32273"/>
                </a:avLst>
              </a:prstGeom>
              <a:solidFill>
                <a:srgbClr val="01C6E1"/>
              </a:solidFill>
              <a:ln w="19050">
                <a:noFill/>
              </a:ln>
              <a:effectLst>
                <a:outerShdw blurRad="50800" dist="38100" algn="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a:defRPr/>
                </a:pPr>
                <a:endParaRPr lang="en-US" sz="1500">
                  <a:solidFill>
                    <a:schemeClr val="bg1"/>
                  </a:solidFill>
                  <a:latin typeface="Calibri" panose="020F0502020204030204"/>
                </a:endParaRPr>
              </a:p>
            </p:txBody>
          </p:sp>
          <p:sp>
            <p:nvSpPr>
              <p:cNvPr id="176" name="TextBox 175">
                <a:extLst>
                  <a:ext uri="{FF2B5EF4-FFF2-40B4-BE49-F238E27FC236}">
                    <a16:creationId xmlns:a16="http://schemas.microsoft.com/office/drawing/2014/main" id="{D5A2CD2A-C8EF-2DF1-0A0E-F0FBF9C8683C}"/>
                  </a:ext>
                </a:extLst>
              </p:cNvPr>
              <p:cNvSpPr txBox="1"/>
              <p:nvPr/>
            </p:nvSpPr>
            <p:spPr>
              <a:xfrm>
                <a:off x="9149338" y="3238705"/>
                <a:ext cx="865256" cy="369332"/>
              </a:xfrm>
              <a:prstGeom prst="rect">
                <a:avLst/>
              </a:prstGeom>
              <a:noFill/>
            </p:spPr>
            <p:txBody>
              <a:bodyPr wrap="square" lIns="0" rIns="0" rtlCol="0" anchor="ctr">
                <a:spAutoFit/>
              </a:bodyPr>
              <a:lstStyle/>
              <a:p>
                <a:pPr algn="ctr">
                  <a:defRPr/>
                </a:pPr>
                <a:r>
                  <a:rPr lang="en-US" sz="1200" b="1" noProof="1">
                    <a:solidFill>
                      <a:schemeClr val="bg1"/>
                    </a:solidFill>
                    <a:latin typeface="Gotham Ultra" pitchFamily="2" charset="0"/>
                  </a:rPr>
                  <a:t>2022</a:t>
                </a:r>
              </a:p>
            </p:txBody>
          </p:sp>
        </p:grpSp>
        <p:cxnSp>
          <p:nvCxnSpPr>
            <p:cNvPr id="173" name="Straight Connector 172">
              <a:extLst>
                <a:ext uri="{FF2B5EF4-FFF2-40B4-BE49-F238E27FC236}">
                  <a16:creationId xmlns:a16="http://schemas.microsoft.com/office/drawing/2014/main" id="{44F7AFE9-3139-B135-E411-86D49E8CFFB8}"/>
                </a:ext>
              </a:extLst>
            </p:cNvPr>
            <p:cNvCxnSpPr>
              <a:cxnSpLocks/>
            </p:cNvCxnSpPr>
            <p:nvPr/>
          </p:nvCxnSpPr>
          <p:spPr>
            <a:xfrm flipH="1">
              <a:off x="7138218" y="1713431"/>
              <a:ext cx="866" cy="60859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74" name="Picture 173">
              <a:extLst>
                <a:ext uri="{FF2B5EF4-FFF2-40B4-BE49-F238E27FC236}">
                  <a16:creationId xmlns:a16="http://schemas.microsoft.com/office/drawing/2014/main" id="{C36E8F82-D369-5592-A346-706586C563CF}"/>
                </a:ext>
              </a:extLst>
            </p:cNvPr>
            <p:cNvPicPr>
              <a:picLocks/>
            </p:cNvPicPr>
            <p:nvPr/>
          </p:nvPicPr>
          <p:blipFill>
            <a:blip r:embed="rId10"/>
            <a:stretch>
              <a:fillRect/>
            </a:stretch>
          </p:blipFill>
          <p:spPr>
            <a:xfrm>
              <a:off x="6475278" y="943612"/>
              <a:ext cx="1325880" cy="758952"/>
            </a:xfrm>
            <a:prstGeom prst="rect">
              <a:avLst/>
            </a:prstGeom>
            <a:solidFill>
              <a:srgbClr val="80DFE9"/>
            </a:solidFill>
            <a:ln w="19050">
              <a:noFill/>
            </a:ln>
            <a:effectLst>
              <a:outerShdw blurRad="50800" dist="38100" algn="l" rotWithShape="0">
                <a:prstClr val="black">
                  <a:alpha val="40000"/>
                </a:prstClr>
              </a:outerShdw>
            </a:effectLst>
          </p:spPr>
        </p:pic>
      </p:grpSp>
      <p:grpSp>
        <p:nvGrpSpPr>
          <p:cNvPr id="177" name="Group 176">
            <a:extLst>
              <a:ext uri="{FF2B5EF4-FFF2-40B4-BE49-F238E27FC236}">
                <a16:creationId xmlns:a16="http://schemas.microsoft.com/office/drawing/2014/main" id="{C19329B1-4EC1-96D8-671F-A3D783B44A49}"/>
              </a:ext>
            </a:extLst>
          </p:cNvPr>
          <p:cNvGrpSpPr/>
          <p:nvPr/>
        </p:nvGrpSpPr>
        <p:grpSpPr>
          <a:xfrm>
            <a:off x="5262185" y="2476484"/>
            <a:ext cx="1095768" cy="1540754"/>
            <a:chOff x="7257056" y="2322020"/>
            <a:chExt cx="1325880" cy="1864312"/>
          </a:xfrm>
        </p:grpSpPr>
        <p:grpSp>
          <p:nvGrpSpPr>
            <p:cNvPr id="178" name="Group 177">
              <a:extLst>
                <a:ext uri="{FF2B5EF4-FFF2-40B4-BE49-F238E27FC236}">
                  <a16:creationId xmlns:a16="http://schemas.microsoft.com/office/drawing/2014/main" id="{512E70D8-4F42-DD08-CE06-53B982C9F728}"/>
                </a:ext>
              </a:extLst>
            </p:cNvPr>
            <p:cNvGrpSpPr/>
            <p:nvPr/>
          </p:nvGrpSpPr>
          <p:grpSpPr>
            <a:xfrm>
              <a:off x="7576023" y="2322020"/>
              <a:ext cx="861742" cy="491016"/>
              <a:chOff x="10101363" y="3096026"/>
              <a:chExt cx="1148989" cy="654688"/>
            </a:xfrm>
            <a:solidFill>
              <a:srgbClr val="03DBD6"/>
            </a:solidFill>
          </p:grpSpPr>
          <p:sp>
            <p:nvSpPr>
              <p:cNvPr id="181" name="Chevron 41">
                <a:extLst>
                  <a:ext uri="{FF2B5EF4-FFF2-40B4-BE49-F238E27FC236}">
                    <a16:creationId xmlns:a16="http://schemas.microsoft.com/office/drawing/2014/main" id="{92CCCD3E-6FEC-97F5-1594-B80D68B487E3}"/>
                  </a:ext>
                </a:extLst>
              </p:cNvPr>
              <p:cNvSpPr/>
              <p:nvPr/>
            </p:nvSpPr>
            <p:spPr bwMode="auto">
              <a:xfrm>
                <a:off x="10101363" y="3096026"/>
                <a:ext cx="1148989" cy="654688"/>
              </a:xfrm>
              <a:prstGeom prst="chevron">
                <a:avLst>
                  <a:gd name="adj" fmla="val 32273"/>
                </a:avLst>
              </a:prstGeom>
              <a:solidFill>
                <a:srgbClr val="80DFE9"/>
              </a:solidFill>
              <a:ln w="19050">
                <a:noFill/>
              </a:ln>
              <a:effectLst>
                <a:outerShdw blurRad="50800" dist="38100" algn="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a:defRPr/>
                </a:pPr>
                <a:endParaRPr lang="en-US" sz="1500">
                  <a:solidFill>
                    <a:schemeClr val="bg1"/>
                  </a:solidFill>
                  <a:latin typeface="Calibri" panose="020F0502020204030204"/>
                </a:endParaRPr>
              </a:p>
            </p:txBody>
          </p:sp>
          <p:sp>
            <p:nvSpPr>
              <p:cNvPr id="182" name="TextBox 181">
                <a:extLst>
                  <a:ext uri="{FF2B5EF4-FFF2-40B4-BE49-F238E27FC236}">
                    <a16:creationId xmlns:a16="http://schemas.microsoft.com/office/drawing/2014/main" id="{93B59187-2966-770D-2AA9-6E46CE28F8A6}"/>
                  </a:ext>
                </a:extLst>
              </p:cNvPr>
              <p:cNvSpPr txBox="1"/>
              <p:nvPr/>
            </p:nvSpPr>
            <p:spPr>
              <a:xfrm>
                <a:off x="10291556" y="3238705"/>
                <a:ext cx="865256" cy="369332"/>
              </a:xfrm>
              <a:prstGeom prst="rect">
                <a:avLst/>
              </a:prstGeom>
              <a:noFill/>
              <a:ln>
                <a:noFill/>
              </a:ln>
            </p:spPr>
            <p:txBody>
              <a:bodyPr wrap="square" lIns="0" rIns="0" rtlCol="0" anchor="ctr">
                <a:spAutoFit/>
              </a:bodyPr>
              <a:lstStyle/>
              <a:p>
                <a:pPr algn="ctr">
                  <a:defRPr/>
                </a:pPr>
                <a:r>
                  <a:rPr lang="en-US" sz="1200" b="1" noProof="1">
                    <a:solidFill>
                      <a:schemeClr val="bg1"/>
                    </a:solidFill>
                    <a:latin typeface="Gotham Ultra" pitchFamily="2" charset="0"/>
                  </a:rPr>
                  <a:t>2023</a:t>
                </a:r>
              </a:p>
            </p:txBody>
          </p:sp>
        </p:grpSp>
        <p:cxnSp>
          <p:nvCxnSpPr>
            <p:cNvPr id="179" name="Straight Connector 178">
              <a:extLst>
                <a:ext uri="{FF2B5EF4-FFF2-40B4-BE49-F238E27FC236}">
                  <a16:creationId xmlns:a16="http://schemas.microsoft.com/office/drawing/2014/main" id="{4732D936-915B-AAFD-1E15-729896297D4F}"/>
                </a:ext>
              </a:extLst>
            </p:cNvPr>
            <p:cNvCxnSpPr>
              <a:cxnSpLocks/>
            </p:cNvCxnSpPr>
            <p:nvPr/>
          </p:nvCxnSpPr>
          <p:spPr>
            <a:xfrm flipH="1">
              <a:off x="7919130" y="2815098"/>
              <a:ext cx="866" cy="60859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80" name="Picture 2" descr="Image">
              <a:extLst>
                <a:ext uri="{FF2B5EF4-FFF2-40B4-BE49-F238E27FC236}">
                  <a16:creationId xmlns:a16="http://schemas.microsoft.com/office/drawing/2014/main" id="{6A26B627-BEC5-39A4-7957-7A5AECABDBE9}"/>
                </a:ext>
              </a:extLst>
            </p:cNvPr>
            <p:cNvPicPr>
              <a:picLocks noChangeArrowheads="1"/>
            </p:cNvPicPr>
            <p:nvPr/>
          </p:nvPicPr>
          <p:blipFill rotWithShape="1">
            <a:blip r:embed="rId11">
              <a:extLst>
                <a:ext uri="{28A0092B-C50C-407E-A947-70E740481C1C}">
                  <a14:useLocalDpi xmlns:a14="http://schemas.microsoft.com/office/drawing/2010/main" val="0"/>
                </a:ext>
              </a:extLst>
            </a:blip>
            <a:srcRect b="17265"/>
            <a:stretch/>
          </p:blipFill>
          <p:spPr bwMode="auto">
            <a:xfrm>
              <a:off x="7257056" y="3427380"/>
              <a:ext cx="1325880" cy="758952"/>
            </a:xfrm>
            <a:prstGeom prst="rect">
              <a:avLst/>
            </a:prstGeom>
            <a:solidFill>
              <a:srgbClr val="80DFE9"/>
            </a:solidFill>
            <a:ln w="19050">
              <a:noFill/>
            </a:ln>
            <a:effectLst>
              <a:outerShdw blurRad="50800" dist="38100" algn="l" rotWithShape="0">
                <a:prstClr val="black">
                  <a:alpha val="40000"/>
                </a:prstClr>
              </a:outerShdw>
            </a:effectLst>
          </p:spPr>
        </p:pic>
      </p:grpSp>
      <p:sp>
        <p:nvSpPr>
          <p:cNvPr id="183" name="TextBox 182">
            <a:extLst>
              <a:ext uri="{FF2B5EF4-FFF2-40B4-BE49-F238E27FC236}">
                <a16:creationId xmlns:a16="http://schemas.microsoft.com/office/drawing/2014/main" id="{CA0E32FE-415A-6A8B-E766-9EF5568DAF6B}"/>
              </a:ext>
            </a:extLst>
          </p:cNvPr>
          <p:cNvSpPr txBox="1"/>
          <p:nvPr/>
        </p:nvSpPr>
        <p:spPr>
          <a:xfrm>
            <a:off x="1531058" y="4017238"/>
            <a:ext cx="1009563" cy="400110"/>
          </a:xfrm>
          <a:prstGeom prst="rect">
            <a:avLst/>
          </a:prstGeom>
          <a:noFill/>
        </p:spPr>
        <p:txBody>
          <a:bodyPr wrap="square" lIns="0" rIns="0" rtlCol="0" anchor="ctr">
            <a:spAutoFit/>
          </a:bodyPr>
          <a:lstStyle/>
          <a:p>
            <a:pPr algn="ctr">
              <a:defRPr/>
            </a:pPr>
            <a:r>
              <a:rPr lang="en-US" sz="2000" b="1" noProof="1">
                <a:solidFill>
                  <a:schemeClr val="accent2"/>
                </a:solidFill>
                <a:latin typeface="Gotham Ultra" pitchFamily="2" charset="0"/>
              </a:rPr>
              <a:t>3.0</a:t>
            </a:r>
          </a:p>
        </p:txBody>
      </p:sp>
      <p:sp>
        <p:nvSpPr>
          <p:cNvPr id="184" name="TextBox 183">
            <a:extLst>
              <a:ext uri="{FF2B5EF4-FFF2-40B4-BE49-F238E27FC236}">
                <a16:creationId xmlns:a16="http://schemas.microsoft.com/office/drawing/2014/main" id="{F24BB32F-CB07-7308-12D6-85624D41C967}"/>
              </a:ext>
            </a:extLst>
          </p:cNvPr>
          <p:cNvSpPr txBox="1"/>
          <p:nvPr/>
        </p:nvSpPr>
        <p:spPr>
          <a:xfrm>
            <a:off x="2827114" y="4017238"/>
            <a:ext cx="1009563" cy="400110"/>
          </a:xfrm>
          <a:prstGeom prst="rect">
            <a:avLst/>
          </a:prstGeom>
          <a:noFill/>
        </p:spPr>
        <p:txBody>
          <a:bodyPr wrap="square" lIns="0" rIns="0" rtlCol="0" anchor="ctr">
            <a:spAutoFit/>
          </a:bodyPr>
          <a:lstStyle/>
          <a:p>
            <a:pPr algn="ctr">
              <a:defRPr/>
            </a:pPr>
            <a:r>
              <a:rPr lang="en-US" sz="2000" b="1" noProof="1">
                <a:solidFill>
                  <a:schemeClr val="accent2"/>
                </a:solidFill>
                <a:latin typeface="Gotham Ultra" pitchFamily="2" charset="0"/>
              </a:rPr>
              <a:t>4.0</a:t>
            </a:r>
          </a:p>
        </p:txBody>
      </p:sp>
      <p:sp>
        <p:nvSpPr>
          <p:cNvPr id="185" name="TextBox 184">
            <a:extLst>
              <a:ext uri="{FF2B5EF4-FFF2-40B4-BE49-F238E27FC236}">
                <a16:creationId xmlns:a16="http://schemas.microsoft.com/office/drawing/2014/main" id="{CD6DE45D-4A3D-9AF3-8926-650128D7075F}"/>
              </a:ext>
            </a:extLst>
          </p:cNvPr>
          <p:cNvSpPr txBox="1"/>
          <p:nvPr/>
        </p:nvSpPr>
        <p:spPr>
          <a:xfrm>
            <a:off x="4058808" y="4017238"/>
            <a:ext cx="1009563" cy="400110"/>
          </a:xfrm>
          <a:prstGeom prst="rect">
            <a:avLst/>
          </a:prstGeom>
          <a:noFill/>
        </p:spPr>
        <p:txBody>
          <a:bodyPr wrap="square" lIns="0" rIns="0" rtlCol="0" anchor="ctr">
            <a:spAutoFit/>
          </a:bodyPr>
          <a:lstStyle/>
          <a:p>
            <a:pPr algn="ctr">
              <a:defRPr/>
            </a:pPr>
            <a:r>
              <a:rPr lang="en-US" sz="2000" b="1" noProof="1">
                <a:solidFill>
                  <a:schemeClr val="accent2"/>
                </a:solidFill>
                <a:latin typeface="Gotham Ultra" pitchFamily="2" charset="0"/>
              </a:rPr>
              <a:t>5.0</a:t>
            </a:r>
          </a:p>
        </p:txBody>
      </p:sp>
      <p:sp>
        <p:nvSpPr>
          <p:cNvPr id="186" name="TextBox 185">
            <a:extLst>
              <a:ext uri="{FF2B5EF4-FFF2-40B4-BE49-F238E27FC236}">
                <a16:creationId xmlns:a16="http://schemas.microsoft.com/office/drawing/2014/main" id="{02459277-3D4D-7E1D-A5F0-9E21E4B1F51F}"/>
              </a:ext>
            </a:extLst>
          </p:cNvPr>
          <p:cNvSpPr txBox="1"/>
          <p:nvPr/>
        </p:nvSpPr>
        <p:spPr>
          <a:xfrm>
            <a:off x="5303864" y="4017238"/>
            <a:ext cx="1009563" cy="400110"/>
          </a:xfrm>
          <a:prstGeom prst="rect">
            <a:avLst/>
          </a:prstGeom>
          <a:noFill/>
        </p:spPr>
        <p:txBody>
          <a:bodyPr wrap="square" lIns="0" rIns="0" rtlCol="0" anchor="ctr">
            <a:spAutoFit/>
          </a:bodyPr>
          <a:lstStyle/>
          <a:p>
            <a:pPr algn="ctr">
              <a:defRPr/>
            </a:pPr>
            <a:r>
              <a:rPr lang="en-US" sz="2000" b="1" noProof="1">
                <a:solidFill>
                  <a:schemeClr val="accent2"/>
                </a:solidFill>
                <a:latin typeface="Gotham Ultra" pitchFamily="2" charset="0"/>
              </a:rPr>
              <a:t>6.0</a:t>
            </a:r>
          </a:p>
        </p:txBody>
      </p:sp>
      <p:sp>
        <p:nvSpPr>
          <p:cNvPr id="187" name="TextBox 186">
            <a:extLst>
              <a:ext uri="{FF2B5EF4-FFF2-40B4-BE49-F238E27FC236}">
                <a16:creationId xmlns:a16="http://schemas.microsoft.com/office/drawing/2014/main" id="{5F4271E9-86E2-B98D-BE1E-051B4BFB4D1E}"/>
              </a:ext>
            </a:extLst>
          </p:cNvPr>
          <p:cNvSpPr txBox="1"/>
          <p:nvPr/>
        </p:nvSpPr>
        <p:spPr>
          <a:xfrm>
            <a:off x="893944" y="966578"/>
            <a:ext cx="1009563" cy="400110"/>
          </a:xfrm>
          <a:prstGeom prst="rect">
            <a:avLst/>
          </a:prstGeom>
          <a:noFill/>
        </p:spPr>
        <p:txBody>
          <a:bodyPr wrap="square" lIns="0" rIns="0" rtlCol="0" anchor="ctr">
            <a:spAutoFit/>
          </a:bodyPr>
          <a:lstStyle/>
          <a:p>
            <a:pPr algn="ctr">
              <a:defRPr/>
            </a:pPr>
            <a:r>
              <a:rPr lang="en-US" sz="2000" b="1" noProof="1">
                <a:solidFill>
                  <a:schemeClr val="accent2"/>
                </a:solidFill>
                <a:latin typeface="Gotham Ultra" pitchFamily="2" charset="0"/>
              </a:rPr>
              <a:t>2.0</a:t>
            </a:r>
          </a:p>
        </p:txBody>
      </p:sp>
      <p:sp>
        <p:nvSpPr>
          <p:cNvPr id="188" name="TextBox 187">
            <a:extLst>
              <a:ext uri="{FF2B5EF4-FFF2-40B4-BE49-F238E27FC236}">
                <a16:creationId xmlns:a16="http://schemas.microsoft.com/office/drawing/2014/main" id="{377D4411-8C59-23A0-172F-566BE0C521BD}"/>
              </a:ext>
            </a:extLst>
          </p:cNvPr>
          <p:cNvSpPr txBox="1"/>
          <p:nvPr/>
        </p:nvSpPr>
        <p:spPr>
          <a:xfrm>
            <a:off x="2154873" y="966578"/>
            <a:ext cx="1009563" cy="400110"/>
          </a:xfrm>
          <a:prstGeom prst="rect">
            <a:avLst/>
          </a:prstGeom>
          <a:noFill/>
        </p:spPr>
        <p:txBody>
          <a:bodyPr wrap="square" lIns="0" rIns="0" rtlCol="0" anchor="ctr">
            <a:spAutoFit/>
          </a:bodyPr>
          <a:lstStyle/>
          <a:p>
            <a:pPr algn="ctr">
              <a:defRPr/>
            </a:pPr>
            <a:r>
              <a:rPr lang="en-US" sz="2000" b="1" noProof="1">
                <a:solidFill>
                  <a:schemeClr val="accent2"/>
                </a:solidFill>
                <a:latin typeface="Gotham Ultra" pitchFamily="2" charset="0"/>
              </a:rPr>
              <a:t>3.5</a:t>
            </a:r>
          </a:p>
        </p:txBody>
      </p:sp>
      <p:sp>
        <p:nvSpPr>
          <p:cNvPr id="189" name="TextBox 188">
            <a:extLst>
              <a:ext uri="{FF2B5EF4-FFF2-40B4-BE49-F238E27FC236}">
                <a16:creationId xmlns:a16="http://schemas.microsoft.com/office/drawing/2014/main" id="{C3A30543-49F6-A201-4C33-8E64F175B02C}"/>
              </a:ext>
            </a:extLst>
          </p:cNvPr>
          <p:cNvSpPr txBox="1"/>
          <p:nvPr/>
        </p:nvSpPr>
        <p:spPr>
          <a:xfrm>
            <a:off x="3459620" y="966578"/>
            <a:ext cx="1009563" cy="400110"/>
          </a:xfrm>
          <a:prstGeom prst="rect">
            <a:avLst/>
          </a:prstGeom>
          <a:noFill/>
        </p:spPr>
        <p:txBody>
          <a:bodyPr wrap="square" lIns="0" rIns="0" rtlCol="0" anchor="ctr">
            <a:spAutoFit/>
          </a:bodyPr>
          <a:lstStyle/>
          <a:p>
            <a:pPr algn="ctr">
              <a:defRPr/>
            </a:pPr>
            <a:r>
              <a:rPr lang="en-US" sz="2000" b="1" noProof="1">
                <a:solidFill>
                  <a:schemeClr val="accent2"/>
                </a:solidFill>
                <a:latin typeface="Gotham Ultra" pitchFamily="2" charset="0"/>
              </a:rPr>
              <a:t>4.5</a:t>
            </a:r>
          </a:p>
        </p:txBody>
      </p:sp>
      <p:sp>
        <p:nvSpPr>
          <p:cNvPr id="190" name="TextBox 189">
            <a:extLst>
              <a:ext uri="{FF2B5EF4-FFF2-40B4-BE49-F238E27FC236}">
                <a16:creationId xmlns:a16="http://schemas.microsoft.com/office/drawing/2014/main" id="{F0DA6F9F-AF51-8BCA-E33B-B6060EA53CE1}"/>
              </a:ext>
            </a:extLst>
          </p:cNvPr>
          <p:cNvSpPr txBox="1"/>
          <p:nvPr/>
        </p:nvSpPr>
        <p:spPr>
          <a:xfrm>
            <a:off x="4725038" y="966578"/>
            <a:ext cx="1009563" cy="400110"/>
          </a:xfrm>
          <a:prstGeom prst="rect">
            <a:avLst/>
          </a:prstGeom>
          <a:noFill/>
        </p:spPr>
        <p:txBody>
          <a:bodyPr wrap="square" lIns="0" rIns="0" rtlCol="0" anchor="ctr">
            <a:spAutoFit/>
          </a:bodyPr>
          <a:lstStyle/>
          <a:p>
            <a:pPr algn="ctr">
              <a:defRPr/>
            </a:pPr>
            <a:r>
              <a:rPr lang="en-US" sz="2000" b="1" noProof="1">
                <a:solidFill>
                  <a:schemeClr val="accent2"/>
                </a:solidFill>
                <a:latin typeface="Gotham Ultra" pitchFamily="2" charset="0"/>
              </a:rPr>
              <a:t>5.5</a:t>
            </a:r>
          </a:p>
        </p:txBody>
      </p:sp>
      <p:grpSp>
        <p:nvGrpSpPr>
          <p:cNvPr id="191" name="Group 190">
            <a:extLst>
              <a:ext uri="{FF2B5EF4-FFF2-40B4-BE49-F238E27FC236}">
                <a16:creationId xmlns:a16="http://schemas.microsoft.com/office/drawing/2014/main" id="{FAB129FB-9A06-0378-FCAE-AB620F5EA2E5}"/>
              </a:ext>
            </a:extLst>
          </p:cNvPr>
          <p:cNvGrpSpPr/>
          <p:nvPr/>
        </p:nvGrpSpPr>
        <p:grpSpPr>
          <a:xfrm>
            <a:off x="5964034" y="1340083"/>
            <a:ext cx="1097241" cy="1545249"/>
            <a:chOff x="5964034" y="1340083"/>
            <a:chExt cx="1097241" cy="1545249"/>
          </a:xfrm>
        </p:grpSpPr>
        <p:pic>
          <p:nvPicPr>
            <p:cNvPr id="192" name="Picture 191">
              <a:extLst>
                <a:ext uri="{FF2B5EF4-FFF2-40B4-BE49-F238E27FC236}">
                  <a16:creationId xmlns:a16="http://schemas.microsoft.com/office/drawing/2014/main" id="{714E4A01-0EA3-2115-A73B-E36D3B0F8784}"/>
                </a:ext>
              </a:extLst>
            </p:cNvPr>
            <p:cNvPicPr>
              <a:picLocks noChangeAspect="1"/>
            </p:cNvPicPr>
            <p:nvPr/>
          </p:nvPicPr>
          <p:blipFill>
            <a:blip r:embed="rId12"/>
            <a:stretch>
              <a:fillRect/>
            </a:stretch>
          </p:blipFill>
          <p:spPr>
            <a:xfrm>
              <a:off x="5964034" y="1340083"/>
              <a:ext cx="1097241" cy="623684"/>
            </a:xfrm>
            <a:prstGeom prst="rect">
              <a:avLst/>
            </a:prstGeom>
            <a:solidFill>
              <a:srgbClr val="80DFE9"/>
            </a:solidFill>
            <a:ln w="19050">
              <a:noFill/>
            </a:ln>
            <a:effectLst>
              <a:outerShdw blurRad="50800" dist="38100" algn="l" rotWithShape="0">
                <a:prstClr val="black">
                  <a:alpha val="40000"/>
                </a:prstClr>
              </a:outerShdw>
            </a:effectLst>
          </p:spPr>
        </p:pic>
        <p:grpSp>
          <p:nvGrpSpPr>
            <p:cNvPr id="193" name="Group 192">
              <a:extLst>
                <a:ext uri="{FF2B5EF4-FFF2-40B4-BE49-F238E27FC236}">
                  <a16:creationId xmlns:a16="http://schemas.microsoft.com/office/drawing/2014/main" id="{ADEB9A6C-1A92-D0F7-B283-2D78B3508F09}"/>
                </a:ext>
              </a:extLst>
            </p:cNvPr>
            <p:cNvGrpSpPr/>
            <p:nvPr/>
          </p:nvGrpSpPr>
          <p:grpSpPr>
            <a:xfrm>
              <a:off x="6165754" y="1976568"/>
              <a:ext cx="712183" cy="908764"/>
              <a:chOff x="6719359" y="1713431"/>
              <a:chExt cx="861742" cy="1099605"/>
            </a:xfrm>
          </p:grpSpPr>
          <p:grpSp>
            <p:nvGrpSpPr>
              <p:cNvPr id="194" name="Group 193">
                <a:extLst>
                  <a:ext uri="{FF2B5EF4-FFF2-40B4-BE49-F238E27FC236}">
                    <a16:creationId xmlns:a16="http://schemas.microsoft.com/office/drawing/2014/main" id="{9637B67A-E456-F562-52AE-DD93CDD509EB}"/>
                  </a:ext>
                </a:extLst>
              </p:cNvPr>
              <p:cNvGrpSpPr/>
              <p:nvPr/>
            </p:nvGrpSpPr>
            <p:grpSpPr>
              <a:xfrm>
                <a:off x="6719359" y="2322020"/>
                <a:ext cx="861742" cy="491016"/>
                <a:chOff x="8959145" y="3096026"/>
                <a:chExt cx="1148989" cy="654688"/>
              </a:xfrm>
            </p:grpSpPr>
            <p:sp>
              <p:nvSpPr>
                <p:cNvPr id="196" name="Chevron 37">
                  <a:extLst>
                    <a:ext uri="{FF2B5EF4-FFF2-40B4-BE49-F238E27FC236}">
                      <a16:creationId xmlns:a16="http://schemas.microsoft.com/office/drawing/2014/main" id="{ACF8A909-E9A6-CBD0-35D0-8B68D81012C4}"/>
                    </a:ext>
                  </a:extLst>
                </p:cNvPr>
                <p:cNvSpPr/>
                <p:nvPr/>
              </p:nvSpPr>
              <p:spPr bwMode="auto">
                <a:xfrm flipV="1">
                  <a:off x="8959145" y="3096026"/>
                  <a:ext cx="1148989" cy="654688"/>
                </a:xfrm>
                <a:prstGeom prst="chevron">
                  <a:avLst>
                    <a:gd name="adj" fmla="val 32273"/>
                  </a:avLst>
                </a:prstGeom>
                <a:solidFill>
                  <a:srgbClr val="01C6E1"/>
                </a:solidFill>
                <a:ln w="19050">
                  <a:noFill/>
                </a:ln>
                <a:effectLst>
                  <a:outerShdw blurRad="50800" dist="38100" algn="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a:defRPr/>
                  </a:pPr>
                  <a:endParaRPr lang="en-US" sz="1500">
                    <a:solidFill>
                      <a:schemeClr val="bg1"/>
                    </a:solidFill>
                    <a:latin typeface="Calibri" panose="020F0502020204030204"/>
                  </a:endParaRPr>
                </a:p>
              </p:txBody>
            </p:sp>
            <p:sp>
              <p:nvSpPr>
                <p:cNvPr id="197" name="TextBox 196">
                  <a:extLst>
                    <a:ext uri="{FF2B5EF4-FFF2-40B4-BE49-F238E27FC236}">
                      <a16:creationId xmlns:a16="http://schemas.microsoft.com/office/drawing/2014/main" id="{8DC612A3-851E-B1E5-D515-5DFDD42D2FA6}"/>
                    </a:ext>
                  </a:extLst>
                </p:cNvPr>
                <p:cNvSpPr txBox="1"/>
                <p:nvPr/>
              </p:nvSpPr>
              <p:spPr>
                <a:xfrm>
                  <a:off x="9149338" y="3199925"/>
                  <a:ext cx="865257" cy="446892"/>
                </a:xfrm>
                <a:prstGeom prst="rect">
                  <a:avLst/>
                </a:prstGeom>
                <a:noFill/>
              </p:spPr>
              <p:txBody>
                <a:bodyPr wrap="square" lIns="0" rIns="0" rtlCol="0" anchor="ctr">
                  <a:spAutoFit/>
                </a:bodyPr>
                <a:lstStyle/>
                <a:p>
                  <a:pPr algn="ctr">
                    <a:defRPr/>
                  </a:pPr>
                  <a:r>
                    <a:rPr lang="en-US" sz="1200" b="1" noProof="1">
                      <a:solidFill>
                        <a:schemeClr val="bg1"/>
                      </a:solidFill>
                      <a:latin typeface="Gotham Ultra" pitchFamily="2" charset="0"/>
                    </a:rPr>
                    <a:t>2023</a:t>
                  </a:r>
                </a:p>
              </p:txBody>
            </p:sp>
          </p:grpSp>
          <p:cxnSp>
            <p:nvCxnSpPr>
              <p:cNvPr id="195" name="Straight Connector 194">
                <a:extLst>
                  <a:ext uri="{FF2B5EF4-FFF2-40B4-BE49-F238E27FC236}">
                    <a16:creationId xmlns:a16="http://schemas.microsoft.com/office/drawing/2014/main" id="{752F819F-A2E4-8CBA-5D01-FABA3E002676}"/>
                  </a:ext>
                </a:extLst>
              </p:cNvPr>
              <p:cNvCxnSpPr>
                <a:cxnSpLocks/>
              </p:cNvCxnSpPr>
              <p:nvPr/>
            </p:nvCxnSpPr>
            <p:spPr>
              <a:xfrm flipH="1">
                <a:off x="7138218" y="1713431"/>
                <a:ext cx="866" cy="60859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98" name="TextBox 197">
            <a:extLst>
              <a:ext uri="{FF2B5EF4-FFF2-40B4-BE49-F238E27FC236}">
                <a16:creationId xmlns:a16="http://schemas.microsoft.com/office/drawing/2014/main" id="{EFD0FE01-68A0-D5ED-0C1C-478D8870C3E4}"/>
              </a:ext>
            </a:extLst>
          </p:cNvPr>
          <p:cNvSpPr txBox="1"/>
          <p:nvPr/>
        </p:nvSpPr>
        <p:spPr>
          <a:xfrm>
            <a:off x="6007137" y="966578"/>
            <a:ext cx="1009563" cy="400110"/>
          </a:xfrm>
          <a:prstGeom prst="rect">
            <a:avLst/>
          </a:prstGeom>
          <a:noFill/>
        </p:spPr>
        <p:txBody>
          <a:bodyPr wrap="square" lIns="0" rIns="0" rtlCol="0" anchor="ctr">
            <a:spAutoFit/>
          </a:bodyPr>
          <a:lstStyle/>
          <a:p>
            <a:pPr algn="ctr">
              <a:defRPr/>
            </a:pPr>
            <a:r>
              <a:rPr lang="en-US" sz="2000" b="1" noProof="1">
                <a:solidFill>
                  <a:schemeClr val="accent2"/>
                </a:solidFill>
                <a:latin typeface="Gotham Ultra" pitchFamily="2" charset="0"/>
              </a:rPr>
              <a:t>6.5</a:t>
            </a:r>
          </a:p>
        </p:txBody>
      </p:sp>
      <p:grpSp>
        <p:nvGrpSpPr>
          <p:cNvPr id="199" name="Group 198">
            <a:extLst>
              <a:ext uri="{FF2B5EF4-FFF2-40B4-BE49-F238E27FC236}">
                <a16:creationId xmlns:a16="http://schemas.microsoft.com/office/drawing/2014/main" id="{A4926EEA-6C27-1F0C-334F-F04916D13F2A}"/>
              </a:ext>
            </a:extLst>
          </p:cNvPr>
          <p:cNvGrpSpPr/>
          <p:nvPr/>
        </p:nvGrpSpPr>
        <p:grpSpPr>
          <a:xfrm>
            <a:off x="6533426" y="2476485"/>
            <a:ext cx="1098036" cy="1537703"/>
            <a:chOff x="6533426" y="2476485"/>
            <a:chExt cx="1098036" cy="1537703"/>
          </a:xfrm>
        </p:grpSpPr>
        <p:pic>
          <p:nvPicPr>
            <p:cNvPr id="200" name="Picture Placeholder 7">
              <a:extLst>
                <a:ext uri="{FF2B5EF4-FFF2-40B4-BE49-F238E27FC236}">
                  <a16:creationId xmlns:a16="http://schemas.microsoft.com/office/drawing/2014/main" id="{9DC3D046-5D03-2E19-8D25-0396694A3714}"/>
                </a:ext>
              </a:extLst>
            </p:cNvPr>
            <p:cNvPicPr>
              <a:picLocks noChangeAspect="1"/>
            </p:cNvPicPr>
            <p:nvPr/>
          </p:nvPicPr>
          <p:blipFill>
            <a:blip r:embed="rId13"/>
            <a:srcRect t="413" b="413"/>
            <a:stretch>
              <a:fillRect/>
            </a:stretch>
          </p:blipFill>
          <p:spPr>
            <a:xfrm>
              <a:off x="6533426" y="3388480"/>
              <a:ext cx="1098036" cy="625708"/>
            </a:xfrm>
            <a:prstGeom prst="rect">
              <a:avLst/>
            </a:prstGeom>
            <a:solidFill>
              <a:srgbClr val="80DFE9"/>
            </a:solidFill>
            <a:ln w="19050">
              <a:noFill/>
            </a:ln>
            <a:effectLst>
              <a:outerShdw blurRad="50800" dist="38100" algn="l" rotWithShape="0">
                <a:prstClr val="black">
                  <a:alpha val="40000"/>
                </a:prstClr>
              </a:outerShdw>
            </a:effectLst>
          </p:spPr>
        </p:pic>
        <p:grpSp>
          <p:nvGrpSpPr>
            <p:cNvPr id="201" name="Group 200">
              <a:extLst>
                <a:ext uri="{FF2B5EF4-FFF2-40B4-BE49-F238E27FC236}">
                  <a16:creationId xmlns:a16="http://schemas.microsoft.com/office/drawing/2014/main" id="{5C901DDA-3D5E-05EB-88F7-30C0BCD1A2A9}"/>
                </a:ext>
              </a:extLst>
            </p:cNvPr>
            <p:cNvGrpSpPr/>
            <p:nvPr/>
          </p:nvGrpSpPr>
          <p:grpSpPr>
            <a:xfrm>
              <a:off x="6799302" y="2476485"/>
              <a:ext cx="712183" cy="910470"/>
              <a:chOff x="7576023" y="2322020"/>
              <a:chExt cx="861742" cy="1101668"/>
            </a:xfrm>
          </p:grpSpPr>
          <p:grpSp>
            <p:nvGrpSpPr>
              <p:cNvPr id="202" name="Group 201">
                <a:extLst>
                  <a:ext uri="{FF2B5EF4-FFF2-40B4-BE49-F238E27FC236}">
                    <a16:creationId xmlns:a16="http://schemas.microsoft.com/office/drawing/2014/main" id="{F64BFAB7-22A7-5221-2504-CA7B4E6EEA8F}"/>
                  </a:ext>
                </a:extLst>
              </p:cNvPr>
              <p:cNvGrpSpPr/>
              <p:nvPr/>
            </p:nvGrpSpPr>
            <p:grpSpPr>
              <a:xfrm>
                <a:off x="7576023" y="2322020"/>
                <a:ext cx="861742" cy="491016"/>
                <a:chOff x="10101363" y="3096026"/>
                <a:chExt cx="1148989" cy="654688"/>
              </a:xfrm>
              <a:solidFill>
                <a:srgbClr val="03DBD6"/>
              </a:solidFill>
            </p:grpSpPr>
            <p:sp>
              <p:nvSpPr>
                <p:cNvPr id="204" name="Chevron 41">
                  <a:extLst>
                    <a:ext uri="{FF2B5EF4-FFF2-40B4-BE49-F238E27FC236}">
                      <a16:creationId xmlns:a16="http://schemas.microsoft.com/office/drawing/2014/main" id="{6F974BC5-C265-5778-9FF0-0BB49016BE0F}"/>
                    </a:ext>
                  </a:extLst>
                </p:cNvPr>
                <p:cNvSpPr/>
                <p:nvPr/>
              </p:nvSpPr>
              <p:spPr bwMode="auto">
                <a:xfrm>
                  <a:off x="10101363" y="3096026"/>
                  <a:ext cx="1148989" cy="654688"/>
                </a:xfrm>
                <a:prstGeom prst="chevron">
                  <a:avLst>
                    <a:gd name="adj" fmla="val 32273"/>
                  </a:avLst>
                </a:prstGeom>
                <a:solidFill>
                  <a:srgbClr val="80DFE9"/>
                </a:solidFill>
                <a:ln w="19050">
                  <a:noFill/>
                </a:ln>
                <a:effectLst>
                  <a:outerShdw blurRad="50800" dist="38100" algn="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a:defRPr/>
                  </a:pPr>
                  <a:endParaRPr lang="en-US" sz="1500">
                    <a:solidFill>
                      <a:schemeClr val="bg1"/>
                    </a:solidFill>
                    <a:latin typeface="Calibri" panose="020F0502020204030204"/>
                  </a:endParaRPr>
                </a:p>
              </p:txBody>
            </p:sp>
            <p:sp>
              <p:nvSpPr>
                <p:cNvPr id="205" name="TextBox 204">
                  <a:extLst>
                    <a:ext uri="{FF2B5EF4-FFF2-40B4-BE49-F238E27FC236}">
                      <a16:creationId xmlns:a16="http://schemas.microsoft.com/office/drawing/2014/main" id="{6B02A720-6B28-61DE-21E4-14090E3DA597}"/>
                    </a:ext>
                  </a:extLst>
                </p:cNvPr>
                <p:cNvSpPr txBox="1"/>
                <p:nvPr/>
              </p:nvSpPr>
              <p:spPr>
                <a:xfrm>
                  <a:off x="10291556" y="3199925"/>
                  <a:ext cx="865257" cy="446892"/>
                </a:xfrm>
                <a:prstGeom prst="rect">
                  <a:avLst/>
                </a:prstGeom>
                <a:noFill/>
                <a:ln>
                  <a:noFill/>
                </a:ln>
              </p:spPr>
              <p:txBody>
                <a:bodyPr wrap="square" lIns="0" rIns="0" rtlCol="0" anchor="ctr">
                  <a:spAutoFit/>
                </a:bodyPr>
                <a:lstStyle/>
                <a:p>
                  <a:pPr algn="ctr">
                    <a:defRPr/>
                  </a:pPr>
                  <a:r>
                    <a:rPr lang="en-US" sz="1200" b="1" noProof="1">
                      <a:solidFill>
                        <a:schemeClr val="bg1"/>
                      </a:solidFill>
                      <a:latin typeface="Gotham Ultra" pitchFamily="2" charset="0"/>
                    </a:rPr>
                    <a:t>2024</a:t>
                  </a:r>
                </a:p>
              </p:txBody>
            </p:sp>
          </p:grpSp>
          <p:cxnSp>
            <p:nvCxnSpPr>
              <p:cNvPr id="203" name="Straight Connector 202">
                <a:extLst>
                  <a:ext uri="{FF2B5EF4-FFF2-40B4-BE49-F238E27FC236}">
                    <a16:creationId xmlns:a16="http://schemas.microsoft.com/office/drawing/2014/main" id="{73184D08-7B45-0C92-48C0-6216E61B57B2}"/>
                  </a:ext>
                </a:extLst>
              </p:cNvPr>
              <p:cNvCxnSpPr>
                <a:cxnSpLocks/>
              </p:cNvCxnSpPr>
              <p:nvPr/>
            </p:nvCxnSpPr>
            <p:spPr>
              <a:xfrm flipH="1">
                <a:off x="7919130" y="2815098"/>
                <a:ext cx="866" cy="60859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206" name="TextBox 205">
            <a:extLst>
              <a:ext uri="{FF2B5EF4-FFF2-40B4-BE49-F238E27FC236}">
                <a16:creationId xmlns:a16="http://schemas.microsoft.com/office/drawing/2014/main" id="{C4F10E5B-59D3-DA28-45B4-6B83DEFA96AF}"/>
              </a:ext>
            </a:extLst>
          </p:cNvPr>
          <p:cNvSpPr txBox="1"/>
          <p:nvPr/>
        </p:nvSpPr>
        <p:spPr>
          <a:xfrm>
            <a:off x="6578080" y="4017238"/>
            <a:ext cx="1009563" cy="400110"/>
          </a:xfrm>
          <a:prstGeom prst="rect">
            <a:avLst/>
          </a:prstGeom>
          <a:noFill/>
        </p:spPr>
        <p:txBody>
          <a:bodyPr wrap="square" lIns="0" rIns="0" rtlCol="0" anchor="ctr">
            <a:spAutoFit/>
          </a:bodyPr>
          <a:lstStyle/>
          <a:p>
            <a:pPr algn="ctr">
              <a:defRPr/>
            </a:pPr>
            <a:r>
              <a:rPr lang="en-US" sz="2000" b="1" noProof="1">
                <a:solidFill>
                  <a:schemeClr val="accent2"/>
                </a:solidFill>
                <a:latin typeface="Gotham Ultra" pitchFamily="2" charset="0"/>
              </a:rPr>
              <a:t>7.0</a:t>
            </a:r>
          </a:p>
        </p:txBody>
      </p:sp>
      <p:grpSp>
        <p:nvGrpSpPr>
          <p:cNvPr id="207" name="Group 206">
            <a:extLst>
              <a:ext uri="{FF2B5EF4-FFF2-40B4-BE49-F238E27FC236}">
                <a16:creationId xmlns:a16="http://schemas.microsoft.com/office/drawing/2014/main" id="{30FBA12C-7898-F0C2-F1EA-448C2D72F239}"/>
              </a:ext>
            </a:extLst>
          </p:cNvPr>
          <p:cNvGrpSpPr/>
          <p:nvPr/>
        </p:nvGrpSpPr>
        <p:grpSpPr>
          <a:xfrm>
            <a:off x="7237543" y="1341552"/>
            <a:ext cx="1092904" cy="1543780"/>
            <a:chOff x="7237543" y="1341552"/>
            <a:chExt cx="1092904" cy="1543780"/>
          </a:xfrm>
        </p:grpSpPr>
        <p:pic>
          <p:nvPicPr>
            <p:cNvPr id="208" name="Picture 207" descr="A screenshot of a computer&#10;&#10;Description automatically generated">
              <a:extLst>
                <a:ext uri="{FF2B5EF4-FFF2-40B4-BE49-F238E27FC236}">
                  <a16:creationId xmlns:a16="http://schemas.microsoft.com/office/drawing/2014/main" id="{229DFEEA-F65D-A090-D8A9-E031D408A8C6}"/>
                </a:ext>
              </a:extLst>
            </p:cNvPr>
            <p:cNvPicPr>
              <a:picLocks noChangeAspect="1"/>
            </p:cNvPicPr>
            <p:nvPr/>
          </p:nvPicPr>
          <p:blipFill>
            <a:blip r:embed="rId14"/>
            <a:srcRect b="15853"/>
            <a:stretch/>
          </p:blipFill>
          <p:spPr>
            <a:xfrm>
              <a:off x="7237543" y="1341552"/>
              <a:ext cx="1092904" cy="628677"/>
            </a:xfrm>
            <a:prstGeom prst="rect">
              <a:avLst/>
            </a:prstGeom>
            <a:solidFill>
              <a:srgbClr val="80DFE9"/>
            </a:solidFill>
            <a:ln w="19050">
              <a:noFill/>
            </a:ln>
            <a:effectLst>
              <a:outerShdw blurRad="50800" dist="38100" algn="l" rotWithShape="0">
                <a:prstClr val="black">
                  <a:alpha val="40000"/>
                </a:prstClr>
              </a:outerShdw>
            </a:effectLst>
          </p:spPr>
        </p:pic>
        <p:grpSp>
          <p:nvGrpSpPr>
            <p:cNvPr id="209" name="Group 208">
              <a:extLst>
                <a:ext uri="{FF2B5EF4-FFF2-40B4-BE49-F238E27FC236}">
                  <a16:creationId xmlns:a16="http://schemas.microsoft.com/office/drawing/2014/main" id="{C0B6251B-F231-2047-0E4D-197A7ED16B27}"/>
                </a:ext>
              </a:extLst>
            </p:cNvPr>
            <p:cNvGrpSpPr/>
            <p:nvPr/>
          </p:nvGrpSpPr>
          <p:grpSpPr>
            <a:xfrm>
              <a:off x="7439263" y="1976568"/>
              <a:ext cx="712183" cy="908764"/>
              <a:chOff x="6719359" y="1713431"/>
              <a:chExt cx="861742" cy="1099605"/>
            </a:xfrm>
          </p:grpSpPr>
          <p:grpSp>
            <p:nvGrpSpPr>
              <p:cNvPr id="210" name="Group 209">
                <a:extLst>
                  <a:ext uri="{FF2B5EF4-FFF2-40B4-BE49-F238E27FC236}">
                    <a16:creationId xmlns:a16="http://schemas.microsoft.com/office/drawing/2014/main" id="{6E02BF75-45C1-6ECC-20E3-7E1F8364682B}"/>
                  </a:ext>
                </a:extLst>
              </p:cNvPr>
              <p:cNvGrpSpPr/>
              <p:nvPr/>
            </p:nvGrpSpPr>
            <p:grpSpPr>
              <a:xfrm>
                <a:off x="6719359" y="2322020"/>
                <a:ext cx="861742" cy="491016"/>
                <a:chOff x="8959145" y="3096026"/>
                <a:chExt cx="1148989" cy="654688"/>
              </a:xfrm>
            </p:grpSpPr>
            <p:sp>
              <p:nvSpPr>
                <p:cNvPr id="212" name="Chevron 37">
                  <a:extLst>
                    <a:ext uri="{FF2B5EF4-FFF2-40B4-BE49-F238E27FC236}">
                      <a16:creationId xmlns:a16="http://schemas.microsoft.com/office/drawing/2014/main" id="{AB4DF7A8-38A3-7E53-9E18-F3F76D3AB71C}"/>
                    </a:ext>
                  </a:extLst>
                </p:cNvPr>
                <p:cNvSpPr/>
                <p:nvPr/>
              </p:nvSpPr>
              <p:spPr bwMode="auto">
                <a:xfrm flipV="1">
                  <a:off x="8959145" y="3096026"/>
                  <a:ext cx="1148989" cy="654688"/>
                </a:xfrm>
                <a:prstGeom prst="chevron">
                  <a:avLst>
                    <a:gd name="adj" fmla="val 32273"/>
                  </a:avLst>
                </a:prstGeom>
                <a:solidFill>
                  <a:srgbClr val="01C6E1"/>
                </a:solidFill>
                <a:ln w="19050">
                  <a:noFill/>
                </a:ln>
                <a:effectLst>
                  <a:outerShdw blurRad="50800" dist="38100" algn="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a:defRPr/>
                  </a:pPr>
                  <a:endParaRPr lang="en-US" sz="1500">
                    <a:solidFill>
                      <a:schemeClr val="bg1"/>
                    </a:solidFill>
                    <a:latin typeface="Calibri" panose="020F0502020204030204"/>
                  </a:endParaRPr>
                </a:p>
              </p:txBody>
            </p:sp>
            <p:sp>
              <p:nvSpPr>
                <p:cNvPr id="213" name="TextBox 212">
                  <a:extLst>
                    <a:ext uri="{FF2B5EF4-FFF2-40B4-BE49-F238E27FC236}">
                      <a16:creationId xmlns:a16="http://schemas.microsoft.com/office/drawing/2014/main" id="{3E659B47-04A9-5C62-DBAC-FB33D29F82DE}"/>
                    </a:ext>
                  </a:extLst>
                </p:cNvPr>
                <p:cNvSpPr txBox="1"/>
                <p:nvPr/>
              </p:nvSpPr>
              <p:spPr>
                <a:xfrm>
                  <a:off x="9149338" y="3199925"/>
                  <a:ext cx="865257" cy="446892"/>
                </a:xfrm>
                <a:prstGeom prst="rect">
                  <a:avLst/>
                </a:prstGeom>
                <a:noFill/>
              </p:spPr>
              <p:txBody>
                <a:bodyPr wrap="square" lIns="0" rIns="0" rtlCol="0" anchor="ctr">
                  <a:spAutoFit/>
                </a:bodyPr>
                <a:lstStyle/>
                <a:p>
                  <a:pPr algn="ctr">
                    <a:defRPr/>
                  </a:pPr>
                  <a:r>
                    <a:rPr lang="en-US" sz="1200" b="1" noProof="1">
                      <a:solidFill>
                        <a:schemeClr val="bg1"/>
                      </a:solidFill>
                      <a:latin typeface="Gotham Ultra" pitchFamily="2" charset="0"/>
                    </a:rPr>
                    <a:t>2042</a:t>
                  </a:r>
                </a:p>
              </p:txBody>
            </p:sp>
          </p:grpSp>
          <p:cxnSp>
            <p:nvCxnSpPr>
              <p:cNvPr id="211" name="Straight Connector 210">
                <a:extLst>
                  <a:ext uri="{FF2B5EF4-FFF2-40B4-BE49-F238E27FC236}">
                    <a16:creationId xmlns:a16="http://schemas.microsoft.com/office/drawing/2014/main" id="{2710DE1C-6E33-E21A-92FE-1A24E9BBA2D3}"/>
                  </a:ext>
                </a:extLst>
              </p:cNvPr>
              <p:cNvCxnSpPr>
                <a:cxnSpLocks/>
              </p:cNvCxnSpPr>
              <p:nvPr/>
            </p:nvCxnSpPr>
            <p:spPr>
              <a:xfrm flipH="1">
                <a:off x="7138218" y="1713431"/>
                <a:ext cx="866" cy="60859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214" name="Group 213">
            <a:extLst>
              <a:ext uri="{FF2B5EF4-FFF2-40B4-BE49-F238E27FC236}">
                <a16:creationId xmlns:a16="http://schemas.microsoft.com/office/drawing/2014/main" id="{88A0F5AB-0E19-E63A-20D0-8FE627669817}"/>
              </a:ext>
            </a:extLst>
          </p:cNvPr>
          <p:cNvGrpSpPr/>
          <p:nvPr/>
        </p:nvGrpSpPr>
        <p:grpSpPr>
          <a:xfrm>
            <a:off x="7816956" y="2476485"/>
            <a:ext cx="1092052" cy="1537702"/>
            <a:chOff x="7816956" y="2476485"/>
            <a:chExt cx="1092052" cy="1537702"/>
          </a:xfrm>
        </p:grpSpPr>
        <p:pic>
          <p:nvPicPr>
            <p:cNvPr id="215" name="Picture 214">
              <a:extLst>
                <a:ext uri="{FF2B5EF4-FFF2-40B4-BE49-F238E27FC236}">
                  <a16:creationId xmlns:a16="http://schemas.microsoft.com/office/drawing/2014/main" id="{D7E54E5D-094F-F596-1948-B7918EFA22BC}"/>
                </a:ext>
              </a:extLst>
            </p:cNvPr>
            <p:cNvPicPr>
              <a:picLocks noChangeAspect="1"/>
            </p:cNvPicPr>
            <p:nvPr/>
          </p:nvPicPr>
          <p:blipFill>
            <a:blip r:embed="rId15"/>
            <a:stretch>
              <a:fillRect/>
            </a:stretch>
          </p:blipFill>
          <p:spPr>
            <a:xfrm>
              <a:off x="7816956" y="3394229"/>
              <a:ext cx="1092052" cy="619958"/>
            </a:xfrm>
            <a:prstGeom prst="rect">
              <a:avLst/>
            </a:prstGeom>
            <a:solidFill>
              <a:srgbClr val="80DFE9"/>
            </a:solidFill>
            <a:ln w="19050">
              <a:noFill/>
            </a:ln>
            <a:effectLst>
              <a:outerShdw blurRad="50800" dist="38100" algn="l" rotWithShape="0">
                <a:prstClr val="black">
                  <a:alpha val="40000"/>
                </a:prstClr>
              </a:outerShdw>
            </a:effectLst>
          </p:spPr>
        </p:pic>
        <p:grpSp>
          <p:nvGrpSpPr>
            <p:cNvPr id="216" name="Group 215">
              <a:extLst>
                <a:ext uri="{FF2B5EF4-FFF2-40B4-BE49-F238E27FC236}">
                  <a16:creationId xmlns:a16="http://schemas.microsoft.com/office/drawing/2014/main" id="{783C2D48-20B3-2A8F-82BE-CB3561C00F72}"/>
                </a:ext>
              </a:extLst>
            </p:cNvPr>
            <p:cNvGrpSpPr/>
            <p:nvPr/>
          </p:nvGrpSpPr>
          <p:grpSpPr>
            <a:xfrm>
              <a:off x="8081603" y="2476485"/>
              <a:ext cx="712183" cy="910470"/>
              <a:chOff x="7576023" y="2322020"/>
              <a:chExt cx="861742" cy="1101668"/>
            </a:xfrm>
          </p:grpSpPr>
          <p:grpSp>
            <p:nvGrpSpPr>
              <p:cNvPr id="217" name="Group 216">
                <a:extLst>
                  <a:ext uri="{FF2B5EF4-FFF2-40B4-BE49-F238E27FC236}">
                    <a16:creationId xmlns:a16="http://schemas.microsoft.com/office/drawing/2014/main" id="{6E19929E-2F1D-0A19-3C66-A657D462DFA4}"/>
                  </a:ext>
                </a:extLst>
              </p:cNvPr>
              <p:cNvGrpSpPr/>
              <p:nvPr/>
            </p:nvGrpSpPr>
            <p:grpSpPr>
              <a:xfrm>
                <a:off x="7576023" y="2322020"/>
                <a:ext cx="861742" cy="491016"/>
                <a:chOff x="10101363" y="3096026"/>
                <a:chExt cx="1148989" cy="654688"/>
              </a:xfrm>
              <a:solidFill>
                <a:srgbClr val="03DBD6"/>
              </a:solidFill>
            </p:grpSpPr>
            <p:sp>
              <p:nvSpPr>
                <p:cNvPr id="219" name="Chevron 41">
                  <a:extLst>
                    <a:ext uri="{FF2B5EF4-FFF2-40B4-BE49-F238E27FC236}">
                      <a16:creationId xmlns:a16="http://schemas.microsoft.com/office/drawing/2014/main" id="{89E3E3E5-9A98-F11B-D83A-F3066A1EC651}"/>
                    </a:ext>
                  </a:extLst>
                </p:cNvPr>
                <p:cNvSpPr/>
                <p:nvPr/>
              </p:nvSpPr>
              <p:spPr bwMode="auto">
                <a:xfrm>
                  <a:off x="10101363" y="3096026"/>
                  <a:ext cx="1148989" cy="654688"/>
                </a:xfrm>
                <a:prstGeom prst="chevron">
                  <a:avLst>
                    <a:gd name="adj" fmla="val 32273"/>
                  </a:avLst>
                </a:prstGeom>
                <a:solidFill>
                  <a:srgbClr val="80DFE9"/>
                </a:solidFill>
                <a:ln w="19050">
                  <a:noFill/>
                </a:ln>
                <a:effectLst>
                  <a:outerShdw blurRad="50800" dist="38100" algn="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a:defRPr/>
                  </a:pPr>
                  <a:endParaRPr lang="en-US" sz="1500">
                    <a:solidFill>
                      <a:schemeClr val="bg1"/>
                    </a:solidFill>
                    <a:latin typeface="Calibri" panose="020F0502020204030204"/>
                  </a:endParaRPr>
                </a:p>
              </p:txBody>
            </p:sp>
            <p:sp>
              <p:nvSpPr>
                <p:cNvPr id="220" name="TextBox 219">
                  <a:extLst>
                    <a:ext uri="{FF2B5EF4-FFF2-40B4-BE49-F238E27FC236}">
                      <a16:creationId xmlns:a16="http://schemas.microsoft.com/office/drawing/2014/main" id="{7768A4C4-CBD2-E69C-4D59-AD919CA0EC91}"/>
                    </a:ext>
                  </a:extLst>
                </p:cNvPr>
                <p:cNvSpPr txBox="1"/>
                <p:nvPr/>
              </p:nvSpPr>
              <p:spPr>
                <a:xfrm>
                  <a:off x="10291556" y="3199925"/>
                  <a:ext cx="865257" cy="446892"/>
                </a:xfrm>
                <a:prstGeom prst="rect">
                  <a:avLst/>
                </a:prstGeom>
                <a:noFill/>
                <a:ln>
                  <a:noFill/>
                </a:ln>
              </p:spPr>
              <p:txBody>
                <a:bodyPr wrap="square" lIns="0" rIns="0" rtlCol="0" anchor="ctr">
                  <a:spAutoFit/>
                </a:bodyPr>
                <a:lstStyle/>
                <a:p>
                  <a:pPr algn="ctr">
                    <a:defRPr/>
                  </a:pPr>
                  <a:r>
                    <a:rPr lang="en-US" sz="1200" b="1" noProof="1">
                      <a:solidFill>
                        <a:schemeClr val="bg1"/>
                      </a:solidFill>
                      <a:latin typeface="Gotham Ultra" pitchFamily="2" charset="0"/>
                    </a:rPr>
                    <a:t>2024</a:t>
                  </a:r>
                </a:p>
              </p:txBody>
            </p:sp>
          </p:grpSp>
          <p:cxnSp>
            <p:nvCxnSpPr>
              <p:cNvPr id="218" name="Straight Connector 217">
                <a:extLst>
                  <a:ext uri="{FF2B5EF4-FFF2-40B4-BE49-F238E27FC236}">
                    <a16:creationId xmlns:a16="http://schemas.microsoft.com/office/drawing/2014/main" id="{285772D5-598E-9C10-FDB8-731514EF763F}"/>
                  </a:ext>
                </a:extLst>
              </p:cNvPr>
              <p:cNvCxnSpPr>
                <a:cxnSpLocks/>
              </p:cNvCxnSpPr>
              <p:nvPr/>
            </p:nvCxnSpPr>
            <p:spPr>
              <a:xfrm flipH="1">
                <a:off x="7919130" y="2815098"/>
                <a:ext cx="866" cy="60859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221" name="TextBox 220">
            <a:extLst>
              <a:ext uri="{FF2B5EF4-FFF2-40B4-BE49-F238E27FC236}">
                <a16:creationId xmlns:a16="http://schemas.microsoft.com/office/drawing/2014/main" id="{8F757656-D812-FC3C-EE76-579695B4A3DB}"/>
              </a:ext>
            </a:extLst>
          </p:cNvPr>
          <p:cNvSpPr txBox="1"/>
          <p:nvPr/>
        </p:nvSpPr>
        <p:spPr>
          <a:xfrm>
            <a:off x="7860381" y="4017238"/>
            <a:ext cx="1009563" cy="400110"/>
          </a:xfrm>
          <a:prstGeom prst="rect">
            <a:avLst/>
          </a:prstGeom>
          <a:noFill/>
        </p:spPr>
        <p:txBody>
          <a:bodyPr wrap="square" lIns="0" rIns="0" rtlCol="0" anchor="ctr">
            <a:spAutoFit/>
          </a:bodyPr>
          <a:lstStyle/>
          <a:p>
            <a:pPr algn="ctr">
              <a:defRPr/>
            </a:pPr>
            <a:r>
              <a:rPr lang="en-US" sz="2000" b="1" noProof="1">
                <a:solidFill>
                  <a:schemeClr val="accent2"/>
                </a:solidFill>
                <a:latin typeface="Gotham Ultra" pitchFamily="2" charset="0"/>
              </a:rPr>
              <a:t>7.2</a:t>
            </a:r>
          </a:p>
        </p:txBody>
      </p:sp>
      <p:sp>
        <p:nvSpPr>
          <p:cNvPr id="222" name="TextBox 221">
            <a:extLst>
              <a:ext uri="{FF2B5EF4-FFF2-40B4-BE49-F238E27FC236}">
                <a16:creationId xmlns:a16="http://schemas.microsoft.com/office/drawing/2014/main" id="{D09C7F5B-650F-8C11-3EC5-5B9E3F2410A0}"/>
              </a:ext>
            </a:extLst>
          </p:cNvPr>
          <p:cNvSpPr txBox="1"/>
          <p:nvPr/>
        </p:nvSpPr>
        <p:spPr>
          <a:xfrm>
            <a:off x="7280646" y="966578"/>
            <a:ext cx="1009563" cy="400110"/>
          </a:xfrm>
          <a:prstGeom prst="rect">
            <a:avLst/>
          </a:prstGeom>
          <a:noFill/>
        </p:spPr>
        <p:txBody>
          <a:bodyPr wrap="square" lIns="0" rIns="0" rtlCol="0" anchor="ctr">
            <a:spAutoFit/>
          </a:bodyPr>
          <a:lstStyle/>
          <a:p>
            <a:pPr algn="ctr">
              <a:defRPr/>
            </a:pPr>
            <a:r>
              <a:rPr lang="en-US" sz="2000" b="1" noProof="1">
                <a:solidFill>
                  <a:schemeClr val="accent2"/>
                </a:solidFill>
                <a:latin typeface="Gotham Ultra" pitchFamily="2" charset="0"/>
              </a:rPr>
              <a:t>7.1</a:t>
            </a:r>
          </a:p>
        </p:txBody>
      </p:sp>
      <p:sp>
        <p:nvSpPr>
          <p:cNvPr id="3" name="Rectangle 2">
            <a:extLst>
              <a:ext uri="{FF2B5EF4-FFF2-40B4-BE49-F238E27FC236}">
                <a16:creationId xmlns:a16="http://schemas.microsoft.com/office/drawing/2014/main" id="{D660B232-D1EF-197F-1FFA-199099279C7A}"/>
              </a:ext>
            </a:extLst>
          </p:cNvPr>
          <p:cNvSpPr/>
          <p:nvPr/>
        </p:nvSpPr>
        <p:spPr>
          <a:xfrm>
            <a:off x="80915" y="962419"/>
            <a:ext cx="8967650" cy="3561531"/>
          </a:xfrm>
          <a:prstGeom prst="rect">
            <a:avLst/>
          </a:prstGeom>
          <a:solidFill>
            <a:schemeClr val="bg1">
              <a:alpha val="92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Content Placeholder 3">
            <a:extLst>
              <a:ext uri="{FF2B5EF4-FFF2-40B4-BE49-F238E27FC236}">
                <a16:creationId xmlns:a16="http://schemas.microsoft.com/office/drawing/2014/main" id="{63AA9489-7A92-5A2E-90AF-78A45FACEFD9}"/>
              </a:ext>
            </a:extLst>
          </p:cNvPr>
          <p:cNvSpPr txBox="1">
            <a:spLocks/>
          </p:cNvSpPr>
          <p:nvPr/>
        </p:nvSpPr>
        <p:spPr>
          <a:xfrm>
            <a:off x="320609" y="1366688"/>
            <a:ext cx="8485959" cy="3161421"/>
          </a:xfrm>
          <a:prstGeom prst="rect">
            <a:avLst/>
          </a:prstGeom>
          <a:noFill/>
        </p:spPr>
        <p:txBody>
          <a:bodyPr>
            <a:noAutofit/>
          </a:bodyPr>
          <a:lstStyle>
            <a:lvl1pPr marL="230183" indent="-230183" algn="l" defTabSz="457189" rtl="0" eaLnBrk="1" latinLnBrk="0" hangingPunct="1">
              <a:spcBef>
                <a:spcPts val="1200"/>
              </a:spcBef>
              <a:buClr>
                <a:schemeClr val="accent1"/>
              </a:buClr>
              <a:buFont typeface=".AppleSystemUIFont" charset="-120"/>
              <a:buChar char="»"/>
              <a:tabLst/>
              <a:defRPr sz="1600" b="0" i="0" kern="1200">
                <a:solidFill>
                  <a:schemeClr val="tx1"/>
                </a:solidFill>
                <a:latin typeface="Figtree" pitchFamily="2" charset="0"/>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b="0" i="0" kern="1200">
                <a:solidFill>
                  <a:schemeClr val="tx1"/>
                </a:solidFill>
                <a:latin typeface="Figtree" pitchFamily="2" charset="0"/>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b="0" i="0" kern="1200">
                <a:solidFill>
                  <a:schemeClr val="tx1"/>
                </a:solidFill>
                <a:latin typeface="Figtree" pitchFamily="2" charset="0"/>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b="0" i="0" kern="1200">
                <a:solidFill>
                  <a:schemeClr val="tx1"/>
                </a:solidFill>
                <a:latin typeface="Figtree" pitchFamily="2" charset="0"/>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b="0" i="0" kern="1200">
                <a:solidFill>
                  <a:schemeClr val="tx1"/>
                </a:solidFill>
                <a:latin typeface="Figtree" pitchFamily="2" charset="0"/>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gn="ctr">
              <a:spcBef>
                <a:spcPts val="0"/>
              </a:spcBef>
              <a:spcAft>
                <a:spcPts val="1200"/>
              </a:spcAft>
            </a:pPr>
            <a:r>
              <a:rPr lang="en-US" sz="1700" b="1" dirty="0">
                <a:solidFill>
                  <a:schemeClr val="accent1"/>
                </a:solidFill>
              </a:rPr>
              <a:t>1,800+ </a:t>
            </a:r>
            <a:r>
              <a:rPr lang="en-US" sz="1700" dirty="0"/>
              <a:t>total companies using Vantagepoint live today</a:t>
            </a:r>
          </a:p>
          <a:p>
            <a:pPr algn="ctr">
              <a:spcBef>
                <a:spcPts val="0"/>
              </a:spcBef>
              <a:spcAft>
                <a:spcPts val="1200"/>
              </a:spcAft>
            </a:pPr>
            <a:r>
              <a:rPr lang="en-US" sz="1700" b="1" dirty="0">
                <a:solidFill>
                  <a:schemeClr val="accent1"/>
                </a:solidFill>
              </a:rPr>
              <a:t>200,000+</a:t>
            </a:r>
            <a:r>
              <a:rPr lang="en-US" sz="1700" dirty="0"/>
              <a:t> users interacting with Vantagepoint daily</a:t>
            </a:r>
          </a:p>
          <a:p>
            <a:pPr algn="ctr">
              <a:spcBef>
                <a:spcPts val="0"/>
              </a:spcBef>
              <a:spcAft>
                <a:spcPts val="1200"/>
              </a:spcAft>
            </a:pPr>
            <a:r>
              <a:rPr lang="en-US" sz="1700" dirty="0"/>
              <a:t>Companies of </a:t>
            </a:r>
            <a:r>
              <a:rPr lang="en-US" sz="1700" b="1" dirty="0">
                <a:solidFill>
                  <a:schemeClr val="accent1"/>
                </a:solidFill>
              </a:rPr>
              <a:t>all sizes and types </a:t>
            </a:r>
            <a:r>
              <a:rPr lang="en-US" sz="1700" dirty="0"/>
              <a:t>have upgraded – our largest enterprise companies (8,000 employees and greater) and our smallest companies (25 employees)</a:t>
            </a:r>
          </a:p>
          <a:p>
            <a:pPr algn="ctr">
              <a:spcBef>
                <a:spcPts val="0"/>
              </a:spcBef>
              <a:spcAft>
                <a:spcPts val="1200"/>
              </a:spcAft>
            </a:pPr>
            <a:r>
              <a:rPr lang="en-US" sz="1700" dirty="0"/>
              <a:t>Approx </a:t>
            </a:r>
            <a:r>
              <a:rPr lang="en-US" sz="1700" b="1" dirty="0">
                <a:solidFill>
                  <a:schemeClr val="accent1"/>
                </a:solidFill>
              </a:rPr>
              <a:t>50%</a:t>
            </a:r>
            <a:r>
              <a:rPr lang="en-US" sz="1700" dirty="0"/>
              <a:t> of current Vantagepoint customers upgraded from Vision</a:t>
            </a:r>
          </a:p>
          <a:p>
            <a:pPr algn="ctr">
              <a:spcBef>
                <a:spcPts val="0"/>
              </a:spcBef>
              <a:spcAft>
                <a:spcPts val="1200"/>
              </a:spcAft>
            </a:pPr>
            <a:r>
              <a:rPr lang="en-US" sz="1700" b="1" dirty="0">
                <a:solidFill>
                  <a:schemeClr val="accent1"/>
                </a:solidFill>
              </a:rPr>
              <a:t>Thousands</a:t>
            </a:r>
            <a:r>
              <a:rPr lang="en-US" sz="1700" dirty="0"/>
              <a:t> of customers participated in upgrade assistance program</a:t>
            </a:r>
          </a:p>
          <a:p>
            <a:pPr algn="ctr">
              <a:spcBef>
                <a:spcPts val="0"/>
              </a:spcBef>
              <a:spcAft>
                <a:spcPts val="1200"/>
              </a:spcAft>
            </a:pPr>
            <a:r>
              <a:rPr lang="en-US" sz="1700" dirty="0"/>
              <a:t>Expecting significant surge of customers </a:t>
            </a:r>
            <a:r>
              <a:rPr lang="en-US" sz="1700" b="1" dirty="0">
                <a:solidFill>
                  <a:schemeClr val="accent1"/>
                </a:solidFill>
              </a:rPr>
              <a:t>upgrading in 2025</a:t>
            </a:r>
          </a:p>
          <a:p>
            <a:pPr algn="ctr">
              <a:spcBef>
                <a:spcPts val="0"/>
              </a:spcBef>
              <a:spcAft>
                <a:spcPts val="1200"/>
              </a:spcAft>
            </a:pPr>
            <a:endParaRPr lang="en-US" sz="1700" dirty="0"/>
          </a:p>
          <a:p>
            <a:pPr marL="0" indent="0" algn="ctr">
              <a:spcBef>
                <a:spcPts val="0"/>
              </a:spcBef>
              <a:spcAft>
                <a:spcPts val="1200"/>
              </a:spcAft>
              <a:buFont typeface=".AppleSystemUIFont" charset="-120"/>
              <a:buNone/>
            </a:pPr>
            <a:endParaRPr lang="en-US" sz="1700" dirty="0"/>
          </a:p>
          <a:p>
            <a:pPr algn="ctr">
              <a:spcBef>
                <a:spcPts val="0"/>
              </a:spcBef>
              <a:spcAft>
                <a:spcPts val="1200"/>
              </a:spcAft>
            </a:pPr>
            <a:endParaRPr lang="en-US" sz="1700" dirty="0"/>
          </a:p>
          <a:p>
            <a:pPr algn="ctr">
              <a:spcBef>
                <a:spcPts val="0"/>
              </a:spcBef>
              <a:spcAft>
                <a:spcPts val="1200"/>
              </a:spcAft>
            </a:pPr>
            <a:endParaRPr lang="en-US" sz="1700" dirty="0"/>
          </a:p>
          <a:p>
            <a:pPr algn="ctr">
              <a:spcBef>
                <a:spcPts val="0"/>
              </a:spcBef>
              <a:spcAft>
                <a:spcPts val="1200"/>
              </a:spcAft>
            </a:pPr>
            <a:endParaRPr lang="en-US" sz="1700" dirty="0"/>
          </a:p>
        </p:txBody>
      </p:sp>
    </p:spTree>
    <p:extLst>
      <p:ext uri="{BB962C8B-B14F-4D97-AF65-F5344CB8AC3E}">
        <p14:creationId xmlns:p14="http://schemas.microsoft.com/office/powerpoint/2010/main" val="255412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981D742-2F4D-2087-AF15-5AC89D771F3E}"/>
              </a:ext>
            </a:extLst>
          </p:cNvPr>
          <p:cNvSpPr>
            <a:spLocks noGrp="1"/>
          </p:cNvSpPr>
          <p:nvPr>
            <p:ph type="body" sz="quarter" idx="12"/>
          </p:nvPr>
        </p:nvSpPr>
        <p:spPr/>
        <p:txBody>
          <a:bodyPr/>
          <a:lstStyle/>
          <a:p>
            <a:r>
              <a:rPr lang="en-US" dirty="0"/>
              <a:t>Employee Retention</a:t>
            </a:r>
          </a:p>
        </p:txBody>
      </p:sp>
      <p:sp>
        <p:nvSpPr>
          <p:cNvPr id="11" name="Text Placeholder 10">
            <a:extLst>
              <a:ext uri="{FF2B5EF4-FFF2-40B4-BE49-F238E27FC236}">
                <a16:creationId xmlns:a16="http://schemas.microsoft.com/office/drawing/2014/main" id="{AAE16135-A8E9-DF92-6574-620411C79E9F}"/>
              </a:ext>
            </a:extLst>
          </p:cNvPr>
          <p:cNvSpPr>
            <a:spLocks noGrp="1"/>
          </p:cNvSpPr>
          <p:nvPr>
            <p:ph type="body" sz="quarter" idx="13"/>
          </p:nvPr>
        </p:nvSpPr>
        <p:spPr/>
        <p:txBody>
          <a:bodyPr/>
          <a:lstStyle/>
          <a:p>
            <a:r>
              <a:rPr lang="en-US" dirty="0"/>
              <a:t>Competitive Pressure</a:t>
            </a:r>
          </a:p>
        </p:txBody>
      </p:sp>
      <p:sp>
        <p:nvSpPr>
          <p:cNvPr id="15" name="Text Placeholder 14">
            <a:extLst>
              <a:ext uri="{FF2B5EF4-FFF2-40B4-BE49-F238E27FC236}">
                <a16:creationId xmlns:a16="http://schemas.microsoft.com/office/drawing/2014/main" id="{894BA005-2140-1305-515B-EBC131C4107F}"/>
              </a:ext>
            </a:extLst>
          </p:cNvPr>
          <p:cNvSpPr>
            <a:spLocks noGrp="1"/>
          </p:cNvSpPr>
          <p:nvPr>
            <p:ph type="body" sz="quarter" idx="23"/>
          </p:nvPr>
        </p:nvSpPr>
        <p:spPr/>
        <p:txBody>
          <a:bodyPr/>
          <a:lstStyle/>
          <a:p>
            <a:r>
              <a:rPr lang="en-US" dirty="0"/>
              <a:t>Organizations running Vision are running on old technology – from 2008.  For your business to progress you need to progress your technology.  A part of your digital transformation.</a:t>
            </a:r>
          </a:p>
        </p:txBody>
      </p:sp>
      <p:sp>
        <p:nvSpPr>
          <p:cNvPr id="16" name="Text Placeholder 15">
            <a:extLst>
              <a:ext uri="{FF2B5EF4-FFF2-40B4-BE49-F238E27FC236}">
                <a16:creationId xmlns:a16="http://schemas.microsoft.com/office/drawing/2014/main" id="{05EDB53A-08DB-79FA-688C-5522C3B1A0BD}"/>
              </a:ext>
            </a:extLst>
          </p:cNvPr>
          <p:cNvSpPr>
            <a:spLocks noGrp="1"/>
          </p:cNvSpPr>
          <p:nvPr>
            <p:ph type="body" sz="quarter" idx="24"/>
          </p:nvPr>
        </p:nvSpPr>
        <p:spPr/>
        <p:txBody>
          <a:bodyPr/>
          <a:lstStyle/>
          <a:p>
            <a:r>
              <a:rPr lang="en-US" dirty="0"/>
              <a:t>Your people and your potential hires expect good technology.  Good user experience and accessible solutions.  Good tech can attract and retain good people.</a:t>
            </a:r>
          </a:p>
        </p:txBody>
      </p:sp>
      <p:sp>
        <p:nvSpPr>
          <p:cNvPr id="17" name="Text Placeholder 16">
            <a:extLst>
              <a:ext uri="{FF2B5EF4-FFF2-40B4-BE49-F238E27FC236}">
                <a16:creationId xmlns:a16="http://schemas.microsoft.com/office/drawing/2014/main" id="{D9F7B761-ADCC-AB60-247B-DCAF34188496}"/>
              </a:ext>
            </a:extLst>
          </p:cNvPr>
          <p:cNvSpPr>
            <a:spLocks noGrp="1"/>
          </p:cNvSpPr>
          <p:nvPr>
            <p:ph type="body" sz="quarter" idx="25"/>
          </p:nvPr>
        </p:nvSpPr>
        <p:spPr/>
        <p:txBody>
          <a:bodyPr/>
          <a:lstStyle/>
          <a:p>
            <a:r>
              <a:rPr lang="en-US" dirty="0"/>
              <a:t>Your competitors who have upgraded have access to better tech, better functionality.  Improved efficiencies and capabilities.  Do not let your competitors get ahead of you.</a:t>
            </a:r>
          </a:p>
        </p:txBody>
      </p:sp>
      <p:sp>
        <p:nvSpPr>
          <p:cNvPr id="5" name="Title 4">
            <a:extLst>
              <a:ext uri="{FF2B5EF4-FFF2-40B4-BE49-F238E27FC236}">
                <a16:creationId xmlns:a16="http://schemas.microsoft.com/office/drawing/2014/main" id="{A7755B9E-4F5F-BB96-C58B-C9A6AF0FC982}"/>
              </a:ext>
            </a:extLst>
          </p:cNvPr>
          <p:cNvSpPr>
            <a:spLocks noGrp="1"/>
          </p:cNvSpPr>
          <p:nvPr>
            <p:ph type="title"/>
          </p:nvPr>
        </p:nvSpPr>
        <p:spPr/>
        <p:txBody>
          <a:bodyPr>
            <a:normAutofit/>
          </a:bodyPr>
          <a:lstStyle/>
          <a:p>
            <a:r>
              <a:rPr lang="en-US" dirty="0"/>
              <a:t>Compelling Vision-Using Organizations to Upgrade</a:t>
            </a:r>
          </a:p>
        </p:txBody>
      </p:sp>
      <p:sp>
        <p:nvSpPr>
          <p:cNvPr id="3" name="Slide Number Placeholder 2">
            <a:extLst>
              <a:ext uri="{FF2B5EF4-FFF2-40B4-BE49-F238E27FC236}">
                <a16:creationId xmlns:a16="http://schemas.microsoft.com/office/drawing/2014/main" id="{88569243-C7A5-A902-9681-1BAFF2731EA2}"/>
              </a:ext>
            </a:extLst>
          </p:cNvPr>
          <p:cNvSpPr>
            <a:spLocks noGrp="1"/>
          </p:cNvSpPr>
          <p:nvPr>
            <p:ph type="sldNum" sz="quarter" idx="28"/>
          </p:nvPr>
        </p:nvSpPr>
        <p:spPr/>
        <p:txBody>
          <a:bodyPr/>
          <a:lstStyle/>
          <a:p>
            <a:fld id="{6CC0B945-51BC-184C-9E4B-E8B42E9AF6BD}" type="slidenum">
              <a:rPr lang="en-US" smtClean="0"/>
              <a:pPr/>
              <a:t>30</a:t>
            </a:fld>
            <a:endParaRPr lang="en-US"/>
          </a:p>
        </p:txBody>
      </p:sp>
      <p:sp>
        <p:nvSpPr>
          <p:cNvPr id="4" name="Footer Placeholder 3">
            <a:extLst>
              <a:ext uri="{FF2B5EF4-FFF2-40B4-BE49-F238E27FC236}">
                <a16:creationId xmlns:a16="http://schemas.microsoft.com/office/drawing/2014/main" id="{73D46A1E-285D-EA9D-8161-B544E018CB84}"/>
              </a:ext>
            </a:extLst>
          </p:cNvPr>
          <p:cNvSpPr>
            <a:spLocks noGrp="1"/>
          </p:cNvSpPr>
          <p:nvPr>
            <p:ph type="ftr" sz="quarter" idx="3"/>
          </p:nvPr>
        </p:nvSpPr>
        <p:spPr/>
        <p:txBody>
          <a:bodyPr/>
          <a:lstStyle/>
          <a:p>
            <a:r>
              <a:rPr lang="en-US">
                <a:solidFill>
                  <a:srgbClr val="FFFFFF">
                    <a:lumMod val="50000"/>
                  </a:srgbClr>
                </a:solidFill>
              </a:rPr>
              <a:t>CONFIDENTIAL © Deltek, Inc. All Rights Reserved.</a:t>
            </a:r>
          </a:p>
        </p:txBody>
      </p:sp>
      <p:pic>
        <p:nvPicPr>
          <p:cNvPr id="18" name="Picture 2" descr="537 Digital Transformation Icons Illustrations &amp; Clip Art - iStock">
            <a:extLst>
              <a:ext uri="{FF2B5EF4-FFF2-40B4-BE49-F238E27FC236}">
                <a16:creationId xmlns:a16="http://schemas.microsoft.com/office/drawing/2014/main" id="{02CA090B-A3B2-6775-5316-C9E882E27287}"/>
              </a:ext>
            </a:extLst>
          </p:cNvPr>
          <p:cNvPicPr>
            <a:picLocks noGrp="1" noChangeAspect="1" noChangeArrowheads="1"/>
          </p:cNvPicPr>
          <p:nvPr>
            <p:ph type="pic" sz="quarter" idx="16"/>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108" r="108"/>
          <a:stretch/>
        </p:blipFill>
        <p:spPr bwMode="auto">
          <a:xfrm>
            <a:off x="1164563" y="824353"/>
            <a:ext cx="1176075" cy="11786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Employee Icon Vector Art, Icons, and Graphics for Free Download">
            <a:extLst>
              <a:ext uri="{FF2B5EF4-FFF2-40B4-BE49-F238E27FC236}">
                <a16:creationId xmlns:a16="http://schemas.microsoft.com/office/drawing/2014/main" id="{FF4DA38E-E872-B769-CE9D-9A20D94E1C39}"/>
              </a:ext>
            </a:extLst>
          </p:cNvPr>
          <p:cNvPicPr>
            <a:picLocks noGrp="1" noChangeAspect="1" noChangeArrowheads="1"/>
          </p:cNvPicPr>
          <p:nvPr>
            <p:ph type="pic" sz="quarter" idx="17"/>
          </p:nvPr>
        </p:nvPicPr>
        <p:blipFill rotWithShape="1">
          <a:blip r:embed="rId4">
            <a:duotone>
              <a:schemeClr val="accent4">
                <a:shade val="45000"/>
                <a:satMod val="135000"/>
              </a:schemeClr>
              <a:prstClr val="white"/>
            </a:duotone>
            <a:extLst>
              <a:ext uri="{28A0092B-C50C-407E-A947-70E740481C1C}">
                <a14:useLocalDpi xmlns:a14="http://schemas.microsoft.com/office/drawing/2010/main" val="0"/>
              </a:ext>
            </a:extLst>
          </a:blip>
          <a:srcRect l="108" r="108"/>
          <a:stretch/>
        </p:blipFill>
        <p:spPr bwMode="auto">
          <a:xfrm>
            <a:off x="4130199" y="970907"/>
            <a:ext cx="883603" cy="8855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Vector Illustration of Business Competition Icon in Black | Freestock icons">
            <a:extLst>
              <a:ext uri="{FF2B5EF4-FFF2-40B4-BE49-F238E27FC236}">
                <a16:creationId xmlns:a16="http://schemas.microsoft.com/office/drawing/2014/main" id="{03CE9E3B-423B-3978-368F-F2BDD8706F27}"/>
              </a:ext>
            </a:extLst>
          </p:cNvPr>
          <p:cNvPicPr>
            <a:picLocks noGrp="1" noChangeAspect="1" noChangeArrowheads="1"/>
          </p:cNvPicPr>
          <p:nvPr>
            <p:ph type="pic" sz="quarter" idx="18"/>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l="108" r="108"/>
          <a:stretch>
            <a:fillRect/>
          </a:stretch>
        </p:blipFill>
        <p:spPr bwMode="auto">
          <a:xfrm>
            <a:off x="6989763" y="1011158"/>
            <a:ext cx="803275" cy="805022"/>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398FAA58-97E2-19D4-7C22-88E07AF3FFCB}"/>
              </a:ext>
            </a:extLst>
          </p:cNvPr>
          <p:cNvSpPr>
            <a:spLocks noGrp="1"/>
          </p:cNvSpPr>
          <p:nvPr>
            <p:ph type="body" sz="quarter" idx="11"/>
          </p:nvPr>
        </p:nvSpPr>
        <p:spPr/>
        <p:txBody>
          <a:bodyPr/>
          <a:lstStyle/>
          <a:p>
            <a:r>
              <a:rPr lang="en-US" dirty="0"/>
              <a:t>What’s Best for Your Business</a:t>
            </a:r>
          </a:p>
        </p:txBody>
      </p:sp>
    </p:spTree>
    <p:extLst>
      <p:ext uri="{BB962C8B-B14F-4D97-AF65-F5344CB8AC3E}">
        <p14:creationId xmlns:p14="http://schemas.microsoft.com/office/powerpoint/2010/main" val="173054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4ED61-7217-1DF5-6C77-CD59CC47EBCF}"/>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B9EEE6B-3593-AFFA-84E9-3B8C5F50AF61}"/>
              </a:ext>
            </a:extLst>
          </p:cNvPr>
          <p:cNvSpPr>
            <a:spLocks noGrp="1"/>
          </p:cNvSpPr>
          <p:nvPr>
            <p:ph idx="1"/>
          </p:nvPr>
        </p:nvSpPr>
        <p:spPr>
          <a:xfrm>
            <a:off x="304800" y="1200152"/>
            <a:ext cx="3630778" cy="3203598"/>
          </a:xfrm>
        </p:spPr>
        <p:txBody>
          <a:bodyPr>
            <a:noAutofit/>
          </a:bodyPr>
          <a:lstStyle/>
          <a:p>
            <a:r>
              <a:rPr lang="en-US" sz="1500" dirty="0"/>
              <a:t>Strong roadmap; solid strategy</a:t>
            </a:r>
          </a:p>
          <a:p>
            <a:r>
              <a:rPr lang="en-US" sz="1500" dirty="0"/>
              <a:t>Vantagepoint will be unmatched in the market</a:t>
            </a:r>
          </a:p>
          <a:p>
            <a:r>
              <a:rPr lang="en-US" sz="1500" dirty="0"/>
              <a:t>In totality, there is not a better product out there, purpose-built for your industry</a:t>
            </a:r>
          </a:p>
          <a:p>
            <a:r>
              <a:rPr lang="en-US" sz="1500" dirty="0"/>
              <a:t>We are committed to you, your businesses and your industry</a:t>
            </a:r>
          </a:p>
          <a:p>
            <a:r>
              <a:rPr lang="en-US" sz="1500" dirty="0"/>
              <a:t>All organizations will benefit from the value Vantagepoint brings</a:t>
            </a:r>
          </a:p>
          <a:p>
            <a:r>
              <a:rPr lang="en-US" sz="1500" dirty="0"/>
              <a:t>Vantagepoint is an evolution that will help future-proof your business</a:t>
            </a:r>
          </a:p>
        </p:txBody>
      </p:sp>
      <p:sp>
        <p:nvSpPr>
          <p:cNvPr id="5" name="Title 4">
            <a:extLst>
              <a:ext uri="{FF2B5EF4-FFF2-40B4-BE49-F238E27FC236}">
                <a16:creationId xmlns:a16="http://schemas.microsoft.com/office/drawing/2014/main" id="{715A9E31-62F3-86A2-1ED7-B78505ED66E8}"/>
              </a:ext>
            </a:extLst>
          </p:cNvPr>
          <p:cNvSpPr>
            <a:spLocks noGrp="1"/>
          </p:cNvSpPr>
          <p:nvPr>
            <p:ph type="title"/>
          </p:nvPr>
        </p:nvSpPr>
        <p:spPr/>
        <p:txBody>
          <a:bodyPr/>
          <a:lstStyle/>
          <a:p>
            <a:r>
              <a:rPr lang="en-US" dirty="0"/>
              <a:t>Vantagepoint</a:t>
            </a:r>
            <a:br>
              <a:rPr lang="en-US" dirty="0"/>
            </a:br>
            <a:r>
              <a:rPr lang="en-US" dirty="0"/>
              <a:t>Commitment</a:t>
            </a:r>
          </a:p>
        </p:txBody>
      </p:sp>
      <p:sp>
        <p:nvSpPr>
          <p:cNvPr id="3" name="Slide Number Placeholder 2">
            <a:extLst>
              <a:ext uri="{FF2B5EF4-FFF2-40B4-BE49-F238E27FC236}">
                <a16:creationId xmlns:a16="http://schemas.microsoft.com/office/drawing/2014/main" id="{BFDFE0D1-63BF-AEB1-C9E6-306C9BF23BA2}"/>
              </a:ext>
            </a:extLst>
          </p:cNvPr>
          <p:cNvSpPr>
            <a:spLocks noGrp="1"/>
          </p:cNvSpPr>
          <p:nvPr>
            <p:ph type="sldNum" sz="quarter" idx="16"/>
          </p:nvPr>
        </p:nvSpPr>
        <p:spPr/>
        <p:txBody>
          <a:bodyPr/>
          <a:lstStyle/>
          <a:p>
            <a:fld id="{6CC0B945-51BC-184C-9E4B-E8B42E9AF6BD}" type="slidenum">
              <a:rPr lang="en-US" smtClean="0"/>
              <a:pPr/>
              <a:t>31</a:t>
            </a:fld>
            <a:endParaRPr lang="en-US"/>
          </a:p>
        </p:txBody>
      </p:sp>
      <p:sp>
        <p:nvSpPr>
          <p:cNvPr id="4" name="Footer Placeholder 3">
            <a:extLst>
              <a:ext uri="{FF2B5EF4-FFF2-40B4-BE49-F238E27FC236}">
                <a16:creationId xmlns:a16="http://schemas.microsoft.com/office/drawing/2014/main" id="{E4A1ED36-8A97-C412-4900-B2EEAABDF508}"/>
              </a:ext>
            </a:extLst>
          </p:cNvPr>
          <p:cNvSpPr>
            <a:spLocks noGrp="1"/>
          </p:cNvSpPr>
          <p:nvPr>
            <p:ph type="ftr" sz="quarter" idx="3"/>
          </p:nvPr>
        </p:nvSpPr>
        <p:spPr/>
        <p:txBody>
          <a:bodyPr/>
          <a:lstStyle/>
          <a:p>
            <a:r>
              <a:rPr lang="en-US">
                <a:solidFill>
                  <a:srgbClr val="FFFFFF">
                    <a:lumMod val="50000"/>
                  </a:srgbClr>
                </a:solidFill>
              </a:rPr>
              <a:t>CONFIDENTIAL © Deltek, Inc. All Rights Reserved.</a:t>
            </a:r>
          </a:p>
        </p:txBody>
      </p:sp>
      <p:pic>
        <p:nvPicPr>
          <p:cNvPr id="8" name="Picture 7">
            <a:extLst>
              <a:ext uri="{FF2B5EF4-FFF2-40B4-BE49-F238E27FC236}">
                <a16:creationId xmlns:a16="http://schemas.microsoft.com/office/drawing/2014/main" id="{AB0F009D-A860-A8CB-BE17-90788053EDCD}"/>
              </a:ext>
            </a:extLst>
          </p:cNvPr>
          <p:cNvPicPr>
            <a:picLocks noChangeAspect="1"/>
          </p:cNvPicPr>
          <p:nvPr/>
        </p:nvPicPr>
        <p:blipFill>
          <a:blip r:embed="rId3"/>
          <a:stretch>
            <a:fillRect/>
          </a:stretch>
        </p:blipFill>
        <p:spPr>
          <a:xfrm>
            <a:off x="4343400" y="1468451"/>
            <a:ext cx="4800600" cy="2718538"/>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302997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077944E-AE38-D84A-5FF1-DD0CE09A3469}"/>
              </a:ext>
            </a:extLst>
          </p:cNvPr>
          <p:cNvSpPr>
            <a:spLocks noGrp="1"/>
          </p:cNvSpPr>
          <p:nvPr>
            <p:ph type="body" sz="quarter" idx="14"/>
          </p:nvPr>
        </p:nvSpPr>
        <p:spPr/>
        <p:txBody>
          <a:bodyPr/>
          <a:lstStyle/>
          <a:p>
            <a:r>
              <a:rPr lang="en-US" dirty="0"/>
              <a:t>vantagepoint@deltek.com</a:t>
            </a:r>
          </a:p>
        </p:txBody>
      </p:sp>
      <p:sp>
        <p:nvSpPr>
          <p:cNvPr id="8" name="Title 7">
            <a:extLst>
              <a:ext uri="{FF2B5EF4-FFF2-40B4-BE49-F238E27FC236}">
                <a16:creationId xmlns:a16="http://schemas.microsoft.com/office/drawing/2014/main" id="{8459D11D-F49F-F58D-88DE-CFA88086E041}"/>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164067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91B5E-0138-1471-594A-AA3E3C825C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D4B70F-5320-9237-07F2-A3AC6C67E088}"/>
              </a:ext>
            </a:extLst>
          </p:cNvPr>
          <p:cNvSpPr>
            <a:spLocks noGrp="1"/>
          </p:cNvSpPr>
          <p:nvPr>
            <p:ph type="title"/>
          </p:nvPr>
        </p:nvSpPr>
        <p:spPr/>
        <p:txBody>
          <a:bodyPr/>
          <a:lstStyle/>
          <a:p>
            <a:r>
              <a:rPr lang="en-US" sz="2000" b="0" dirty="0"/>
              <a:t>Compelling Vision-Using Organizations to Upgrade</a:t>
            </a:r>
            <a:endParaRPr lang="en-US" dirty="0"/>
          </a:p>
        </p:txBody>
      </p:sp>
      <p:sp>
        <p:nvSpPr>
          <p:cNvPr id="3" name="Slide Number Placeholder 2">
            <a:extLst>
              <a:ext uri="{FF2B5EF4-FFF2-40B4-BE49-F238E27FC236}">
                <a16:creationId xmlns:a16="http://schemas.microsoft.com/office/drawing/2014/main" id="{E5450453-A234-F45C-9BB6-4B76A52A7D08}"/>
              </a:ext>
            </a:extLst>
          </p:cNvPr>
          <p:cNvSpPr>
            <a:spLocks noGrp="1"/>
          </p:cNvSpPr>
          <p:nvPr>
            <p:ph type="sldNum" sz="quarter" idx="28"/>
          </p:nvPr>
        </p:nvSpPr>
        <p:spPr/>
        <p:txBody>
          <a:bodyPr/>
          <a:lstStyle/>
          <a:p>
            <a:fld id="{6CC0B945-51BC-184C-9E4B-E8B42E9AF6BD}" type="slidenum">
              <a:rPr lang="en-US" smtClean="0"/>
              <a:pPr/>
              <a:t>4</a:t>
            </a:fld>
            <a:endParaRPr lang="en-US"/>
          </a:p>
        </p:txBody>
      </p:sp>
      <p:sp>
        <p:nvSpPr>
          <p:cNvPr id="4" name="Footer Placeholder 3">
            <a:extLst>
              <a:ext uri="{FF2B5EF4-FFF2-40B4-BE49-F238E27FC236}">
                <a16:creationId xmlns:a16="http://schemas.microsoft.com/office/drawing/2014/main" id="{B74FAB9E-8BB7-F561-7486-F5F8CA8A79BA}"/>
              </a:ext>
            </a:extLst>
          </p:cNvPr>
          <p:cNvSpPr>
            <a:spLocks noGrp="1"/>
          </p:cNvSpPr>
          <p:nvPr>
            <p:ph type="ftr" sz="quarter" idx="3"/>
          </p:nvPr>
        </p:nvSpPr>
        <p:spPr/>
        <p:txBody>
          <a:bodyPr/>
          <a:lstStyle/>
          <a:p>
            <a:r>
              <a:rPr lang="en-US">
                <a:solidFill>
                  <a:srgbClr val="FFFFFF">
                    <a:lumMod val="50000"/>
                  </a:srgbClr>
                </a:solidFill>
              </a:rPr>
              <a:t>CONFIDENTIAL © Deltek, Inc. All Rights Reserved.</a:t>
            </a:r>
          </a:p>
        </p:txBody>
      </p:sp>
      <p:sp>
        <p:nvSpPr>
          <p:cNvPr id="5" name="Oval 4">
            <a:extLst>
              <a:ext uri="{FF2B5EF4-FFF2-40B4-BE49-F238E27FC236}">
                <a16:creationId xmlns:a16="http://schemas.microsoft.com/office/drawing/2014/main" id="{538FEC61-5007-859F-DFBB-D5CD66841E84}"/>
              </a:ext>
            </a:extLst>
          </p:cNvPr>
          <p:cNvSpPr/>
          <p:nvPr/>
        </p:nvSpPr>
        <p:spPr bwMode="auto">
          <a:xfrm>
            <a:off x="7641503" y="116581"/>
            <a:ext cx="575146" cy="575146"/>
          </a:xfrm>
          <a:prstGeom prst="ellipse">
            <a:avLst/>
          </a:prstGeom>
          <a:solidFill>
            <a:srgbClr val="011E3A"/>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pic>
        <p:nvPicPr>
          <p:cNvPr id="6" name="Picture 5">
            <a:extLst>
              <a:ext uri="{FF2B5EF4-FFF2-40B4-BE49-F238E27FC236}">
                <a16:creationId xmlns:a16="http://schemas.microsoft.com/office/drawing/2014/main" id="{C6C15BF5-22E6-7A54-FE29-71B6298C2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4608" y="107017"/>
            <a:ext cx="561231" cy="561231"/>
          </a:xfrm>
          <a:prstGeom prst="rect">
            <a:avLst/>
          </a:prstGeom>
          <a:effectLst>
            <a:outerShdw blurRad="50800" dist="38100" dir="2700000" algn="tl" rotWithShape="0">
              <a:prstClr val="black">
                <a:alpha val="40000"/>
              </a:prstClr>
            </a:outerShdw>
          </a:effectLst>
        </p:spPr>
      </p:pic>
      <p:sp>
        <p:nvSpPr>
          <p:cNvPr id="7" name="Oval 6">
            <a:extLst>
              <a:ext uri="{FF2B5EF4-FFF2-40B4-BE49-F238E27FC236}">
                <a16:creationId xmlns:a16="http://schemas.microsoft.com/office/drawing/2014/main" id="{A1187A96-DC9E-9792-42D9-9CBDCCABB60A}"/>
              </a:ext>
            </a:extLst>
          </p:cNvPr>
          <p:cNvSpPr/>
          <p:nvPr/>
        </p:nvSpPr>
        <p:spPr bwMode="auto">
          <a:xfrm>
            <a:off x="1032143" y="2709118"/>
            <a:ext cx="575146" cy="575146"/>
          </a:xfrm>
          <a:prstGeom prst="ellipse">
            <a:avLst/>
          </a:prstGeom>
          <a:solidFill>
            <a:srgbClr val="338DCD"/>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8" name="Oval 7">
            <a:extLst>
              <a:ext uri="{FF2B5EF4-FFF2-40B4-BE49-F238E27FC236}">
                <a16:creationId xmlns:a16="http://schemas.microsoft.com/office/drawing/2014/main" id="{48AC5635-5356-3529-1293-F25868EB7681}"/>
              </a:ext>
            </a:extLst>
          </p:cNvPr>
          <p:cNvSpPr/>
          <p:nvPr/>
        </p:nvSpPr>
        <p:spPr bwMode="auto">
          <a:xfrm>
            <a:off x="2284669" y="2217418"/>
            <a:ext cx="575146" cy="575146"/>
          </a:xfrm>
          <a:prstGeom prst="ellipse">
            <a:avLst/>
          </a:prstGeom>
          <a:solidFill>
            <a:srgbClr val="2276CA"/>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9" name="Oval 8">
            <a:extLst>
              <a:ext uri="{FF2B5EF4-FFF2-40B4-BE49-F238E27FC236}">
                <a16:creationId xmlns:a16="http://schemas.microsoft.com/office/drawing/2014/main" id="{11A12739-A437-772A-2D72-B297425CA705}"/>
              </a:ext>
            </a:extLst>
          </p:cNvPr>
          <p:cNvSpPr/>
          <p:nvPr/>
        </p:nvSpPr>
        <p:spPr bwMode="auto">
          <a:xfrm>
            <a:off x="3619870" y="1687799"/>
            <a:ext cx="575146" cy="575146"/>
          </a:xfrm>
          <a:prstGeom prst="ellipse">
            <a:avLst/>
          </a:prstGeom>
          <a:solidFill>
            <a:srgbClr val="005A9A"/>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10" name="Oval 9">
            <a:extLst>
              <a:ext uri="{FF2B5EF4-FFF2-40B4-BE49-F238E27FC236}">
                <a16:creationId xmlns:a16="http://schemas.microsoft.com/office/drawing/2014/main" id="{00D04C55-46D1-ECFC-7359-F2BDC136EA53}"/>
              </a:ext>
            </a:extLst>
          </p:cNvPr>
          <p:cNvSpPr/>
          <p:nvPr/>
        </p:nvSpPr>
        <p:spPr bwMode="auto">
          <a:xfrm>
            <a:off x="4919587" y="1186481"/>
            <a:ext cx="575146" cy="575146"/>
          </a:xfrm>
          <a:prstGeom prst="ellipse">
            <a:avLst/>
          </a:prstGeom>
          <a:solidFill>
            <a:srgbClr val="004474"/>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11" name="Oval 10">
            <a:extLst>
              <a:ext uri="{FF2B5EF4-FFF2-40B4-BE49-F238E27FC236}">
                <a16:creationId xmlns:a16="http://schemas.microsoft.com/office/drawing/2014/main" id="{8BB34813-662F-EA12-E14A-8BEE39D91CE2}"/>
              </a:ext>
            </a:extLst>
          </p:cNvPr>
          <p:cNvSpPr/>
          <p:nvPr/>
        </p:nvSpPr>
        <p:spPr bwMode="auto">
          <a:xfrm>
            <a:off x="6264452" y="658532"/>
            <a:ext cx="575146" cy="575146"/>
          </a:xfrm>
          <a:prstGeom prst="ellipse">
            <a:avLst/>
          </a:prstGeom>
          <a:solidFill>
            <a:srgbClr val="002D4D"/>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12" name="Freeform: Shape 76">
            <a:extLst>
              <a:ext uri="{FF2B5EF4-FFF2-40B4-BE49-F238E27FC236}">
                <a16:creationId xmlns:a16="http://schemas.microsoft.com/office/drawing/2014/main" id="{C190529B-6D7E-2823-611B-20DC82C96DFA}"/>
              </a:ext>
            </a:extLst>
          </p:cNvPr>
          <p:cNvSpPr/>
          <p:nvPr/>
        </p:nvSpPr>
        <p:spPr>
          <a:xfrm>
            <a:off x="7347467" y="997125"/>
            <a:ext cx="1321961" cy="3777337"/>
          </a:xfrm>
          <a:custGeom>
            <a:avLst/>
            <a:gdLst>
              <a:gd name="connsiteX0" fmla="*/ 0 w 881809"/>
              <a:gd name="connsiteY0" fmla="*/ 0 h 3857566"/>
              <a:gd name="connsiteX1" fmla="*/ 881809 w 881809"/>
              <a:gd name="connsiteY1" fmla="*/ 0 h 3857566"/>
              <a:gd name="connsiteX2" fmla="*/ 881809 w 881809"/>
              <a:gd name="connsiteY2" fmla="*/ 3857567 h 3857566"/>
              <a:gd name="connsiteX3" fmla="*/ 0 w 881809"/>
              <a:gd name="connsiteY3" fmla="*/ 3857567 h 3857566"/>
            </a:gdLst>
            <a:ahLst/>
            <a:cxnLst>
              <a:cxn ang="0">
                <a:pos x="connsiteX0" y="connsiteY0"/>
              </a:cxn>
              <a:cxn ang="0">
                <a:pos x="connsiteX1" y="connsiteY1"/>
              </a:cxn>
              <a:cxn ang="0">
                <a:pos x="connsiteX2" y="connsiteY2"/>
              </a:cxn>
              <a:cxn ang="0">
                <a:pos x="connsiteX3" y="connsiteY3"/>
              </a:cxn>
            </a:cxnLst>
            <a:rect l="l" t="t" r="r" b="b"/>
            <a:pathLst>
              <a:path w="881809" h="3857566">
                <a:moveTo>
                  <a:pt x="0" y="0"/>
                </a:moveTo>
                <a:lnTo>
                  <a:pt x="881809" y="0"/>
                </a:lnTo>
                <a:lnTo>
                  <a:pt x="881809" y="3857567"/>
                </a:lnTo>
                <a:lnTo>
                  <a:pt x="0" y="3857567"/>
                </a:lnTo>
                <a:close/>
              </a:path>
            </a:pathLst>
          </a:custGeom>
          <a:solidFill>
            <a:srgbClr val="011E3A"/>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3" name="Freeform: Shape 77">
            <a:extLst>
              <a:ext uri="{FF2B5EF4-FFF2-40B4-BE49-F238E27FC236}">
                <a16:creationId xmlns:a16="http://schemas.microsoft.com/office/drawing/2014/main" id="{703FB551-7F02-2C32-3A0E-4779FB934337}"/>
              </a:ext>
            </a:extLst>
          </p:cNvPr>
          <p:cNvSpPr/>
          <p:nvPr/>
        </p:nvSpPr>
        <p:spPr>
          <a:xfrm>
            <a:off x="6027132" y="1481397"/>
            <a:ext cx="1321961" cy="3293066"/>
          </a:xfrm>
          <a:custGeom>
            <a:avLst/>
            <a:gdLst>
              <a:gd name="connsiteX0" fmla="*/ 0 w 881809"/>
              <a:gd name="connsiteY0" fmla="*/ 0 h 3390436"/>
              <a:gd name="connsiteX1" fmla="*/ 881809 w 881809"/>
              <a:gd name="connsiteY1" fmla="*/ 0 h 3390436"/>
              <a:gd name="connsiteX2" fmla="*/ 881809 w 881809"/>
              <a:gd name="connsiteY2" fmla="*/ 3390436 h 3390436"/>
              <a:gd name="connsiteX3" fmla="*/ 0 w 881809"/>
              <a:gd name="connsiteY3" fmla="*/ 3390436 h 3390436"/>
            </a:gdLst>
            <a:ahLst/>
            <a:cxnLst>
              <a:cxn ang="0">
                <a:pos x="connsiteX0" y="connsiteY0"/>
              </a:cxn>
              <a:cxn ang="0">
                <a:pos x="connsiteX1" y="connsiteY1"/>
              </a:cxn>
              <a:cxn ang="0">
                <a:pos x="connsiteX2" y="connsiteY2"/>
              </a:cxn>
              <a:cxn ang="0">
                <a:pos x="connsiteX3" y="connsiteY3"/>
              </a:cxn>
            </a:cxnLst>
            <a:rect l="l" t="t" r="r" b="b"/>
            <a:pathLst>
              <a:path w="881809" h="3390436">
                <a:moveTo>
                  <a:pt x="0" y="0"/>
                </a:moveTo>
                <a:lnTo>
                  <a:pt x="881809" y="0"/>
                </a:lnTo>
                <a:lnTo>
                  <a:pt x="881809" y="3390436"/>
                </a:lnTo>
                <a:lnTo>
                  <a:pt x="0" y="3390436"/>
                </a:lnTo>
                <a:close/>
              </a:path>
            </a:pathLst>
          </a:custGeom>
          <a:solidFill>
            <a:srgbClr val="002D4D"/>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4" name="Freeform: Shape 78">
            <a:extLst>
              <a:ext uri="{FF2B5EF4-FFF2-40B4-BE49-F238E27FC236}">
                <a16:creationId xmlns:a16="http://schemas.microsoft.com/office/drawing/2014/main" id="{D578D48A-C4CB-F7E5-919B-A9779CAAC864}"/>
              </a:ext>
            </a:extLst>
          </p:cNvPr>
          <p:cNvSpPr/>
          <p:nvPr/>
        </p:nvSpPr>
        <p:spPr>
          <a:xfrm>
            <a:off x="4706800" y="1998909"/>
            <a:ext cx="1321961" cy="2775554"/>
          </a:xfrm>
          <a:custGeom>
            <a:avLst/>
            <a:gdLst>
              <a:gd name="connsiteX0" fmla="*/ 0 w 881809"/>
              <a:gd name="connsiteY0" fmla="*/ 0 h 2891242"/>
              <a:gd name="connsiteX1" fmla="*/ 881809 w 881809"/>
              <a:gd name="connsiteY1" fmla="*/ 0 h 2891242"/>
              <a:gd name="connsiteX2" fmla="*/ 881809 w 881809"/>
              <a:gd name="connsiteY2" fmla="*/ 2891243 h 2891242"/>
              <a:gd name="connsiteX3" fmla="*/ 0 w 881809"/>
              <a:gd name="connsiteY3" fmla="*/ 2891243 h 2891242"/>
            </a:gdLst>
            <a:ahLst/>
            <a:cxnLst>
              <a:cxn ang="0">
                <a:pos x="connsiteX0" y="connsiteY0"/>
              </a:cxn>
              <a:cxn ang="0">
                <a:pos x="connsiteX1" y="connsiteY1"/>
              </a:cxn>
              <a:cxn ang="0">
                <a:pos x="connsiteX2" y="connsiteY2"/>
              </a:cxn>
              <a:cxn ang="0">
                <a:pos x="connsiteX3" y="connsiteY3"/>
              </a:cxn>
            </a:cxnLst>
            <a:rect l="l" t="t" r="r" b="b"/>
            <a:pathLst>
              <a:path w="881809" h="2891242">
                <a:moveTo>
                  <a:pt x="0" y="0"/>
                </a:moveTo>
                <a:lnTo>
                  <a:pt x="881809" y="0"/>
                </a:lnTo>
                <a:lnTo>
                  <a:pt x="881809" y="2891243"/>
                </a:lnTo>
                <a:lnTo>
                  <a:pt x="0" y="2891243"/>
                </a:lnTo>
                <a:close/>
              </a:path>
            </a:pathLst>
          </a:custGeom>
          <a:solidFill>
            <a:srgbClr val="004474"/>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5" name="Freeform: Shape 79">
            <a:extLst>
              <a:ext uri="{FF2B5EF4-FFF2-40B4-BE49-F238E27FC236}">
                <a16:creationId xmlns:a16="http://schemas.microsoft.com/office/drawing/2014/main" id="{EF995041-F627-96EC-764C-F81AE5A3AD05}"/>
              </a:ext>
            </a:extLst>
          </p:cNvPr>
          <p:cNvSpPr/>
          <p:nvPr/>
        </p:nvSpPr>
        <p:spPr>
          <a:xfrm>
            <a:off x="3384893" y="2496123"/>
            <a:ext cx="1321961" cy="2273091"/>
          </a:xfrm>
          <a:custGeom>
            <a:avLst/>
            <a:gdLst>
              <a:gd name="connsiteX0" fmla="*/ 0 w 881809"/>
              <a:gd name="connsiteY0" fmla="*/ 0 h 2403888"/>
              <a:gd name="connsiteX1" fmla="*/ 881809 w 881809"/>
              <a:gd name="connsiteY1" fmla="*/ 0 h 2403888"/>
              <a:gd name="connsiteX2" fmla="*/ 881809 w 881809"/>
              <a:gd name="connsiteY2" fmla="*/ 2403888 h 2403888"/>
              <a:gd name="connsiteX3" fmla="*/ 0 w 881809"/>
              <a:gd name="connsiteY3" fmla="*/ 2403888 h 2403888"/>
            </a:gdLst>
            <a:ahLst/>
            <a:cxnLst>
              <a:cxn ang="0">
                <a:pos x="connsiteX0" y="connsiteY0"/>
              </a:cxn>
              <a:cxn ang="0">
                <a:pos x="connsiteX1" y="connsiteY1"/>
              </a:cxn>
              <a:cxn ang="0">
                <a:pos x="connsiteX2" y="connsiteY2"/>
              </a:cxn>
              <a:cxn ang="0">
                <a:pos x="connsiteX3" y="connsiteY3"/>
              </a:cxn>
            </a:cxnLst>
            <a:rect l="l" t="t" r="r" b="b"/>
            <a:pathLst>
              <a:path w="881809" h="2403888">
                <a:moveTo>
                  <a:pt x="0" y="0"/>
                </a:moveTo>
                <a:lnTo>
                  <a:pt x="881809" y="0"/>
                </a:lnTo>
                <a:lnTo>
                  <a:pt x="881809" y="2403888"/>
                </a:lnTo>
                <a:lnTo>
                  <a:pt x="0" y="2403888"/>
                </a:lnTo>
                <a:close/>
              </a:path>
            </a:pathLst>
          </a:custGeom>
          <a:solidFill>
            <a:srgbClr val="005A9A"/>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6" name="Freeform: Shape 80">
            <a:extLst>
              <a:ext uri="{FF2B5EF4-FFF2-40B4-BE49-F238E27FC236}">
                <a16:creationId xmlns:a16="http://schemas.microsoft.com/office/drawing/2014/main" id="{38BD5B84-026A-E2EB-5C19-1460D17AAD60}"/>
              </a:ext>
            </a:extLst>
          </p:cNvPr>
          <p:cNvSpPr/>
          <p:nvPr/>
        </p:nvSpPr>
        <p:spPr>
          <a:xfrm>
            <a:off x="2066763" y="3001113"/>
            <a:ext cx="1321961" cy="1774699"/>
          </a:xfrm>
          <a:custGeom>
            <a:avLst/>
            <a:gdLst>
              <a:gd name="connsiteX0" fmla="*/ 0 w 881809"/>
              <a:gd name="connsiteY0" fmla="*/ 0 h 1912751"/>
              <a:gd name="connsiteX1" fmla="*/ 881809 w 881809"/>
              <a:gd name="connsiteY1" fmla="*/ 0 h 1912751"/>
              <a:gd name="connsiteX2" fmla="*/ 881809 w 881809"/>
              <a:gd name="connsiteY2" fmla="*/ 1912752 h 1912751"/>
              <a:gd name="connsiteX3" fmla="*/ 0 w 881809"/>
              <a:gd name="connsiteY3" fmla="*/ 1912752 h 1912751"/>
            </a:gdLst>
            <a:ahLst/>
            <a:cxnLst>
              <a:cxn ang="0">
                <a:pos x="connsiteX0" y="connsiteY0"/>
              </a:cxn>
              <a:cxn ang="0">
                <a:pos x="connsiteX1" y="connsiteY1"/>
              </a:cxn>
              <a:cxn ang="0">
                <a:pos x="connsiteX2" y="connsiteY2"/>
              </a:cxn>
              <a:cxn ang="0">
                <a:pos x="connsiteX3" y="connsiteY3"/>
              </a:cxn>
            </a:cxnLst>
            <a:rect l="l" t="t" r="r" b="b"/>
            <a:pathLst>
              <a:path w="881809" h="1912751">
                <a:moveTo>
                  <a:pt x="0" y="0"/>
                </a:moveTo>
                <a:lnTo>
                  <a:pt x="881809" y="0"/>
                </a:lnTo>
                <a:lnTo>
                  <a:pt x="881809" y="1912752"/>
                </a:lnTo>
                <a:lnTo>
                  <a:pt x="0" y="1912752"/>
                </a:lnTo>
                <a:close/>
              </a:path>
            </a:pathLst>
          </a:custGeom>
          <a:solidFill>
            <a:srgbClr val="2276CA"/>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7" name="Freeform: Shape 81">
            <a:extLst>
              <a:ext uri="{FF2B5EF4-FFF2-40B4-BE49-F238E27FC236}">
                <a16:creationId xmlns:a16="http://schemas.microsoft.com/office/drawing/2014/main" id="{131C9396-10D7-AD4F-B2DE-241EB6987BBD}"/>
              </a:ext>
            </a:extLst>
          </p:cNvPr>
          <p:cNvSpPr/>
          <p:nvPr/>
        </p:nvSpPr>
        <p:spPr>
          <a:xfrm>
            <a:off x="745541" y="3472623"/>
            <a:ext cx="1321659" cy="1301839"/>
          </a:xfrm>
          <a:custGeom>
            <a:avLst/>
            <a:gdLst>
              <a:gd name="connsiteX0" fmla="*/ 0 w 861749"/>
              <a:gd name="connsiteY0" fmla="*/ 0 h 1353050"/>
              <a:gd name="connsiteX1" fmla="*/ 861749 w 861749"/>
              <a:gd name="connsiteY1" fmla="*/ 0 h 1353050"/>
              <a:gd name="connsiteX2" fmla="*/ 861749 w 861749"/>
              <a:gd name="connsiteY2" fmla="*/ 1353051 h 1353050"/>
              <a:gd name="connsiteX3" fmla="*/ 0 w 861749"/>
              <a:gd name="connsiteY3" fmla="*/ 1353051 h 1353050"/>
            </a:gdLst>
            <a:ahLst/>
            <a:cxnLst>
              <a:cxn ang="0">
                <a:pos x="connsiteX0" y="connsiteY0"/>
              </a:cxn>
              <a:cxn ang="0">
                <a:pos x="connsiteX1" y="connsiteY1"/>
              </a:cxn>
              <a:cxn ang="0">
                <a:pos x="connsiteX2" y="connsiteY2"/>
              </a:cxn>
              <a:cxn ang="0">
                <a:pos x="connsiteX3" y="connsiteY3"/>
              </a:cxn>
            </a:cxnLst>
            <a:rect l="l" t="t" r="r" b="b"/>
            <a:pathLst>
              <a:path w="861749" h="1353050">
                <a:moveTo>
                  <a:pt x="0" y="0"/>
                </a:moveTo>
                <a:lnTo>
                  <a:pt x="861749" y="0"/>
                </a:lnTo>
                <a:lnTo>
                  <a:pt x="861749" y="1353051"/>
                </a:lnTo>
                <a:lnTo>
                  <a:pt x="0" y="1353051"/>
                </a:lnTo>
                <a:close/>
              </a:path>
            </a:pathLst>
          </a:custGeom>
          <a:solidFill>
            <a:srgbClr val="338DCD"/>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8" name="Freeform: Shape 82">
            <a:extLst>
              <a:ext uri="{FF2B5EF4-FFF2-40B4-BE49-F238E27FC236}">
                <a16:creationId xmlns:a16="http://schemas.microsoft.com/office/drawing/2014/main" id="{80D98D4B-4FD3-CC64-B908-5D87B9C356C5}"/>
              </a:ext>
            </a:extLst>
          </p:cNvPr>
          <p:cNvSpPr/>
          <p:nvPr/>
        </p:nvSpPr>
        <p:spPr>
          <a:xfrm>
            <a:off x="745542" y="855208"/>
            <a:ext cx="7923886" cy="2717540"/>
          </a:xfrm>
          <a:custGeom>
            <a:avLst/>
            <a:gdLst>
              <a:gd name="connsiteX0" fmla="*/ 4280466 w 5306827"/>
              <a:gd name="connsiteY0" fmla="*/ 0 h 2577028"/>
              <a:gd name="connsiteX1" fmla="*/ 4982775 w 5306827"/>
              <a:gd name="connsiteY1" fmla="*/ 0 h 2577028"/>
              <a:gd name="connsiteX2" fmla="*/ 4982775 w 5306827"/>
              <a:gd name="connsiteY2" fmla="*/ 1417 h 2577028"/>
              <a:gd name="connsiteX3" fmla="*/ 5306827 w 5306827"/>
              <a:gd name="connsiteY3" fmla="*/ 1417 h 2577028"/>
              <a:gd name="connsiteX4" fmla="*/ 5306827 w 5306827"/>
              <a:gd name="connsiteY4" fmla="*/ 157026 h 2577028"/>
              <a:gd name="connsiteX5" fmla="*/ 4453605 w 5306827"/>
              <a:gd name="connsiteY5" fmla="*/ 157026 h 2577028"/>
              <a:gd name="connsiteX6" fmla="*/ 4453605 w 5306827"/>
              <a:gd name="connsiteY6" fmla="*/ 628103 h 2577028"/>
              <a:gd name="connsiteX7" fmla="*/ 3575742 w 5306827"/>
              <a:gd name="connsiteY7" fmla="*/ 628103 h 2577028"/>
              <a:gd name="connsiteX8" fmla="*/ 3575742 w 5306827"/>
              <a:gd name="connsiteY8" fmla="*/ 1127460 h 2577028"/>
              <a:gd name="connsiteX9" fmla="*/ 2697879 w 5306827"/>
              <a:gd name="connsiteY9" fmla="*/ 1127460 h 2577028"/>
              <a:gd name="connsiteX10" fmla="*/ 2697879 w 5306827"/>
              <a:gd name="connsiteY10" fmla="*/ 1602647 h 2577028"/>
              <a:gd name="connsiteX11" fmla="*/ 1828073 w 5306827"/>
              <a:gd name="connsiteY11" fmla="*/ 1602647 h 2577028"/>
              <a:gd name="connsiteX12" fmla="*/ 1828073 w 5306827"/>
              <a:gd name="connsiteY12" fmla="*/ 2085727 h 2577028"/>
              <a:gd name="connsiteX13" fmla="*/ 942318 w 5306827"/>
              <a:gd name="connsiteY13" fmla="*/ 2085727 h 2577028"/>
              <a:gd name="connsiteX14" fmla="*/ 942318 w 5306827"/>
              <a:gd name="connsiteY14" fmla="*/ 2577028 h 2577028"/>
              <a:gd name="connsiteX15" fmla="*/ 0 w 5306827"/>
              <a:gd name="connsiteY15" fmla="*/ 2577028 h 2577028"/>
              <a:gd name="connsiteX16" fmla="*/ 0 w 5306827"/>
              <a:gd name="connsiteY16" fmla="*/ 2415892 h 2577028"/>
              <a:gd name="connsiteX17" fmla="*/ 793184 w 5306827"/>
              <a:gd name="connsiteY17" fmla="*/ 2423949 h 2577028"/>
              <a:gd name="connsiteX18" fmla="*/ 793184 w 5306827"/>
              <a:gd name="connsiteY18" fmla="*/ 1936758 h 2577028"/>
              <a:gd name="connsiteX19" fmla="*/ 1654934 w 5306827"/>
              <a:gd name="connsiteY19" fmla="*/ 1936758 h 2577028"/>
              <a:gd name="connsiteX20" fmla="*/ 1654934 w 5306827"/>
              <a:gd name="connsiteY20" fmla="*/ 1449568 h 2577028"/>
              <a:gd name="connsiteX21" fmla="*/ 2532797 w 5306827"/>
              <a:gd name="connsiteY21" fmla="*/ 1449568 h 2577028"/>
              <a:gd name="connsiteX22" fmla="*/ 2532797 w 5306827"/>
              <a:gd name="connsiteY22" fmla="*/ 974381 h 2577028"/>
              <a:gd name="connsiteX23" fmla="*/ 3402603 w 5306827"/>
              <a:gd name="connsiteY23" fmla="*/ 974381 h 2577028"/>
              <a:gd name="connsiteX24" fmla="*/ 3402603 w 5306827"/>
              <a:gd name="connsiteY24" fmla="*/ 475023 h 2577028"/>
              <a:gd name="connsiteX25" fmla="*/ 4280466 w 5306827"/>
              <a:gd name="connsiteY25" fmla="*/ 475023 h 257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06827" h="2577028">
                <a:moveTo>
                  <a:pt x="4280466" y="0"/>
                </a:moveTo>
                <a:lnTo>
                  <a:pt x="4982775" y="0"/>
                </a:lnTo>
                <a:lnTo>
                  <a:pt x="4982775" y="1417"/>
                </a:lnTo>
                <a:lnTo>
                  <a:pt x="5306827" y="1417"/>
                </a:lnTo>
                <a:lnTo>
                  <a:pt x="5306827" y="157026"/>
                </a:lnTo>
                <a:lnTo>
                  <a:pt x="4453605" y="157026"/>
                </a:lnTo>
                <a:lnTo>
                  <a:pt x="4453605" y="628103"/>
                </a:lnTo>
                <a:lnTo>
                  <a:pt x="3575742" y="628103"/>
                </a:lnTo>
                <a:lnTo>
                  <a:pt x="3575742" y="1127460"/>
                </a:lnTo>
                <a:lnTo>
                  <a:pt x="2697879" y="1127460"/>
                </a:lnTo>
                <a:lnTo>
                  <a:pt x="2697879" y="1602647"/>
                </a:lnTo>
                <a:lnTo>
                  <a:pt x="1828073" y="1602647"/>
                </a:lnTo>
                <a:lnTo>
                  <a:pt x="1828073" y="2085727"/>
                </a:lnTo>
                <a:lnTo>
                  <a:pt x="942318" y="2085727"/>
                </a:lnTo>
                <a:lnTo>
                  <a:pt x="942318" y="2577028"/>
                </a:lnTo>
                <a:lnTo>
                  <a:pt x="0" y="2577028"/>
                </a:lnTo>
                <a:lnTo>
                  <a:pt x="0" y="2415892"/>
                </a:lnTo>
                <a:lnTo>
                  <a:pt x="793184" y="2423949"/>
                </a:lnTo>
                <a:lnTo>
                  <a:pt x="793184" y="1936758"/>
                </a:lnTo>
                <a:lnTo>
                  <a:pt x="1654934" y="1936758"/>
                </a:lnTo>
                <a:lnTo>
                  <a:pt x="1654934" y="1449568"/>
                </a:lnTo>
                <a:lnTo>
                  <a:pt x="2532797" y="1449568"/>
                </a:lnTo>
                <a:lnTo>
                  <a:pt x="2532797" y="974381"/>
                </a:lnTo>
                <a:lnTo>
                  <a:pt x="3402603" y="974381"/>
                </a:lnTo>
                <a:lnTo>
                  <a:pt x="3402603" y="475023"/>
                </a:lnTo>
                <a:lnTo>
                  <a:pt x="4280466" y="475023"/>
                </a:lnTo>
                <a:close/>
              </a:path>
            </a:pathLst>
          </a:custGeom>
          <a:solidFill>
            <a:schemeClr val="bg1">
              <a:lumMod val="75000"/>
            </a:schemeClr>
          </a:solidFill>
          <a:ln w="16436" cap="flat">
            <a:noFill/>
            <a:prstDash val="solid"/>
            <a:miter/>
          </a:ln>
          <a:effectLst>
            <a:outerShdw blurRad="50800" dist="38100" dir="2700000" algn="tl" rotWithShape="0">
              <a:prstClr val="black">
                <a:alpha val="40000"/>
              </a:prstClr>
            </a:outerShdw>
          </a:effectLst>
        </p:spPr>
        <p:txBody>
          <a:bodyPr wrap="square" rtlCol="0" anchor="ctr">
            <a:noAutofit/>
          </a:bodyPr>
          <a:lstStyle/>
          <a:p>
            <a:pPr defTabSz="685800">
              <a:defRPr/>
            </a:pPr>
            <a:endParaRPr lang="en-US" sz="1350">
              <a:solidFill>
                <a:prstClr val="black"/>
              </a:solidFill>
              <a:latin typeface="Calibri"/>
            </a:endParaRPr>
          </a:p>
        </p:txBody>
      </p:sp>
      <p:sp>
        <p:nvSpPr>
          <p:cNvPr id="19" name="Rectangle 18">
            <a:extLst>
              <a:ext uri="{FF2B5EF4-FFF2-40B4-BE49-F238E27FC236}">
                <a16:creationId xmlns:a16="http://schemas.microsoft.com/office/drawing/2014/main" id="{5ABEFEB2-8B84-90F7-8A74-E993669782AB}"/>
              </a:ext>
            </a:extLst>
          </p:cNvPr>
          <p:cNvSpPr/>
          <p:nvPr/>
        </p:nvSpPr>
        <p:spPr>
          <a:xfrm>
            <a:off x="727391" y="3579317"/>
            <a:ext cx="1311210" cy="400110"/>
          </a:xfrm>
          <a:prstGeom prst="rect">
            <a:avLst/>
          </a:prstGeom>
        </p:spPr>
        <p:txBody>
          <a:bodyPr wrap="square" lIns="182880" rIns="45720">
            <a:noAutofit/>
          </a:bodyPr>
          <a:lstStyle/>
          <a:p>
            <a:pPr algn="ctr" defTabSz="685800">
              <a:defRPr/>
            </a:pPr>
            <a:r>
              <a:rPr lang="en-IN" sz="1000" b="1">
                <a:solidFill>
                  <a:srgbClr val="92D050"/>
                </a:solidFill>
                <a:effectLst>
                  <a:outerShdw blurRad="38100" dist="38100" dir="2700000" algn="tl">
                    <a:srgbClr val="000000">
                      <a:alpha val="43137"/>
                    </a:srgbClr>
                  </a:outerShdw>
                </a:effectLst>
                <a:latin typeface="Figtree" pitchFamily="2" charset="0"/>
              </a:rPr>
              <a:t>Vision’s Foundation</a:t>
            </a:r>
          </a:p>
        </p:txBody>
      </p:sp>
      <p:sp>
        <p:nvSpPr>
          <p:cNvPr id="20" name="Rectangle 19">
            <a:extLst>
              <a:ext uri="{FF2B5EF4-FFF2-40B4-BE49-F238E27FC236}">
                <a16:creationId xmlns:a16="http://schemas.microsoft.com/office/drawing/2014/main" id="{038C8ACE-E01D-A158-56B2-73865FFFD145}"/>
              </a:ext>
            </a:extLst>
          </p:cNvPr>
          <p:cNvSpPr/>
          <p:nvPr/>
        </p:nvSpPr>
        <p:spPr>
          <a:xfrm>
            <a:off x="2046156" y="3051936"/>
            <a:ext cx="1321674" cy="400110"/>
          </a:xfrm>
          <a:prstGeom prst="rect">
            <a:avLst/>
          </a:prstGeom>
        </p:spPr>
        <p:txBody>
          <a:bodyPr wrap="square" lIns="182880" rIns="45720">
            <a:noAutofit/>
          </a:bodyPr>
          <a:lstStyle/>
          <a:p>
            <a:pPr algn="ctr" defTabSz="685800">
              <a:defRPr/>
            </a:pPr>
            <a:r>
              <a:rPr lang="en-IN" sz="1000" b="1">
                <a:solidFill>
                  <a:srgbClr val="92D050"/>
                </a:solidFill>
                <a:effectLst>
                  <a:outerShdw blurRad="38100" dist="38100" dir="2700000" algn="tl">
                    <a:srgbClr val="000000">
                      <a:alpha val="43137"/>
                    </a:srgbClr>
                  </a:outerShdw>
                </a:effectLst>
                <a:latin typeface="Figtree" pitchFamily="2" charset="0"/>
              </a:rPr>
              <a:t>Streamlining &amp; </a:t>
            </a:r>
            <a:r>
              <a:rPr lang="en-IN" sz="1000" b="1" err="1">
                <a:solidFill>
                  <a:srgbClr val="92D050"/>
                </a:solidFill>
                <a:effectLst>
                  <a:outerShdw blurRad="38100" dist="38100" dir="2700000" algn="tl">
                    <a:srgbClr val="000000">
                      <a:alpha val="43137"/>
                    </a:srgbClr>
                  </a:outerShdw>
                </a:effectLst>
                <a:latin typeface="Figtree" pitchFamily="2" charset="0"/>
              </a:rPr>
              <a:t>Reimagination</a:t>
            </a:r>
            <a:endParaRPr lang="en-US" sz="1000" b="1">
              <a:solidFill>
                <a:srgbClr val="92D050"/>
              </a:solidFill>
              <a:effectLst>
                <a:outerShdw blurRad="38100" dist="38100" dir="2700000" algn="tl">
                  <a:srgbClr val="000000">
                    <a:alpha val="43137"/>
                  </a:srgbClr>
                </a:outerShdw>
              </a:effectLst>
              <a:latin typeface="Figtree" pitchFamily="2" charset="0"/>
            </a:endParaRPr>
          </a:p>
        </p:txBody>
      </p:sp>
      <p:sp>
        <p:nvSpPr>
          <p:cNvPr id="21" name="Rectangle 20">
            <a:extLst>
              <a:ext uri="{FF2B5EF4-FFF2-40B4-BE49-F238E27FC236}">
                <a16:creationId xmlns:a16="http://schemas.microsoft.com/office/drawing/2014/main" id="{00DA4F2B-4610-11B6-E8DF-F58A7331A835}"/>
              </a:ext>
            </a:extLst>
          </p:cNvPr>
          <p:cNvSpPr/>
          <p:nvPr/>
        </p:nvSpPr>
        <p:spPr>
          <a:xfrm>
            <a:off x="3367830" y="2524208"/>
            <a:ext cx="1314203" cy="400110"/>
          </a:xfrm>
          <a:prstGeom prst="rect">
            <a:avLst/>
          </a:prstGeom>
        </p:spPr>
        <p:txBody>
          <a:bodyPr wrap="square" lIns="182880" rIns="45720">
            <a:noAutofit/>
          </a:bodyPr>
          <a:lstStyle/>
          <a:p>
            <a:pPr algn="ctr" defTabSz="685800">
              <a:defRPr/>
            </a:pPr>
            <a:r>
              <a:rPr lang="en-IN" sz="1000" b="1">
                <a:solidFill>
                  <a:srgbClr val="92D050"/>
                </a:solidFill>
                <a:effectLst>
                  <a:outerShdw blurRad="38100" dist="38100" dir="2700000" algn="tl">
                    <a:srgbClr val="000000">
                      <a:alpha val="43137"/>
                    </a:srgbClr>
                  </a:outerShdw>
                </a:effectLst>
                <a:latin typeface="Figtree" pitchFamily="2" charset="0"/>
              </a:rPr>
              <a:t>Innovation and Automation</a:t>
            </a:r>
            <a:endParaRPr lang="en-US" sz="1000" b="1">
              <a:solidFill>
                <a:srgbClr val="92D050"/>
              </a:solidFill>
              <a:effectLst>
                <a:outerShdw blurRad="38100" dist="38100" dir="2700000" algn="tl">
                  <a:srgbClr val="000000">
                    <a:alpha val="43137"/>
                  </a:srgbClr>
                </a:outerShdw>
              </a:effectLst>
              <a:latin typeface="Figtree" pitchFamily="2" charset="0"/>
            </a:endParaRPr>
          </a:p>
        </p:txBody>
      </p:sp>
      <p:sp>
        <p:nvSpPr>
          <p:cNvPr id="22" name="Rectangle 21">
            <a:extLst>
              <a:ext uri="{FF2B5EF4-FFF2-40B4-BE49-F238E27FC236}">
                <a16:creationId xmlns:a16="http://schemas.microsoft.com/office/drawing/2014/main" id="{D1C1C94B-A717-BCD8-2109-29AA930A7477}"/>
              </a:ext>
            </a:extLst>
          </p:cNvPr>
          <p:cNvSpPr/>
          <p:nvPr/>
        </p:nvSpPr>
        <p:spPr>
          <a:xfrm>
            <a:off x="4689354" y="2023928"/>
            <a:ext cx="1307265" cy="553998"/>
          </a:xfrm>
          <a:prstGeom prst="rect">
            <a:avLst/>
          </a:prstGeom>
        </p:spPr>
        <p:txBody>
          <a:bodyPr wrap="square" lIns="182880" rIns="45720">
            <a:noAutofit/>
          </a:bodyPr>
          <a:lstStyle/>
          <a:p>
            <a:pPr algn="ctr" defTabSz="685800">
              <a:defRPr/>
            </a:pPr>
            <a:r>
              <a:rPr lang="en-IN" sz="1000" b="1">
                <a:solidFill>
                  <a:srgbClr val="92D050"/>
                </a:solidFill>
                <a:effectLst>
                  <a:outerShdw blurRad="38100" dist="38100" dir="2700000" algn="tl">
                    <a:srgbClr val="000000">
                      <a:alpha val="43137"/>
                    </a:srgbClr>
                  </a:outerShdw>
                </a:effectLst>
                <a:latin typeface="Figtree" pitchFamily="2" charset="0"/>
              </a:rPr>
              <a:t>Project Command </a:t>
            </a:r>
            <a:r>
              <a:rPr lang="en-IN" sz="1000" b="1" err="1">
                <a:solidFill>
                  <a:srgbClr val="92D050"/>
                </a:solidFill>
                <a:effectLst>
                  <a:outerShdw blurRad="38100" dist="38100" dir="2700000" algn="tl">
                    <a:srgbClr val="000000">
                      <a:alpha val="43137"/>
                    </a:srgbClr>
                  </a:outerShdw>
                </a:effectLst>
                <a:latin typeface="Figtree" pitchFamily="2" charset="0"/>
              </a:rPr>
              <a:t>Center</a:t>
            </a:r>
            <a:endParaRPr lang="en-US" sz="1000" b="1">
              <a:solidFill>
                <a:srgbClr val="92D050"/>
              </a:solidFill>
              <a:effectLst>
                <a:outerShdw blurRad="38100" dist="38100" dir="2700000" algn="tl">
                  <a:srgbClr val="000000">
                    <a:alpha val="43137"/>
                  </a:srgbClr>
                </a:outerShdw>
              </a:effectLst>
              <a:latin typeface="Figtree" pitchFamily="2" charset="0"/>
            </a:endParaRPr>
          </a:p>
        </p:txBody>
      </p:sp>
      <p:sp>
        <p:nvSpPr>
          <p:cNvPr id="23" name="Rectangle 22">
            <a:extLst>
              <a:ext uri="{FF2B5EF4-FFF2-40B4-BE49-F238E27FC236}">
                <a16:creationId xmlns:a16="http://schemas.microsoft.com/office/drawing/2014/main" id="{4F945A30-8F98-6ECB-6075-952D851DEE2D}"/>
              </a:ext>
            </a:extLst>
          </p:cNvPr>
          <p:cNvSpPr/>
          <p:nvPr/>
        </p:nvSpPr>
        <p:spPr>
          <a:xfrm>
            <a:off x="6017616" y="1523648"/>
            <a:ext cx="1313221" cy="246221"/>
          </a:xfrm>
          <a:prstGeom prst="rect">
            <a:avLst/>
          </a:prstGeom>
        </p:spPr>
        <p:txBody>
          <a:bodyPr wrap="square" lIns="182880" rIns="45720">
            <a:noAutofit/>
          </a:bodyPr>
          <a:lstStyle/>
          <a:p>
            <a:pPr algn="ctr" defTabSz="685800">
              <a:defRPr/>
            </a:pPr>
            <a:r>
              <a:rPr lang="en-IN" sz="1000" b="1">
                <a:solidFill>
                  <a:srgbClr val="92D050"/>
                </a:solidFill>
                <a:effectLst>
                  <a:outerShdw blurRad="38100" dist="38100" dir="2700000" algn="tl">
                    <a:srgbClr val="000000">
                      <a:alpha val="43137"/>
                    </a:srgbClr>
                  </a:outerShdw>
                </a:effectLst>
                <a:latin typeface="Figtree" pitchFamily="2" charset="0"/>
              </a:rPr>
              <a:t>Dashboards &amp; Analytics</a:t>
            </a:r>
            <a:endParaRPr lang="en-US" sz="1000" b="1">
              <a:solidFill>
                <a:srgbClr val="92D050"/>
              </a:solidFill>
              <a:effectLst>
                <a:outerShdw blurRad="38100" dist="38100" dir="2700000" algn="tl">
                  <a:srgbClr val="000000">
                    <a:alpha val="43137"/>
                  </a:srgbClr>
                </a:outerShdw>
              </a:effectLst>
              <a:latin typeface="Figtree" pitchFamily="2" charset="0"/>
            </a:endParaRPr>
          </a:p>
        </p:txBody>
      </p:sp>
      <p:sp>
        <p:nvSpPr>
          <p:cNvPr id="24" name="Rectangle 23">
            <a:extLst>
              <a:ext uri="{FF2B5EF4-FFF2-40B4-BE49-F238E27FC236}">
                <a16:creationId xmlns:a16="http://schemas.microsoft.com/office/drawing/2014/main" id="{FB17C84E-958C-44F2-4DF3-59B363E27890}"/>
              </a:ext>
            </a:extLst>
          </p:cNvPr>
          <p:cNvSpPr/>
          <p:nvPr/>
        </p:nvSpPr>
        <p:spPr>
          <a:xfrm>
            <a:off x="7344076" y="1023366"/>
            <a:ext cx="1300968" cy="246221"/>
          </a:xfrm>
          <a:prstGeom prst="rect">
            <a:avLst/>
          </a:prstGeom>
        </p:spPr>
        <p:txBody>
          <a:bodyPr wrap="square" lIns="182880" rIns="45720">
            <a:noAutofit/>
          </a:bodyPr>
          <a:lstStyle/>
          <a:p>
            <a:pPr algn="ctr" defTabSz="685800">
              <a:defRPr/>
            </a:pPr>
            <a:r>
              <a:rPr lang="en-IN" sz="1000" b="1">
                <a:solidFill>
                  <a:srgbClr val="92D050"/>
                </a:solidFill>
                <a:effectLst>
                  <a:outerShdw blurRad="38100" dist="38100" dir="2700000" algn="tl">
                    <a:srgbClr val="000000">
                      <a:alpha val="43137"/>
                    </a:srgbClr>
                  </a:outerShdw>
                </a:effectLst>
                <a:latin typeface="Figtree" pitchFamily="2" charset="0"/>
              </a:rPr>
              <a:t>User Experience &amp; Interface</a:t>
            </a:r>
            <a:endParaRPr lang="en-US" sz="1000" b="1">
              <a:solidFill>
                <a:srgbClr val="92D050"/>
              </a:solidFill>
              <a:effectLst>
                <a:outerShdw blurRad="38100" dist="38100" dir="2700000" algn="tl">
                  <a:srgbClr val="000000">
                    <a:alpha val="43137"/>
                  </a:srgbClr>
                </a:outerShdw>
              </a:effectLst>
              <a:latin typeface="Figtree" pitchFamily="2" charset="0"/>
            </a:endParaRPr>
          </a:p>
        </p:txBody>
      </p:sp>
      <p:sp>
        <p:nvSpPr>
          <p:cNvPr id="25" name="TextBox 24">
            <a:extLst>
              <a:ext uri="{FF2B5EF4-FFF2-40B4-BE49-F238E27FC236}">
                <a16:creationId xmlns:a16="http://schemas.microsoft.com/office/drawing/2014/main" id="{6B2932FF-8720-FE2E-E394-CD3B3723D16B}"/>
              </a:ext>
            </a:extLst>
          </p:cNvPr>
          <p:cNvSpPr txBox="1"/>
          <p:nvPr/>
        </p:nvSpPr>
        <p:spPr>
          <a:xfrm>
            <a:off x="1106758" y="2731537"/>
            <a:ext cx="425915" cy="646331"/>
          </a:xfrm>
          <a:prstGeom prst="rect">
            <a:avLst/>
          </a:prstGeom>
          <a:noFill/>
        </p:spPr>
        <p:txBody>
          <a:bodyPr wrap="square" rtlCol="0">
            <a:spAutoFit/>
          </a:bodyPr>
          <a:lstStyle/>
          <a:p>
            <a:pPr algn="ctr"/>
            <a:r>
              <a:rPr lang="en-US" sz="3600">
                <a:solidFill>
                  <a:schemeClr val="bg1"/>
                </a:solidFill>
                <a:effectLst>
                  <a:outerShdw blurRad="38100" dist="38100" dir="2700000" algn="tl">
                    <a:srgbClr val="000000">
                      <a:alpha val="43137"/>
                    </a:srgbClr>
                  </a:outerShdw>
                </a:effectLst>
                <a:latin typeface="Omnes Semibold" pitchFamily="50" charset="0"/>
              </a:rPr>
              <a:t>V</a:t>
            </a:r>
          </a:p>
        </p:txBody>
      </p:sp>
      <p:pic>
        <p:nvPicPr>
          <p:cNvPr id="26" name="Picture 25">
            <a:extLst>
              <a:ext uri="{FF2B5EF4-FFF2-40B4-BE49-F238E27FC236}">
                <a16:creationId xmlns:a16="http://schemas.microsoft.com/office/drawing/2014/main" id="{AFAEC69F-67F7-0767-7DCE-3824B624C8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4862" y="2246494"/>
            <a:ext cx="506432" cy="506432"/>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4B04F288-E0F4-A4A9-CF6C-7DD273BCC4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0447" y="1678738"/>
            <a:ext cx="540860" cy="540860"/>
          </a:xfrm>
          <a:prstGeom prst="rect">
            <a:avLst/>
          </a:prstGeom>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C4874C76-02B7-F896-E488-F65C78EA5C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7427" y="714772"/>
            <a:ext cx="430583" cy="430583"/>
          </a:xfrm>
          <a:prstGeom prst="rect">
            <a:avLst/>
          </a:prstGeom>
          <a:effectLst>
            <a:outerShdw blurRad="50800" dist="38100" dir="2700000" algn="tl" rotWithShape="0">
              <a:prstClr val="black">
                <a:alpha val="40000"/>
              </a:prstClr>
            </a:outerShdw>
          </a:effectLst>
        </p:spPr>
      </p:pic>
      <p:pic>
        <p:nvPicPr>
          <p:cNvPr id="29" name="Picture 28">
            <a:extLst>
              <a:ext uri="{FF2B5EF4-FFF2-40B4-BE49-F238E27FC236}">
                <a16:creationId xmlns:a16="http://schemas.microsoft.com/office/drawing/2014/main" id="{04E41118-D27D-461D-6A4A-6D05D00412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9916" y="1254962"/>
            <a:ext cx="433100" cy="433100"/>
          </a:xfrm>
          <a:prstGeom prst="rect">
            <a:avLst/>
          </a:prstGeom>
          <a:effectLst>
            <a:outerShdw blurRad="50800" dist="38100" dir="2700000" algn="tl" rotWithShape="0">
              <a:prstClr val="black">
                <a:alpha val="40000"/>
              </a:prstClr>
            </a:outerShdw>
          </a:effectLst>
        </p:spPr>
      </p:pic>
      <p:sp>
        <p:nvSpPr>
          <p:cNvPr id="30" name="Content Placeholder 20">
            <a:extLst>
              <a:ext uri="{FF2B5EF4-FFF2-40B4-BE49-F238E27FC236}">
                <a16:creationId xmlns:a16="http://schemas.microsoft.com/office/drawing/2014/main" id="{8331CC0B-CF8C-24D1-60ED-978F5410338B}"/>
              </a:ext>
            </a:extLst>
          </p:cNvPr>
          <p:cNvSpPr txBox="1">
            <a:spLocks/>
          </p:cNvSpPr>
          <p:nvPr/>
        </p:nvSpPr>
        <p:spPr>
          <a:xfrm>
            <a:off x="3439406" y="2942337"/>
            <a:ext cx="1254786" cy="163520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dirty="0">
                <a:solidFill>
                  <a:schemeClr val="bg1"/>
                </a:solidFill>
                <a:latin typeface="Figtree" pitchFamily="2" charset="0"/>
              </a:rPr>
              <a:t>Purposeful innovation to increase value and productivity</a:t>
            </a:r>
          </a:p>
          <a:p>
            <a:pPr marL="115888" indent="-115888">
              <a:spcBef>
                <a:spcPts val="0"/>
              </a:spcBef>
              <a:spcAft>
                <a:spcPts val="400"/>
              </a:spcAft>
              <a:buClr>
                <a:schemeClr val="bg1"/>
              </a:buClr>
            </a:pPr>
            <a:r>
              <a:rPr lang="en-US" sz="850" dirty="0">
                <a:solidFill>
                  <a:schemeClr val="bg1"/>
                </a:solidFill>
                <a:latin typeface="Figtree" pitchFamily="2" charset="0"/>
              </a:rPr>
              <a:t>ICR</a:t>
            </a:r>
          </a:p>
          <a:p>
            <a:pPr marL="115888" indent="-115888">
              <a:spcBef>
                <a:spcPts val="0"/>
              </a:spcBef>
              <a:spcAft>
                <a:spcPts val="400"/>
              </a:spcAft>
              <a:buClr>
                <a:schemeClr val="bg1"/>
              </a:buClr>
            </a:pPr>
            <a:r>
              <a:rPr lang="en-US" sz="850" dirty="0">
                <a:solidFill>
                  <a:schemeClr val="bg1"/>
                </a:solidFill>
                <a:latin typeface="Figtree" pitchFamily="2" charset="0"/>
              </a:rPr>
              <a:t>Dela AI capabilities</a:t>
            </a:r>
          </a:p>
          <a:p>
            <a:pPr marL="115888" indent="-115888">
              <a:spcBef>
                <a:spcPts val="0"/>
              </a:spcBef>
              <a:spcAft>
                <a:spcPts val="400"/>
              </a:spcAft>
              <a:buClr>
                <a:schemeClr val="bg1"/>
              </a:buClr>
            </a:pPr>
            <a:r>
              <a:rPr lang="en-US" sz="850" dirty="0">
                <a:solidFill>
                  <a:schemeClr val="bg1"/>
                </a:solidFill>
                <a:latin typeface="Figtree" pitchFamily="2" charset="0"/>
              </a:rPr>
              <a:t>Fintech and automation</a:t>
            </a:r>
          </a:p>
          <a:p>
            <a:pPr marL="115888" indent="-115888">
              <a:spcBef>
                <a:spcPts val="0"/>
              </a:spcBef>
              <a:spcAft>
                <a:spcPts val="400"/>
              </a:spcAft>
              <a:buClr>
                <a:schemeClr val="bg1"/>
              </a:buClr>
            </a:pPr>
            <a:r>
              <a:rPr lang="en-US" sz="850" dirty="0">
                <a:solidFill>
                  <a:schemeClr val="bg1"/>
                </a:solidFill>
                <a:latin typeface="Figtree" pitchFamily="2" charset="0"/>
              </a:rPr>
              <a:t>API modernization</a:t>
            </a:r>
          </a:p>
        </p:txBody>
      </p:sp>
      <p:sp>
        <p:nvSpPr>
          <p:cNvPr id="31" name="Content Placeholder 20">
            <a:extLst>
              <a:ext uri="{FF2B5EF4-FFF2-40B4-BE49-F238E27FC236}">
                <a16:creationId xmlns:a16="http://schemas.microsoft.com/office/drawing/2014/main" id="{EFD58157-E184-0E5C-E0FC-B8F929549F29}"/>
              </a:ext>
            </a:extLst>
          </p:cNvPr>
          <p:cNvSpPr txBox="1">
            <a:spLocks/>
          </p:cNvSpPr>
          <p:nvPr/>
        </p:nvSpPr>
        <p:spPr>
          <a:xfrm>
            <a:off x="4742459" y="2436369"/>
            <a:ext cx="1254786" cy="163520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a:solidFill>
                  <a:schemeClr val="bg1"/>
                </a:solidFill>
                <a:latin typeface="Figtree" pitchFamily="2" charset="0"/>
              </a:rPr>
              <a:t>Simplifying and streamlining the PM experience</a:t>
            </a:r>
          </a:p>
          <a:p>
            <a:pPr marL="115888" indent="-115888">
              <a:spcBef>
                <a:spcPts val="0"/>
              </a:spcBef>
              <a:spcAft>
                <a:spcPts val="400"/>
              </a:spcAft>
              <a:buClr>
                <a:schemeClr val="bg1"/>
              </a:buClr>
            </a:pPr>
            <a:r>
              <a:rPr lang="en-US" sz="850">
                <a:solidFill>
                  <a:schemeClr val="bg1"/>
                </a:solidFill>
                <a:latin typeface="Figtree" pitchFamily="2" charset="0"/>
              </a:rPr>
              <a:t>Doubling down on project management functionality</a:t>
            </a:r>
          </a:p>
          <a:p>
            <a:pPr marL="115888" indent="-115888">
              <a:spcBef>
                <a:spcPts val="0"/>
              </a:spcBef>
              <a:spcAft>
                <a:spcPts val="400"/>
              </a:spcAft>
              <a:buClr>
                <a:schemeClr val="bg1"/>
              </a:buClr>
            </a:pPr>
            <a:r>
              <a:rPr lang="en-US" sz="850">
                <a:solidFill>
                  <a:schemeClr val="bg1"/>
                </a:solidFill>
                <a:latin typeface="Figtree" pitchFamily="2" charset="0"/>
              </a:rPr>
              <a:t>Reimagining the resource planning toolset</a:t>
            </a:r>
          </a:p>
          <a:p>
            <a:pPr marL="115888" indent="-115888">
              <a:spcBef>
                <a:spcPts val="0"/>
              </a:spcBef>
              <a:spcAft>
                <a:spcPts val="400"/>
              </a:spcAft>
              <a:buClr>
                <a:schemeClr val="bg1"/>
              </a:buClr>
            </a:pPr>
            <a:r>
              <a:rPr lang="en-US" sz="850">
                <a:solidFill>
                  <a:schemeClr val="bg1"/>
                </a:solidFill>
                <a:latin typeface="Figtree" pitchFamily="2" charset="0"/>
              </a:rPr>
              <a:t>Track the entire project lifecycle in one place</a:t>
            </a:r>
          </a:p>
          <a:p>
            <a:pPr marL="115888" indent="-115888">
              <a:spcBef>
                <a:spcPts val="0"/>
              </a:spcBef>
              <a:spcAft>
                <a:spcPts val="400"/>
              </a:spcAft>
              <a:buClr>
                <a:schemeClr val="bg1"/>
              </a:buClr>
            </a:pPr>
            <a:r>
              <a:rPr lang="en-US" sz="850">
                <a:solidFill>
                  <a:schemeClr val="bg1"/>
                </a:solidFill>
                <a:latin typeface="Figtree" pitchFamily="2" charset="0"/>
              </a:rPr>
              <a:t>More intuitive and visual interface for PMs</a:t>
            </a:r>
          </a:p>
          <a:p>
            <a:pPr marL="115888" indent="-115888">
              <a:spcBef>
                <a:spcPts val="0"/>
              </a:spcBef>
              <a:spcAft>
                <a:spcPts val="400"/>
              </a:spcAft>
              <a:buClr>
                <a:schemeClr val="bg1"/>
              </a:buClr>
            </a:pPr>
            <a:endParaRPr lang="en-US" sz="850">
              <a:solidFill>
                <a:schemeClr val="bg1"/>
              </a:solidFill>
              <a:latin typeface="Figtree" pitchFamily="2" charset="0"/>
            </a:endParaRPr>
          </a:p>
          <a:p>
            <a:pPr marL="115888" indent="-115888">
              <a:spcBef>
                <a:spcPts val="0"/>
              </a:spcBef>
              <a:spcAft>
                <a:spcPts val="400"/>
              </a:spcAft>
              <a:buClr>
                <a:schemeClr val="bg1"/>
              </a:buClr>
            </a:pPr>
            <a:endParaRPr lang="en-US" sz="850">
              <a:solidFill>
                <a:schemeClr val="bg1"/>
              </a:solidFill>
              <a:latin typeface="Figtree" pitchFamily="2" charset="0"/>
            </a:endParaRPr>
          </a:p>
          <a:p>
            <a:pPr marL="115888" indent="-115888">
              <a:spcBef>
                <a:spcPts val="0"/>
              </a:spcBef>
              <a:spcAft>
                <a:spcPts val="400"/>
              </a:spcAft>
              <a:buClr>
                <a:schemeClr val="bg1"/>
              </a:buClr>
            </a:pPr>
            <a:endParaRPr lang="en-US" sz="850">
              <a:solidFill>
                <a:schemeClr val="bg1"/>
              </a:solidFill>
              <a:latin typeface="Figtree" pitchFamily="2" charset="0"/>
            </a:endParaRPr>
          </a:p>
        </p:txBody>
      </p:sp>
      <p:sp>
        <p:nvSpPr>
          <p:cNvPr id="32" name="Content Placeholder 20">
            <a:extLst>
              <a:ext uri="{FF2B5EF4-FFF2-40B4-BE49-F238E27FC236}">
                <a16:creationId xmlns:a16="http://schemas.microsoft.com/office/drawing/2014/main" id="{ECF2AF92-15B4-DF1B-6D15-C2872F533380}"/>
              </a:ext>
            </a:extLst>
          </p:cNvPr>
          <p:cNvSpPr txBox="1">
            <a:spLocks/>
          </p:cNvSpPr>
          <p:nvPr/>
        </p:nvSpPr>
        <p:spPr>
          <a:xfrm>
            <a:off x="6065686" y="1941192"/>
            <a:ext cx="1254786" cy="163520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a:solidFill>
                  <a:schemeClr val="bg1"/>
                </a:solidFill>
                <a:latin typeface="Figtree" pitchFamily="2" charset="0"/>
              </a:rPr>
              <a:t>Driving informed decision making – right data, right time</a:t>
            </a:r>
          </a:p>
          <a:p>
            <a:pPr marL="115888" indent="-115888">
              <a:spcBef>
                <a:spcPts val="0"/>
              </a:spcBef>
              <a:spcAft>
                <a:spcPts val="400"/>
              </a:spcAft>
              <a:buClr>
                <a:schemeClr val="bg1"/>
              </a:buClr>
            </a:pPr>
            <a:r>
              <a:rPr lang="en-US" sz="850">
                <a:solidFill>
                  <a:schemeClr val="bg1"/>
                </a:solidFill>
                <a:latin typeface="Figtree" pitchFamily="2" charset="0"/>
              </a:rPr>
              <a:t>Rich graphical representation of organizational performance data</a:t>
            </a:r>
          </a:p>
          <a:p>
            <a:pPr marL="115888" indent="-115888">
              <a:spcBef>
                <a:spcPts val="0"/>
              </a:spcBef>
              <a:spcAft>
                <a:spcPts val="400"/>
              </a:spcAft>
              <a:buClr>
                <a:schemeClr val="bg1"/>
              </a:buClr>
            </a:pPr>
            <a:r>
              <a:rPr lang="en-US" sz="850">
                <a:solidFill>
                  <a:schemeClr val="bg1"/>
                </a:solidFill>
                <a:latin typeface="Figtree" pitchFamily="2" charset="0"/>
              </a:rPr>
              <a:t>Provide key performance metrics</a:t>
            </a:r>
          </a:p>
          <a:p>
            <a:pPr marL="115888" indent="-115888">
              <a:spcBef>
                <a:spcPts val="0"/>
              </a:spcBef>
              <a:spcAft>
                <a:spcPts val="400"/>
              </a:spcAft>
              <a:buClr>
                <a:schemeClr val="bg1"/>
              </a:buClr>
            </a:pPr>
            <a:r>
              <a:rPr lang="en-US" sz="850">
                <a:solidFill>
                  <a:schemeClr val="bg1"/>
                </a:solidFill>
                <a:latin typeface="Figtree" pitchFamily="2" charset="0"/>
              </a:rPr>
              <a:t>Create charts, graphs, lists and more to display data</a:t>
            </a:r>
          </a:p>
          <a:p>
            <a:pPr marL="115888" indent="-115888">
              <a:spcBef>
                <a:spcPts val="0"/>
              </a:spcBef>
              <a:spcAft>
                <a:spcPts val="400"/>
              </a:spcAft>
              <a:buClr>
                <a:schemeClr val="bg1"/>
              </a:buClr>
            </a:pPr>
            <a:r>
              <a:rPr lang="en-US" sz="850">
                <a:solidFill>
                  <a:schemeClr val="bg1"/>
                </a:solidFill>
                <a:latin typeface="Figtree" pitchFamily="2" charset="0"/>
              </a:rPr>
              <a:t>Call attention to key areas </a:t>
            </a:r>
          </a:p>
          <a:p>
            <a:pPr marL="115888" indent="-115888">
              <a:spcBef>
                <a:spcPts val="0"/>
              </a:spcBef>
              <a:spcAft>
                <a:spcPts val="400"/>
              </a:spcAft>
              <a:buClr>
                <a:schemeClr val="bg1"/>
              </a:buClr>
            </a:pPr>
            <a:r>
              <a:rPr lang="en-US" sz="850">
                <a:solidFill>
                  <a:schemeClr val="bg1"/>
                </a:solidFill>
                <a:latin typeface="Figtree" pitchFamily="2" charset="0"/>
              </a:rPr>
              <a:t>Included with core product</a:t>
            </a:r>
          </a:p>
          <a:p>
            <a:pPr marL="115888" indent="-115888">
              <a:spcBef>
                <a:spcPts val="0"/>
              </a:spcBef>
              <a:spcAft>
                <a:spcPts val="400"/>
              </a:spcAft>
              <a:buClr>
                <a:schemeClr val="bg1"/>
              </a:buClr>
            </a:pPr>
            <a:endParaRPr lang="en-US" sz="850">
              <a:solidFill>
                <a:schemeClr val="bg1"/>
              </a:solidFill>
              <a:latin typeface="Figtree" pitchFamily="2" charset="0"/>
            </a:endParaRPr>
          </a:p>
        </p:txBody>
      </p:sp>
      <p:sp>
        <p:nvSpPr>
          <p:cNvPr id="33" name="Content Placeholder 20">
            <a:extLst>
              <a:ext uri="{FF2B5EF4-FFF2-40B4-BE49-F238E27FC236}">
                <a16:creationId xmlns:a16="http://schemas.microsoft.com/office/drawing/2014/main" id="{EFF1329E-9FDD-E3E7-49EC-201A133CF436}"/>
              </a:ext>
            </a:extLst>
          </p:cNvPr>
          <p:cNvSpPr txBox="1">
            <a:spLocks/>
          </p:cNvSpPr>
          <p:nvPr/>
        </p:nvSpPr>
        <p:spPr>
          <a:xfrm>
            <a:off x="7381867" y="1428750"/>
            <a:ext cx="1254786" cy="163520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dirty="0">
                <a:solidFill>
                  <a:schemeClr val="bg1"/>
                </a:solidFill>
                <a:latin typeface="Figtree" pitchFamily="2" charset="0"/>
              </a:rPr>
              <a:t>Fresh modern interface</a:t>
            </a:r>
          </a:p>
          <a:p>
            <a:pPr marL="115888" indent="-115888">
              <a:spcBef>
                <a:spcPts val="0"/>
              </a:spcBef>
              <a:spcAft>
                <a:spcPts val="400"/>
              </a:spcAft>
              <a:buClr>
                <a:schemeClr val="bg1"/>
              </a:buClr>
            </a:pPr>
            <a:r>
              <a:rPr lang="en-US" sz="850" dirty="0">
                <a:solidFill>
                  <a:schemeClr val="bg1"/>
                </a:solidFill>
                <a:latin typeface="Figtree" pitchFamily="2" charset="0"/>
              </a:rPr>
              <a:t>Built with usability in mind</a:t>
            </a:r>
          </a:p>
          <a:p>
            <a:pPr marL="115888" indent="-115888">
              <a:spcBef>
                <a:spcPts val="0"/>
              </a:spcBef>
              <a:spcAft>
                <a:spcPts val="400"/>
              </a:spcAft>
              <a:buClr>
                <a:schemeClr val="bg1"/>
              </a:buClr>
            </a:pPr>
            <a:r>
              <a:rPr lang="en-US" sz="850" dirty="0">
                <a:solidFill>
                  <a:schemeClr val="bg1"/>
                </a:solidFill>
                <a:latin typeface="Figtree" pitchFamily="2" charset="0"/>
              </a:rPr>
              <a:t>Reimagined features and improved user flows</a:t>
            </a:r>
          </a:p>
          <a:p>
            <a:pPr marL="115888" indent="-115888">
              <a:spcBef>
                <a:spcPts val="0"/>
              </a:spcBef>
              <a:spcAft>
                <a:spcPts val="400"/>
              </a:spcAft>
              <a:buClr>
                <a:schemeClr val="bg1"/>
              </a:buClr>
            </a:pPr>
            <a:r>
              <a:rPr lang="en-US" sz="850" dirty="0">
                <a:solidFill>
                  <a:schemeClr val="bg1"/>
                </a:solidFill>
                <a:latin typeface="Figtree" pitchFamily="2" charset="0"/>
              </a:rPr>
              <a:t>More powerful and flexible user-defined componentry</a:t>
            </a:r>
          </a:p>
          <a:p>
            <a:pPr marL="115888" indent="-115888">
              <a:spcBef>
                <a:spcPts val="0"/>
              </a:spcBef>
              <a:spcAft>
                <a:spcPts val="400"/>
              </a:spcAft>
              <a:buClr>
                <a:schemeClr val="bg1"/>
              </a:buClr>
            </a:pPr>
            <a:r>
              <a:rPr lang="en-US" sz="850" dirty="0">
                <a:solidFill>
                  <a:schemeClr val="bg1"/>
                </a:solidFill>
                <a:latin typeface="Figtree" pitchFamily="2" charset="0"/>
              </a:rPr>
              <a:t>Constantly evolving and improving based on user feedback</a:t>
            </a:r>
          </a:p>
          <a:p>
            <a:pPr marL="115888" indent="-115888">
              <a:spcBef>
                <a:spcPts val="0"/>
              </a:spcBef>
              <a:spcAft>
                <a:spcPts val="400"/>
              </a:spcAft>
              <a:buClr>
                <a:schemeClr val="bg1"/>
              </a:buClr>
            </a:pPr>
            <a:r>
              <a:rPr lang="en-US" sz="850" dirty="0">
                <a:solidFill>
                  <a:schemeClr val="bg1"/>
                </a:solidFill>
                <a:latin typeface="Figtree" pitchFamily="2" charset="0"/>
              </a:rPr>
              <a:t>Browser  and device agnostic – available on PCs, Macs, tablets</a:t>
            </a:r>
          </a:p>
          <a:p>
            <a:pPr marL="115888" indent="-115888">
              <a:spcBef>
                <a:spcPts val="0"/>
              </a:spcBef>
              <a:spcAft>
                <a:spcPts val="400"/>
              </a:spcAft>
              <a:buClr>
                <a:schemeClr val="bg1"/>
              </a:buClr>
            </a:pPr>
            <a:r>
              <a:rPr lang="en-US" sz="850" dirty="0">
                <a:solidFill>
                  <a:schemeClr val="bg1"/>
                </a:solidFill>
                <a:latin typeface="Figtree" pitchFamily="2" charset="0"/>
              </a:rPr>
              <a:t>Modernized and expanded API</a:t>
            </a:r>
          </a:p>
        </p:txBody>
      </p:sp>
      <p:sp>
        <p:nvSpPr>
          <p:cNvPr id="34" name="Content Placeholder 20">
            <a:extLst>
              <a:ext uri="{FF2B5EF4-FFF2-40B4-BE49-F238E27FC236}">
                <a16:creationId xmlns:a16="http://schemas.microsoft.com/office/drawing/2014/main" id="{2BB7BC70-4B19-9B17-A65A-0E6D965C40AA}"/>
              </a:ext>
            </a:extLst>
          </p:cNvPr>
          <p:cNvSpPr txBox="1">
            <a:spLocks/>
          </p:cNvSpPr>
          <p:nvPr/>
        </p:nvSpPr>
        <p:spPr>
          <a:xfrm>
            <a:off x="2103932" y="3472462"/>
            <a:ext cx="1254786" cy="1050211"/>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dirty="0">
                <a:solidFill>
                  <a:schemeClr val="bg1"/>
                </a:solidFill>
                <a:latin typeface="Figtree" pitchFamily="2" charset="0"/>
              </a:rPr>
              <a:t>Considering years of customer requests and feedback</a:t>
            </a:r>
          </a:p>
          <a:p>
            <a:pPr marL="115888" indent="-115888">
              <a:spcBef>
                <a:spcPts val="0"/>
              </a:spcBef>
              <a:spcAft>
                <a:spcPts val="400"/>
              </a:spcAft>
              <a:buClr>
                <a:schemeClr val="bg1"/>
              </a:buClr>
            </a:pPr>
            <a:r>
              <a:rPr lang="en-US" sz="850" dirty="0">
                <a:solidFill>
                  <a:schemeClr val="bg1"/>
                </a:solidFill>
                <a:latin typeface="Figtree" pitchFamily="2" charset="0"/>
              </a:rPr>
              <a:t>Adding efficiency to key processes</a:t>
            </a:r>
          </a:p>
          <a:p>
            <a:pPr marL="115888" indent="-115888">
              <a:spcBef>
                <a:spcPts val="0"/>
              </a:spcBef>
              <a:spcAft>
                <a:spcPts val="400"/>
              </a:spcAft>
              <a:buClr>
                <a:schemeClr val="bg1"/>
              </a:buClr>
            </a:pPr>
            <a:r>
              <a:rPr lang="en-US" sz="850" dirty="0">
                <a:solidFill>
                  <a:schemeClr val="bg1"/>
                </a:solidFill>
                <a:latin typeface="Figtree" pitchFamily="2" charset="0"/>
              </a:rPr>
              <a:t>Reimagining features and functionality </a:t>
            </a:r>
          </a:p>
        </p:txBody>
      </p:sp>
      <p:sp>
        <p:nvSpPr>
          <p:cNvPr id="35" name="Content Placeholder 20">
            <a:extLst>
              <a:ext uri="{FF2B5EF4-FFF2-40B4-BE49-F238E27FC236}">
                <a16:creationId xmlns:a16="http://schemas.microsoft.com/office/drawing/2014/main" id="{0971BA4B-C37B-F76F-3035-E6902E9BE457}"/>
              </a:ext>
            </a:extLst>
          </p:cNvPr>
          <p:cNvSpPr txBox="1">
            <a:spLocks/>
          </p:cNvSpPr>
          <p:nvPr/>
        </p:nvSpPr>
        <p:spPr>
          <a:xfrm>
            <a:off x="779510" y="3964702"/>
            <a:ext cx="1254786" cy="68472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a:solidFill>
                  <a:schemeClr val="bg1"/>
                </a:solidFill>
                <a:latin typeface="Figtree" pitchFamily="2" charset="0"/>
              </a:rPr>
              <a:t>Vantagepoint is an upgrade from Vision – industry proven</a:t>
            </a:r>
          </a:p>
          <a:p>
            <a:pPr marL="115888" indent="-115888">
              <a:spcBef>
                <a:spcPts val="0"/>
              </a:spcBef>
              <a:spcAft>
                <a:spcPts val="400"/>
              </a:spcAft>
              <a:buClr>
                <a:schemeClr val="bg1"/>
              </a:buClr>
            </a:pPr>
            <a:r>
              <a:rPr lang="en-US" sz="850">
                <a:solidFill>
                  <a:schemeClr val="bg1"/>
                </a:solidFill>
                <a:latin typeface="Figtree" pitchFamily="2" charset="0"/>
              </a:rPr>
              <a:t>Same underlying business logic</a:t>
            </a:r>
          </a:p>
        </p:txBody>
      </p:sp>
    </p:spTree>
    <p:extLst>
      <p:ext uri="{BB962C8B-B14F-4D97-AF65-F5344CB8AC3E}">
        <p14:creationId xmlns:p14="http://schemas.microsoft.com/office/powerpoint/2010/main" val="395717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2CE4F-7AFC-3F01-01FD-67B0F9BC6CF5}"/>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517CAA7C-FFD5-E68F-2E4C-6B4F3AFD9C21}"/>
              </a:ext>
            </a:extLst>
          </p:cNvPr>
          <p:cNvSpPr/>
          <p:nvPr/>
        </p:nvSpPr>
        <p:spPr bwMode="auto">
          <a:xfrm>
            <a:off x="7641503" y="116581"/>
            <a:ext cx="575146" cy="575146"/>
          </a:xfrm>
          <a:prstGeom prst="ellipse">
            <a:avLst/>
          </a:prstGeom>
          <a:solidFill>
            <a:schemeClr val="bg1">
              <a:lumMod val="65000"/>
            </a:schemeClr>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8" name="Oval 7">
            <a:extLst>
              <a:ext uri="{FF2B5EF4-FFF2-40B4-BE49-F238E27FC236}">
                <a16:creationId xmlns:a16="http://schemas.microsoft.com/office/drawing/2014/main" id="{9B7F3608-8572-5310-58C6-6F8834C91A1D}"/>
              </a:ext>
            </a:extLst>
          </p:cNvPr>
          <p:cNvSpPr/>
          <p:nvPr/>
        </p:nvSpPr>
        <p:spPr bwMode="auto">
          <a:xfrm>
            <a:off x="2284669" y="2217418"/>
            <a:ext cx="575146" cy="575146"/>
          </a:xfrm>
          <a:prstGeom prst="ellipse">
            <a:avLst/>
          </a:prstGeom>
          <a:solidFill>
            <a:schemeClr val="bg1">
              <a:lumMod val="65000"/>
            </a:schemeClr>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9" name="Oval 8">
            <a:extLst>
              <a:ext uri="{FF2B5EF4-FFF2-40B4-BE49-F238E27FC236}">
                <a16:creationId xmlns:a16="http://schemas.microsoft.com/office/drawing/2014/main" id="{3F92D375-C170-E9E9-FD31-F237922B3D35}"/>
              </a:ext>
            </a:extLst>
          </p:cNvPr>
          <p:cNvSpPr/>
          <p:nvPr/>
        </p:nvSpPr>
        <p:spPr bwMode="auto">
          <a:xfrm>
            <a:off x="3619870" y="1687799"/>
            <a:ext cx="575146" cy="575146"/>
          </a:xfrm>
          <a:prstGeom prst="ellipse">
            <a:avLst/>
          </a:prstGeom>
          <a:solidFill>
            <a:schemeClr val="bg1">
              <a:lumMod val="65000"/>
            </a:schemeClr>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10" name="Oval 9">
            <a:extLst>
              <a:ext uri="{FF2B5EF4-FFF2-40B4-BE49-F238E27FC236}">
                <a16:creationId xmlns:a16="http://schemas.microsoft.com/office/drawing/2014/main" id="{641AC8D3-05DB-BCB2-A318-50B81A8C8311}"/>
              </a:ext>
            </a:extLst>
          </p:cNvPr>
          <p:cNvSpPr/>
          <p:nvPr/>
        </p:nvSpPr>
        <p:spPr bwMode="auto">
          <a:xfrm>
            <a:off x="4919587" y="1186481"/>
            <a:ext cx="575146" cy="575146"/>
          </a:xfrm>
          <a:prstGeom prst="ellipse">
            <a:avLst/>
          </a:prstGeom>
          <a:solidFill>
            <a:schemeClr val="bg1">
              <a:lumMod val="65000"/>
            </a:schemeClr>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11" name="Oval 10">
            <a:extLst>
              <a:ext uri="{FF2B5EF4-FFF2-40B4-BE49-F238E27FC236}">
                <a16:creationId xmlns:a16="http://schemas.microsoft.com/office/drawing/2014/main" id="{F0F4903F-4FE1-B059-ECE6-3E46ED0865B9}"/>
              </a:ext>
            </a:extLst>
          </p:cNvPr>
          <p:cNvSpPr/>
          <p:nvPr/>
        </p:nvSpPr>
        <p:spPr bwMode="auto">
          <a:xfrm>
            <a:off x="6264452" y="658532"/>
            <a:ext cx="575146" cy="575146"/>
          </a:xfrm>
          <a:prstGeom prst="ellipse">
            <a:avLst/>
          </a:prstGeom>
          <a:solidFill>
            <a:schemeClr val="bg1">
              <a:lumMod val="65000"/>
            </a:schemeClr>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pic>
        <p:nvPicPr>
          <p:cNvPr id="6" name="Picture 5">
            <a:extLst>
              <a:ext uri="{FF2B5EF4-FFF2-40B4-BE49-F238E27FC236}">
                <a16:creationId xmlns:a16="http://schemas.microsoft.com/office/drawing/2014/main" id="{7C60B019-C38D-438E-C045-F88DA79B2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4608" y="107017"/>
            <a:ext cx="561231" cy="561231"/>
          </a:xfrm>
          <a:prstGeom prst="rect">
            <a:avLst/>
          </a:prstGeom>
          <a:effectLst>
            <a:outerShdw blurRad="50800" dist="38100" dir="2700000" algn="tl" rotWithShape="0">
              <a:prstClr val="black">
                <a:alpha val="40000"/>
              </a:prstClr>
            </a:outerShdw>
          </a:effectLst>
        </p:spPr>
      </p:pic>
      <p:pic>
        <p:nvPicPr>
          <p:cNvPr id="26" name="Picture 25">
            <a:extLst>
              <a:ext uri="{FF2B5EF4-FFF2-40B4-BE49-F238E27FC236}">
                <a16:creationId xmlns:a16="http://schemas.microsoft.com/office/drawing/2014/main" id="{954CC642-A21D-AEE0-50E8-D76D101577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4862" y="2246494"/>
            <a:ext cx="506432" cy="506432"/>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E041C84A-90A8-0AEF-4F42-F8894CA5CA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0447" y="1678738"/>
            <a:ext cx="540860" cy="540860"/>
          </a:xfrm>
          <a:prstGeom prst="rect">
            <a:avLst/>
          </a:prstGeom>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24D95C69-732D-0AE8-D555-B898AB19E8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7427" y="714772"/>
            <a:ext cx="430583" cy="430583"/>
          </a:xfrm>
          <a:prstGeom prst="rect">
            <a:avLst/>
          </a:prstGeom>
          <a:effectLst>
            <a:outerShdw blurRad="50800" dist="38100" dir="2700000" algn="tl" rotWithShape="0">
              <a:prstClr val="black">
                <a:alpha val="40000"/>
              </a:prstClr>
            </a:outerShdw>
          </a:effectLst>
        </p:spPr>
      </p:pic>
      <p:pic>
        <p:nvPicPr>
          <p:cNvPr id="29" name="Picture 28">
            <a:extLst>
              <a:ext uri="{FF2B5EF4-FFF2-40B4-BE49-F238E27FC236}">
                <a16:creationId xmlns:a16="http://schemas.microsoft.com/office/drawing/2014/main" id="{6F1A4882-B5DE-5562-6B43-19218D49A1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9916" y="1254962"/>
            <a:ext cx="433100" cy="43310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E1B0A6A4-3031-CA79-1E6F-DDAEF218E98C}"/>
              </a:ext>
            </a:extLst>
          </p:cNvPr>
          <p:cNvSpPr>
            <a:spLocks noGrp="1"/>
          </p:cNvSpPr>
          <p:nvPr>
            <p:ph type="title"/>
          </p:nvPr>
        </p:nvSpPr>
        <p:spPr/>
        <p:txBody>
          <a:bodyPr/>
          <a:lstStyle/>
          <a:p>
            <a:r>
              <a:rPr lang="en-US" sz="2000" b="0" dirty="0"/>
              <a:t>Compelling Vision-Using Organizations to Upgrade</a:t>
            </a:r>
            <a:endParaRPr lang="en-US" dirty="0"/>
          </a:p>
        </p:txBody>
      </p:sp>
      <p:sp>
        <p:nvSpPr>
          <p:cNvPr id="3" name="Slide Number Placeholder 2">
            <a:extLst>
              <a:ext uri="{FF2B5EF4-FFF2-40B4-BE49-F238E27FC236}">
                <a16:creationId xmlns:a16="http://schemas.microsoft.com/office/drawing/2014/main" id="{0104A694-5778-2C12-D4C0-935AEE00A333}"/>
              </a:ext>
            </a:extLst>
          </p:cNvPr>
          <p:cNvSpPr>
            <a:spLocks noGrp="1"/>
          </p:cNvSpPr>
          <p:nvPr>
            <p:ph type="sldNum" sz="quarter" idx="28"/>
          </p:nvPr>
        </p:nvSpPr>
        <p:spPr/>
        <p:txBody>
          <a:bodyPr/>
          <a:lstStyle/>
          <a:p>
            <a:fld id="{6CC0B945-51BC-184C-9E4B-E8B42E9AF6BD}" type="slidenum">
              <a:rPr lang="en-US" smtClean="0"/>
              <a:pPr/>
              <a:t>5</a:t>
            </a:fld>
            <a:endParaRPr lang="en-US"/>
          </a:p>
        </p:txBody>
      </p:sp>
      <p:sp>
        <p:nvSpPr>
          <p:cNvPr id="4" name="Footer Placeholder 3">
            <a:extLst>
              <a:ext uri="{FF2B5EF4-FFF2-40B4-BE49-F238E27FC236}">
                <a16:creationId xmlns:a16="http://schemas.microsoft.com/office/drawing/2014/main" id="{CF32AA44-C5EE-55EF-4A88-B5D29004C78D}"/>
              </a:ext>
            </a:extLst>
          </p:cNvPr>
          <p:cNvSpPr>
            <a:spLocks noGrp="1"/>
          </p:cNvSpPr>
          <p:nvPr>
            <p:ph type="ftr" sz="quarter" idx="3"/>
          </p:nvPr>
        </p:nvSpPr>
        <p:spPr/>
        <p:txBody>
          <a:bodyPr/>
          <a:lstStyle/>
          <a:p>
            <a:r>
              <a:rPr lang="en-US">
                <a:solidFill>
                  <a:srgbClr val="FFFFFF">
                    <a:lumMod val="50000"/>
                  </a:srgbClr>
                </a:solidFill>
              </a:rPr>
              <a:t>CONFIDENTIAL © Deltek, Inc. All Rights Reserved.</a:t>
            </a:r>
          </a:p>
        </p:txBody>
      </p:sp>
      <p:sp>
        <p:nvSpPr>
          <p:cNvPr id="7" name="Oval 6">
            <a:extLst>
              <a:ext uri="{FF2B5EF4-FFF2-40B4-BE49-F238E27FC236}">
                <a16:creationId xmlns:a16="http://schemas.microsoft.com/office/drawing/2014/main" id="{A8FFF96B-B473-72A4-770D-88D381881262}"/>
              </a:ext>
            </a:extLst>
          </p:cNvPr>
          <p:cNvSpPr/>
          <p:nvPr/>
        </p:nvSpPr>
        <p:spPr bwMode="auto">
          <a:xfrm>
            <a:off x="1032143" y="2709118"/>
            <a:ext cx="575146" cy="575146"/>
          </a:xfrm>
          <a:prstGeom prst="ellipse">
            <a:avLst/>
          </a:prstGeom>
          <a:solidFill>
            <a:srgbClr val="338DCD"/>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12" name="Freeform: Shape 76">
            <a:extLst>
              <a:ext uri="{FF2B5EF4-FFF2-40B4-BE49-F238E27FC236}">
                <a16:creationId xmlns:a16="http://schemas.microsoft.com/office/drawing/2014/main" id="{9AE7F9E8-C78F-AAFA-1C33-84B9A49DE126}"/>
              </a:ext>
            </a:extLst>
          </p:cNvPr>
          <p:cNvSpPr/>
          <p:nvPr/>
        </p:nvSpPr>
        <p:spPr>
          <a:xfrm>
            <a:off x="7347467" y="997125"/>
            <a:ext cx="1321961" cy="3777337"/>
          </a:xfrm>
          <a:custGeom>
            <a:avLst/>
            <a:gdLst>
              <a:gd name="connsiteX0" fmla="*/ 0 w 881809"/>
              <a:gd name="connsiteY0" fmla="*/ 0 h 3857566"/>
              <a:gd name="connsiteX1" fmla="*/ 881809 w 881809"/>
              <a:gd name="connsiteY1" fmla="*/ 0 h 3857566"/>
              <a:gd name="connsiteX2" fmla="*/ 881809 w 881809"/>
              <a:gd name="connsiteY2" fmla="*/ 3857567 h 3857566"/>
              <a:gd name="connsiteX3" fmla="*/ 0 w 881809"/>
              <a:gd name="connsiteY3" fmla="*/ 3857567 h 3857566"/>
            </a:gdLst>
            <a:ahLst/>
            <a:cxnLst>
              <a:cxn ang="0">
                <a:pos x="connsiteX0" y="connsiteY0"/>
              </a:cxn>
              <a:cxn ang="0">
                <a:pos x="connsiteX1" y="connsiteY1"/>
              </a:cxn>
              <a:cxn ang="0">
                <a:pos x="connsiteX2" y="connsiteY2"/>
              </a:cxn>
              <a:cxn ang="0">
                <a:pos x="connsiteX3" y="connsiteY3"/>
              </a:cxn>
            </a:cxnLst>
            <a:rect l="l" t="t" r="r" b="b"/>
            <a:pathLst>
              <a:path w="881809" h="3857566">
                <a:moveTo>
                  <a:pt x="0" y="0"/>
                </a:moveTo>
                <a:lnTo>
                  <a:pt x="881809" y="0"/>
                </a:lnTo>
                <a:lnTo>
                  <a:pt x="881809" y="3857567"/>
                </a:lnTo>
                <a:lnTo>
                  <a:pt x="0" y="3857567"/>
                </a:lnTo>
                <a:close/>
              </a:path>
            </a:pathLst>
          </a:custGeom>
          <a:solidFill>
            <a:schemeClr val="bg1">
              <a:lumMod val="65000"/>
            </a:schemeClr>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3" name="Freeform: Shape 77">
            <a:extLst>
              <a:ext uri="{FF2B5EF4-FFF2-40B4-BE49-F238E27FC236}">
                <a16:creationId xmlns:a16="http://schemas.microsoft.com/office/drawing/2014/main" id="{E312C341-0337-53D6-DA04-92E8DF3F6B19}"/>
              </a:ext>
            </a:extLst>
          </p:cNvPr>
          <p:cNvSpPr/>
          <p:nvPr/>
        </p:nvSpPr>
        <p:spPr>
          <a:xfrm>
            <a:off x="6027132" y="1481397"/>
            <a:ext cx="1321961" cy="3293066"/>
          </a:xfrm>
          <a:custGeom>
            <a:avLst/>
            <a:gdLst>
              <a:gd name="connsiteX0" fmla="*/ 0 w 881809"/>
              <a:gd name="connsiteY0" fmla="*/ 0 h 3390436"/>
              <a:gd name="connsiteX1" fmla="*/ 881809 w 881809"/>
              <a:gd name="connsiteY1" fmla="*/ 0 h 3390436"/>
              <a:gd name="connsiteX2" fmla="*/ 881809 w 881809"/>
              <a:gd name="connsiteY2" fmla="*/ 3390436 h 3390436"/>
              <a:gd name="connsiteX3" fmla="*/ 0 w 881809"/>
              <a:gd name="connsiteY3" fmla="*/ 3390436 h 3390436"/>
            </a:gdLst>
            <a:ahLst/>
            <a:cxnLst>
              <a:cxn ang="0">
                <a:pos x="connsiteX0" y="connsiteY0"/>
              </a:cxn>
              <a:cxn ang="0">
                <a:pos x="connsiteX1" y="connsiteY1"/>
              </a:cxn>
              <a:cxn ang="0">
                <a:pos x="connsiteX2" y="connsiteY2"/>
              </a:cxn>
              <a:cxn ang="0">
                <a:pos x="connsiteX3" y="connsiteY3"/>
              </a:cxn>
            </a:cxnLst>
            <a:rect l="l" t="t" r="r" b="b"/>
            <a:pathLst>
              <a:path w="881809" h="3390436">
                <a:moveTo>
                  <a:pt x="0" y="0"/>
                </a:moveTo>
                <a:lnTo>
                  <a:pt x="881809" y="0"/>
                </a:lnTo>
                <a:lnTo>
                  <a:pt x="881809" y="3390436"/>
                </a:lnTo>
                <a:lnTo>
                  <a:pt x="0" y="3390436"/>
                </a:lnTo>
                <a:close/>
              </a:path>
            </a:pathLst>
          </a:custGeom>
          <a:solidFill>
            <a:schemeClr val="bg1">
              <a:lumMod val="65000"/>
            </a:schemeClr>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4" name="Freeform: Shape 78">
            <a:extLst>
              <a:ext uri="{FF2B5EF4-FFF2-40B4-BE49-F238E27FC236}">
                <a16:creationId xmlns:a16="http://schemas.microsoft.com/office/drawing/2014/main" id="{03E741C7-067E-653D-AAD1-3E00A5B0B92A}"/>
              </a:ext>
            </a:extLst>
          </p:cNvPr>
          <p:cNvSpPr/>
          <p:nvPr/>
        </p:nvSpPr>
        <p:spPr>
          <a:xfrm>
            <a:off x="4706800" y="1998909"/>
            <a:ext cx="1321961" cy="2775554"/>
          </a:xfrm>
          <a:custGeom>
            <a:avLst/>
            <a:gdLst>
              <a:gd name="connsiteX0" fmla="*/ 0 w 881809"/>
              <a:gd name="connsiteY0" fmla="*/ 0 h 2891242"/>
              <a:gd name="connsiteX1" fmla="*/ 881809 w 881809"/>
              <a:gd name="connsiteY1" fmla="*/ 0 h 2891242"/>
              <a:gd name="connsiteX2" fmla="*/ 881809 w 881809"/>
              <a:gd name="connsiteY2" fmla="*/ 2891243 h 2891242"/>
              <a:gd name="connsiteX3" fmla="*/ 0 w 881809"/>
              <a:gd name="connsiteY3" fmla="*/ 2891243 h 2891242"/>
            </a:gdLst>
            <a:ahLst/>
            <a:cxnLst>
              <a:cxn ang="0">
                <a:pos x="connsiteX0" y="connsiteY0"/>
              </a:cxn>
              <a:cxn ang="0">
                <a:pos x="connsiteX1" y="connsiteY1"/>
              </a:cxn>
              <a:cxn ang="0">
                <a:pos x="connsiteX2" y="connsiteY2"/>
              </a:cxn>
              <a:cxn ang="0">
                <a:pos x="connsiteX3" y="connsiteY3"/>
              </a:cxn>
            </a:cxnLst>
            <a:rect l="l" t="t" r="r" b="b"/>
            <a:pathLst>
              <a:path w="881809" h="2891242">
                <a:moveTo>
                  <a:pt x="0" y="0"/>
                </a:moveTo>
                <a:lnTo>
                  <a:pt x="881809" y="0"/>
                </a:lnTo>
                <a:lnTo>
                  <a:pt x="881809" y="2891243"/>
                </a:lnTo>
                <a:lnTo>
                  <a:pt x="0" y="2891243"/>
                </a:lnTo>
                <a:close/>
              </a:path>
            </a:pathLst>
          </a:custGeom>
          <a:solidFill>
            <a:schemeClr val="bg1">
              <a:lumMod val="65000"/>
            </a:schemeClr>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5" name="Freeform: Shape 79">
            <a:extLst>
              <a:ext uri="{FF2B5EF4-FFF2-40B4-BE49-F238E27FC236}">
                <a16:creationId xmlns:a16="http://schemas.microsoft.com/office/drawing/2014/main" id="{61990B92-7A4A-456E-D9DC-707A1BA86FDE}"/>
              </a:ext>
            </a:extLst>
          </p:cNvPr>
          <p:cNvSpPr/>
          <p:nvPr/>
        </p:nvSpPr>
        <p:spPr>
          <a:xfrm>
            <a:off x="3384893" y="2496123"/>
            <a:ext cx="1321961" cy="2273091"/>
          </a:xfrm>
          <a:custGeom>
            <a:avLst/>
            <a:gdLst>
              <a:gd name="connsiteX0" fmla="*/ 0 w 881809"/>
              <a:gd name="connsiteY0" fmla="*/ 0 h 2403888"/>
              <a:gd name="connsiteX1" fmla="*/ 881809 w 881809"/>
              <a:gd name="connsiteY1" fmla="*/ 0 h 2403888"/>
              <a:gd name="connsiteX2" fmla="*/ 881809 w 881809"/>
              <a:gd name="connsiteY2" fmla="*/ 2403888 h 2403888"/>
              <a:gd name="connsiteX3" fmla="*/ 0 w 881809"/>
              <a:gd name="connsiteY3" fmla="*/ 2403888 h 2403888"/>
            </a:gdLst>
            <a:ahLst/>
            <a:cxnLst>
              <a:cxn ang="0">
                <a:pos x="connsiteX0" y="connsiteY0"/>
              </a:cxn>
              <a:cxn ang="0">
                <a:pos x="connsiteX1" y="connsiteY1"/>
              </a:cxn>
              <a:cxn ang="0">
                <a:pos x="connsiteX2" y="connsiteY2"/>
              </a:cxn>
              <a:cxn ang="0">
                <a:pos x="connsiteX3" y="connsiteY3"/>
              </a:cxn>
            </a:cxnLst>
            <a:rect l="l" t="t" r="r" b="b"/>
            <a:pathLst>
              <a:path w="881809" h="2403888">
                <a:moveTo>
                  <a:pt x="0" y="0"/>
                </a:moveTo>
                <a:lnTo>
                  <a:pt x="881809" y="0"/>
                </a:lnTo>
                <a:lnTo>
                  <a:pt x="881809" y="2403888"/>
                </a:lnTo>
                <a:lnTo>
                  <a:pt x="0" y="2403888"/>
                </a:lnTo>
                <a:close/>
              </a:path>
            </a:pathLst>
          </a:custGeom>
          <a:solidFill>
            <a:schemeClr val="bg1">
              <a:lumMod val="65000"/>
            </a:schemeClr>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6" name="Freeform: Shape 80">
            <a:extLst>
              <a:ext uri="{FF2B5EF4-FFF2-40B4-BE49-F238E27FC236}">
                <a16:creationId xmlns:a16="http://schemas.microsoft.com/office/drawing/2014/main" id="{209FD3F9-A5E7-C14D-19E0-339CF9570F22}"/>
              </a:ext>
            </a:extLst>
          </p:cNvPr>
          <p:cNvSpPr/>
          <p:nvPr/>
        </p:nvSpPr>
        <p:spPr>
          <a:xfrm>
            <a:off x="2066763" y="3001113"/>
            <a:ext cx="1321961" cy="1774699"/>
          </a:xfrm>
          <a:custGeom>
            <a:avLst/>
            <a:gdLst>
              <a:gd name="connsiteX0" fmla="*/ 0 w 881809"/>
              <a:gd name="connsiteY0" fmla="*/ 0 h 1912751"/>
              <a:gd name="connsiteX1" fmla="*/ 881809 w 881809"/>
              <a:gd name="connsiteY1" fmla="*/ 0 h 1912751"/>
              <a:gd name="connsiteX2" fmla="*/ 881809 w 881809"/>
              <a:gd name="connsiteY2" fmla="*/ 1912752 h 1912751"/>
              <a:gd name="connsiteX3" fmla="*/ 0 w 881809"/>
              <a:gd name="connsiteY3" fmla="*/ 1912752 h 1912751"/>
            </a:gdLst>
            <a:ahLst/>
            <a:cxnLst>
              <a:cxn ang="0">
                <a:pos x="connsiteX0" y="connsiteY0"/>
              </a:cxn>
              <a:cxn ang="0">
                <a:pos x="connsiteX1" y="connsiteY1"/>
              </a:cxn>
              <a:cxn ang="0">
                <a:pos x="connsiteX2" y="connsiteY2"/>
              </a:cxn>
              <a:cxn ang="0">
                <a:pos x="connsiteX3" y="connsiteY3"/>
              </a:cxn>
            </a:cxnLst>
            <a:rect l="l" t="t" r="r" b="b"/>
            <a:pathLst>
              <a:path w="881809" h="1912751">
                <a:moveTo>
                  <a:pt x="0" y="0"/>
                </a:moveTo>
                <a:lnTo>
                  <a:pt x="881809" y="0"/>
                </a:lnTo>
                <a:lnTo>
                  <a:pt x="881809" y="1912752"/>
                </a:lnTo>
                <a:lnTo>
                  <a:pt x="0" y="1912752"/>
                </a:lnTo>
                <a:close/>
              </a:path>
            </a:pathLst>
          </a:custGeom>
          <a:solidFill>
            <a:schemeClr val="bg1">
              <a:lumMod val="65000"/>
            </a:schemeClr>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7" name="Freeform: Shape 81">
            <a:extLst>
              <a:ext uri="{FF2B5EF4-FFF2-40B4-BE49-F238E27FC236}">
                <a16:creationId xmlns:a16="http://schemas.microsoft.com/office/drawing/2014/main" id="{4C19FF0A-7AD4-057E-A3B0-D61ADEFD42A8}"/>
              </a:ext>
            </a:extLst>
          </p:cNvPr>
          <p:cNvSpPr/>
          <p:nvPr/>
        </p:nvSpPr>
        <p:spPr>
          <a:xfrm>
            <a:off x="745541" y="3472623"/>
            <a:ext cx="1321659" cy="1301839"/>
          </a:xfrm>
          <a:custGeom>
            <a:avLst/>
            <a:gdLst>
              <a:gd name="connsiteX0" fmla="*/ 0 w 861749"/>
              <a:gd name="connsiteY0" fmla="*/ 0 h 1353050"/>
              <a:gd name="connsiteX1" fmla="*/ 861749 w 861749"/>
              <a:gd name="connsiteY1" fmla="*/ 0 h 1353050"/>
              <a:gd name="connsiteX2" fmla="*/ 861749 w 861749"/>
              <a:gd name="connsiteY2" fmla="*/ 1353051 h 1353050"/>
              <a:gd name="connsiteX3" fmla="*/ 0 w 861749"/>
              <a:gd name="connsiteY3" fmla="*/ 1353051 h 1353050"/>
            </a:gdLst>
            <a:ahLst/>
            <a:cxnLst>
              <a:cxn ang="0">
                <a:pos x="connsiteX0" y="connsiteY0"/>
              </a:cxn>
              <a:cxn ang="0">
                <a:pos x="connsiteX1" y="connsiteY1"/>
              </a:cxn>
              <a:cxn ang="0">
                <a:pos x="connsiteX2" y="connsiteY2"/>
              </a:cxn>
              <a:cxn ang="0">
                <a:pos x="connsiteX3" y="connsiteY3"/>
              </a:cxn>
            </a:cxnLst>
            <a:rect l="l" t="t" r="r" b="b"/>
            <a:pathLst>
              <a:path w="861749" h="1353050">
                <a:moveTo>
                  <a:pt x="0" y="0"/>
                </a:moveTo>
                <a:lnTo>
                  <a:pt x="861749" y="0"/>
                </a:lnTo>
                <a:lnTo>
                  <a:pt x="861749" y="1353051"/>
                </a:lnTo>
                <a:lnTo>
                  <a:pt x="0" y="1353051"/>
                </a:lnTo>
                <a:close/>
              </a:path>
            </a:pathLst>
          </a:custGeom>
          <a:solidFill>
            <a:srgbClr val="338DCD"/>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8" name="Freeform: Shape 82">
            <a:extLst>
              <a:ext uri="{FF2B5EF4-FFF2-40B4-BE49-F238E27FC236}">
                <a16:creationId xmlns:a16="http://schemas.microsoft.com/office/drawing/2014/main" id="{4EE73555-569E-D0B1-EC4E-3D44B5C3989C}"/>
              </a:ext>
            </a:extLst>
          </p:cNvPr>
          <p:cNvSpPr/>
          <p:nvPr/>
        </p:nvSpPr>
        <p:spPr>
          <a:xfrm>
            <a:off x="745542" y="855208"/>
            <a:ext cx="7923886" cy="2717540"/>
          </a:xfrm>
          <a:custGeom>
            <a:avLst/>
            <a:gdLst>
              <a:gd name="connsiteX0" fmla="*/ 4280466 w 5306827"/>
              <a:gd name="connsiteY0" fmla="*/ 0 h 2577028"/>
              <a:gd name="connsiteX1" fmla="*/ 4982775 w 5306827"/>
              <a:gd name="connsiteY1" fmla="*/ 0 h 2577028"/>
              <a:gd name="connsiteX2" fmla="*/ 4982775 w 5306827"/>
              <a:gd name="connsiteY2" fmla="*/ 1417 h 2577028"/>
              <a:gd name="connsiteX3" fmla="*/ 5306827 w 5306827"/>
              <a:gd name="connsiteY3" fmla="*/ 1417 h 2577028"/>
              <a:gd name="connsiteX4" fmla="*/ 5306827 w 5306827"/>
              <a:gd name="connsiteY4" fmla="*/ 157026 h 2577028"/>
              <a:gd name="connsiteX5" fmla="*/ 4453605 w 5306827"/>
              <a:gd name="connsiteY5" fmla="*/ 157026 h 2577028"/>
              <a:gd name="connsiteX6" fmla="*/ 4453605 w 5306827"/>
              <a:gd name="connsiteY6" fmla="*/ 628103 h 2577028"/>
              <a:gd name="connsiteX7" fmla="*/ 3575742 w 5306827"/>
              <a:gd name="connsiteY7" fmla="*/ 628103 h 2577028"/>
              <a:gd name="connsiteX8" fmla="*/ 3575742 w 5306827"/>
              <a:gd name="connsiteY8" fmla="*/ 1127460 h 2577028"/>
              <a:gd name="connsiteX9" fmla="*/ 2697879 w 5306827"/>
              <a:gd name="connsiteY9" fmla="*/ 1127460 h 2577028"/>
              <a:gd name="connsiteX10" fmla="*/ 2697879 w 5306827"/>
              <a:gd name="connsiteY10" fmla="*/ 1602647 h 2577028"/>
              <a:gd name="connsiteX11" fmla="*/ 1828073 w 5306827"/>
              <a:gd name="connsiteY11" fmla="*/ 1602647 h 2577028"/>
              <a:gd name="connsiteX12" fmla="*/ 1828073 w 5306827"/>
              <a:gd name="connsiteY12" fmla="*/ 2085727 h 2577028"/>
              <a:gd name="connsiteX13" fmla="*/ 942318 w 5306827"/>
              <a:gd name="connsiteY13" fmla="*/ 2085727 h 2577028"/>
              <a:gd name="connsiteX14" fmla="*/ 942318 w 5306827"/>
              <a:gd name="connsiteY14" fmla="*/ 2577028 h 2577028"/>
              <a:gd name="connsiteX15" fmla="*/ 0 w 5306827"/>
              <a:gd name="connsiteY15" fmla="*/ 2577028 h 2577028"/>
              <a:gd name="connsiteX16" fmla="*/ 0 w 5306827"/>
              <a:gd name="connsiteY16" fmla="*/ 2415892 h 2577028"/>
              <a:gd name="connsiteX17" fmla="*/ 793184 w 5306827"/>
              <a:gd name="connsiteY17" fmla="*/ 2423949 h 2577028"/>
              <a:gd name="connsiteX18" fmla="*/ 793184 w 5306827"/>
              <a:gd name="connsiteY18" fmla="*/ 1936758 h 2577028"/>
              <a:gd name="connsiteX19" fmla="*/ 1654934 w 5306827"/>
              <a:gd name="connsiteY19" fmla="*/ 1936758 h 2577028"/>
              <a:gd name="connsiteX20" fmla="*/ 1654934 w 5306827"/>
              <a:gd name="connsiteY20" fmla="*/ 1449568 h 2577028"/>
              <a:gd name="connsiteX21" fmla="*/ 2532797 w 5306827"/>
              <a:gd name="connsiteY21" fmla="*/ 1449568 h 2577028"/>
              <a:gd name="connsiteX22" fmla="*/ 2532797 w 5306827"/>
              <a:gd name="connsiteY22" fmla="*/ 974381 h 2577028"/>
              <a:gd name="connsiteX23" fmla="*/ 3402603 w 5306827"/>
              <a:gd name="connsiteY23" fmla="*/ 974381 h 2577028"/>
              <a:gd name="connsiteX24" fmla="*/ 3402603 w 5306827"/>
              <a:gd name="connsiteY24" fmla="*/ 475023 h 2577028"/>
              <a:gd name="connsiteX25" fmla="*/ 4280466 w 5306827"/>
              <a:gd name="connsiteY25" fmla="*/ 475023 h 257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06827" h="2577028">
                <a:moveTo>
                  <a:pt x="4280466" y="0"/>
                </a:moveTo>
                <a:lnTo>
                  <a:pt x="4982775" y="0"/>
                </a:lnTo>
                <a:lnTo>
                  <a:pt x="4982775" y="1417"/>
                </a:lnTo>
                <a:lnTo>
                  <a:pt x="5306827" y="1417"/>
                </a:lnTo>
                <a:lnTo>
                  <a:pt x="5306827" y="157026"/>
                </a:lnTo>
                <a:lnTo>
                  <a:pt x="4453605" y="157026"/>
                </a:lnTo>
                <a:lnTo>
                  <a:pt x="4453605" y="628103"/>
                </a:lnTo>
                <a:lnTo>
                  <a:pt x="3575742" y="628103"/>
                </a:lnTo>
                <a:lnTo>
                  <a:pt x="3575742" y="1127460"/>
                </a:lnTo>
                <a:lnTo>
                  <a:pt x="2697879" y="1127460"/>
                </a:lnTo>
                <a:lnTo>
                  <a:pt x="2697879" y="1602647"/>
                </a:lnTo>
                <a:lnTo>
                  <a:pt x="1828073" y="1602647"/>
                </a:lnTo>
                <a:lnTo>
                  <a:pt x="1828073" y="2085727"/>
                </a:lnTo>
                <a:lnTo>
                  <a:pt x="942318" y="2085727"/>
                </a:lnTo>
                <a:lnTo>
                  <a:pt x="942318" y="2577028"/>
                </a:lnTo>
                <a:lnTo>
                  <a:pt x="0" y="2577028"/>
                </a:lnTo>
                <a:lnTo>
                  <a:pt x="0" y="2415892"/>
                </a:lnTo>
                <a:lnTo>
                  <a:pt x="793184" y="2423949"/>
                </a:lnTo>
                <a:lnTo>
                  <a:pt x="793184" y="1936758"/>
                </a:lnTo>
                <a:lnTo>
                  <a:pt x="1654934" y="1936758"/>
                </a:lnTo>
                <a:lnTo>
                  <a:pt x="1654934" y="1449568"/>
                </a:lnTo>
                <a:lnTo>
                  <a:pt x="2532797" y="1449568"/>
                </a:lnTo>
                <a:lnTo>
                  <a:pt x="2532797" y="974381"/>
                </a:lnTo>
                <a:lnTo>
                  <a:pt x="3402603" y="974381"/>
                </a:lnTo>
                <a:lnTo>
                  <a:pt x="3402603" y="475023"/>
                </a:lnTo>
                <a:lnTo>
                  <a:pt x="4280466" y="475023"/>
                </a:lnTo>
                <a:close/>
              </a:path>
            </a:pathLst>
          </a:custGeom>
          <a:solidFill>
            <a:schemeClr val="bg1">
              <a:lumMod val="75000"/>
            </a:schemeClr>
          </a:solidFill>
          <a:ln w="16436" cap="flat">
            <a:noFill/>
            <a:prstDash val="solid"/>
            <a:miter/>
          </a:ln>
          <a:effectLst>
            <a:outerShdw blurRad="50800" dist="38100" dir="2700000" algn="tl" rotWithShape="0">
              <a:prstClr val="black">
                <a:alpha val="40000"/>
              </a:prstClr>
            </a:outerShdw>
          </a:effectLst>
        </p:spPr>
        <p:txBody>
          <a:bodyPr wrap="square" rtlCol="0" anchor="ctr">
            <a:noAutofit/>
          </a:bodyPr>
          <a:lstStyle/>
          <a:p>
            <a:pPr defTabSz="685800">
              <a:defRPr/>
            </a:pPr>
            <a:endParaRPr lang="en-US" sz="1350">
              <a:solidFill>
                <a:prstClr val="black"/>
              </a:solidFill>
              <a:latin typeface="Calibri"/>
            </a:endParaRPr>
          </a:p>
        </p:txBody>
      </p:sp>
      <p:sp>
        <p:nvSpPr>
          <p:cNvPr id="19" name="Rectangle 18">
            <a:extLst>
              <a:ext uri="{FF2B5EF4-FFF2-40B4-BE49-F238E27FC236}">
                <a16:creationId xmlns:a16="http://schemas.microsoft.com/office/drawing/2014/main" id="{4D92F2BD-FA0E-33A4-DF7F-162E3B302FF1}"/>
              </a:ext>
            </a:extLst>
          </p:cNvPr>
          <p:cNvSpPr/>
          <p:nvPr/>
        </p:nvSpPr>
        <p:spPr>
          <a:xfrm>
            <a:off x="727391" y="3579317"/>
            <a:ext cx="1311210" cy="400110"/>
          </a:xfrm>
          <a:prstGeom prst="rect">
            <a:avLst/>
          </a:prstGeom>
        </p:spPr>
        <p:txBody>
          <a:bodyPr wrap="square" lIns="182880" rIns="45720">
            <a:noAutofit/>
          </a:bodyPr>
          <a:lstStyle/>
          <a:p>
            <a:pPr algn="ctr" defTabSz="685800">
              <a:defRPr/>
            </a:pPr>
            <a:r>
              <a:rPr lang="en-IN" sz="1000" b="1">
                <a:solidFill>
                  <a:srgbClr val="92D050"/>
                </a:solidFill>
                <a:effectLst>
                  <a:outerShdw blurRad="38100" dist="38100" dir="2700000" algn="tl">
                    <a:srgbClr val="000000">
                      <a:alpha val="43137"/>
                    </a:srgbClr>
                  </a:outerShdw>
                </a:effectLst>
                <a:latin typeface="Figtree" pitchFamily="2" charset="0"/>
              </a:rPr>
              <a:t>Vision’s Foundation</a:t>
            </a:r>
          </a:p>
        </p:txBody>
      </p:sp>
      <p:sp>
        <p:nvSpPr>
          <p:cNvPr id="20" name="Rectangle 19">
            <a:extLst>
              <a:ext uri="{FF2B5EF4-FFF2-40B4-BE49-F238E27FC236}">
                <a16:creationId xmlns:a16="http://schemas.microsoft.com/office/drawing/2014/main" id="{0E6C801C-D36A-C063-00DD-1907913A2242}"/>
              </a:ext>
            </a:extLst>
          </p:cNvPr>
          <p:cNvSpPr/>
          <p:nvPr/>
        </p:nvSpPr>
        <p:spPr>
          <a:xfrm>
            <a:off x="2046156" y="3051936"/>
            <a:ext cx="1321674" cy="400110"/>
          </a:xfrm>
          <a:prstGeom prst="rect">
            <a:avLst/>
          </a:prstGeom>
        </p:spPr>
        <p:txBody>
          <a:bodyPr wrap="square" lIns="182880" rIns="45720">
            <a:noAutofit/>
          </a:bodyPr>
          <a:lstStyle/>
          <a:p>
            <a:pPr algn="ctr" defTabSz="685800">
              <a:defRPr/>
            </a:pPr>
            <a:r>
              <a:rPr lang="en-IN" sz="1000" b="1" dirty="0">
                <a:solidFill>
                  <a:schemeClr val="bg1"/>
                </a:solidFill>
                <a:effectLst>
                  <a:outerShdw blurRad="38100" dist="38100" dir="2700000" algn="tl">
                    <a:srgbClr val="000000">
                      <a:alpha val="43137"/>
                    </a:srgbClr>
                  </a:outerShdw>
                </a:effectLst>
                <a:latin typeface="Figtree" pitchFamily="2" charset="0"/>
              </a:rPr>
              <a:t>Streamlining &amp; Reimagination</a:t>
            </a:r>
            <a:endParaRPr lang="en-US" sz="1000" b="1" dirty="0">
              <a:solidFill>
                <a:schemeClr val="bg1"/>
              </a:solidFill>
              <a:effectLst>
                <a:outerShdw blurRad="38100" dist="38100" dir="2700000" algn="tl">
                  <a:srgbClr val="000000">
                    <a:alpha val="43137"/>
                  </a:srgbClr>
                </a:outerShdw>
              </a:effectLst>
              <a:latin typeface="Figtree" pitchFamily="2" charset="0"/>
            </a:endParaRPr>
          </a:p>
        </p:txBody>
      </p:sp>
      <p:sp>
        <p:nvSpPr>
          <p:cNvPr id="21" name="Rectangle 20">
            <a:extLst>
              <a:ext uri="{FF2B5EF4-FFF2-40B4-BE49-F238E27FC236}">
                <a16:creationId xmlns:a16="http://schemas.microsoft.com/office/drawing/2014/main" id="{CA98B71E-497C-0887-5DF5-7E34E9BD8134}"/>
              </a:ext>
            </a:extLst>
          </p:cNvPr>
          <p:cNvSpPr/>
          <p:nvPr/>
        </p:nvSpPr>
        <p:spPr>
          <a:xfrm>
            <a:off x="3367830" y="2524208"/>
            <a:ext cx="1314203" cy="400110"/>
          </a:xfrm>
          <a:prstGeom prst="rect">
            <a:avLst/>
          </a:prstGeom>
        </p:spPr>
        <p:txBody>
          <a:bodyPr wrap="square" lIns="182880" rIns="45720">
            <a:noAutofit/>
          </a:bodyPr>
          <a:lstStyle/>
          <a:p>
            <a:pPr algn="ctr" defTabSz="685800">
              <a:defRPr/>
            </a:pPr>
            <a:r>
              <a:rPr lang="en-IN" sz="1000" b="1">
                <a:solidFill>
                  <a:schemeClr val="bg1"/>
                </a:solidFill>
                <a:effectLst>
                  <a:outerShdw blurRad="38100" dist="38100" dir="2700000" algn="tl">
                    <a:srgbClr val="000000">
                      <a:alpha val="43137"/>
                    </a:srgbClr>
                  </a:outerShdw>
                </a:effectLst>
                <a:latin typeface="Figtree" pitchFamily="2" charset="0"/>
              </a:rPr>
              <a:t>Innovation and Automation</a:t>
            </a:r>
            <a:endParaRPr lang="en-US" sz="1000" b="1">
              <a:solidFill>
                <a:schemeClr val="bg1"/>
              </a:solidFill>
              <a:effectLst>
                <a:outerShdw blurRad="38100" dist="38100" dir="2700000" algn="tl">
                  <a:srgbClr val="000000">
                    <a:alpha val="43137"/>
                  </a:srgbClr>
                </a:outerShdw>
              </a:effectLst>
              <a:latin typeface="Figtree" pitchFamily="2" charset="0"/>
            </a:endParaRPr>
          </a:p>
        </p:txBody>
      </p:sp>
      <p:sp>
        <p:nvSpPr>
          <p:cNvPr id="22" name="Rectangle 21">
            <a:extLst>
              <a:ext uri="{FF2B5EF4-FFF2-40B4-BE49-F238E27FC236}">
                <a16:creationId xmlns:a16="http://schemas.microsoft.com/office/drawing/2014/main" id="{43E3D680-D91A-E15E-D84A-ADCC909391AA}"/>
              </a:ext>
            </a:extLst>
          </p:cNvPr>
          <p:cNvSpPr/>
          <p:nvPr/>
        </p:nvSpPr>
        <p:spPr>
          <a:xfrm>
            <a:off x="4689354" y="2023928"/>
            <a:ext cx="1307265" cy="553998"/>
          </a:xfrm>
          <a:prstGeom prst="rect">
            <a:avLst/>
          </a:prstGeom>
        </p:spPr>
        <p:txBody>
          <a:bodyPr wrap="square" lIns="182880" rIns="45720">
            <a:noAutofit/>
          </a:bodyPr>
          <a:lstStyle/>
          <a:p>
            <a:pPr algn="ctr" defTabSz="685800">
              <a:defRPr/>
            </a:pPr>
            <a:r>
              <a:rPr lang="en-IN" sz="1000" b="1">
                <a:solidFill>
                  <a:schemeClr val="bg1"/>
                </a:solidFill>
                <a:effectLst>
                  <a:outerShdw blurRad="38100" dist="38100" dir="2700000" algn="tl">
                    <a:srgbClr val="000000">
                      <a:alpha val="43137"/>
                    </a:srgbClr>
                  </a:outerShdw>
                </a:effectLst>
                <a:latin typeface="Figtree" pitchFamily="2" charset="0"/>
              </a:rPr>
              <a:t>Project Command </a:t>
            </a:r>
            <a:r>
              <a:rPr lang="en-IN" sz="1000" b="1" err="1">
                <a:solidFill>
                  <a:schemeClr val="bg1"/>
                </a:solidFill>
                <a:effectLst>
                  <a:outerShdw blurRad="38100" dist="38100" dir="2700000" algn="tl">
                    <a:srgbClr val="000000">
                      <a:alpha val="43137"/>
                    </a:srgbClr>
                  </a:outerShdw>
                </a:effectLst>
                <a:latin typeface="Figtree" pitchFamily="2" charset="0"/>
              </a:rPr>
              <a:t>Center</a:t>
            </a:r>
            <a:endParaRPr lang="en-US" sz="1000" b="1">
              <a:solidFill>
                <a:schemeClr val="bg1"/>
              </a:solidFill>
              <a:effectLst>
                <a:outerShdw blurRad="38100" dist="38100" dir="2700000" algn="tl">
                  <a:srgbClr val="000000">
                    <a:alpha val="43137"/>
                  </a:srgbClr>
                </a:outerShdw>
              </a:effectLst>
              <a:latin typeface="Figtree" pitchFamily="2" charset="0"/>
            </a:endParaRPr>
          </a:p>
        </p:txBody>
      </p:sp>
      <p:sp>
        <p:nvSpPr>
          <p:cNvPr id="23" name="Rectangle 22">
            <a:extLst>
              <a:ext uri="{FF2B5EF4-FFF2-40B4-BE49-F238E27FC236}">
                <a16:creationId xmlns:a16="http://schemas.microsoft.com/office/drawing/2014/main" id="{F0BC4351-7559-E0AA-3D38-A9E160749793}"/>
              </a:ext>
            </a:extLst>
          </p:cNvPr>
          <p:cNvSpPr/>
          <p:nvPr/>
        </p:nvSpPr>
        <p:spPr>
          <a:xfrm>
            <a:off x="6017616" y="1523648"/>
            <a:ext cx="1313221" cy="246221"/>
          </a:xfrm>
          <a:prstGeom prst="rect">
            <a:avLst/>
          </a:prstGeom>
        </p:spPr>
        <p:txBody>
          <a:bodyPr wrap="square" lIns="182880" rIns="45720">
            <a:noAutofit/>
          </a:bodyPr>
          <a:lstStyle/>
          <a:p>
            <a:pPr algn="ctr" defTabSz="685800">
              <a:defRPr/>
            </a:pPr>
            <a:r>
              <a:rPr lang="en-IN" sz="1000" b="1">
                <a:solidFill>
                  <a:schemeClr val="bg1"/>
                </a:solidFill>
                <a:effectLst>
                  <a:outerShdw blurRad="38100" dist="38100" dir="2700000" algn="tl">
                    <a:srgbClr val="000000">
                      <a:alpha val="43137"/>
                    </a:srgbClr>
                  </a:outerShdw>
                </a:effectLst>
                <a:latin typeface="Figtree" pitchFamily="2" charset="0"/>
              </a:rPr>
              <a:t>Dashboards &amp; Analytics</a:t>
            </a:r>
            <a:endParaRPr lang="en-US" sz="1000" b="1">
              <a:solidFill>
                <a:schemeClr val="bg1"/>
              </a:solidFill>
              <a:effectLst>
                <a:outerShdw blurRad="38100" dist="38100" dir="2700000" algn="tl">
                  <a:srgbClr val="000000">
                    <a:alpha val="43137"/>
                  </a:srgbClr>
                </a:outerShdw>
              </a:effectLst>
              <a:latin typeface="Figtree" pitchFamily="2" charset="0"/>
            </a:endParaRPr>
          </a:p>
        </p:txBody>
      </p:sp>
      <p:sp>
        <p:nvSpPr>
          <p:cNvPr id="24" name="Rectangle 23">
            <a:extLst>
              <a:ext uri="{FF2B5EF4-FFF2-40B4-BE49-F238E27FC236}">
                <a16:creationId xmlns:a16="http://schemas.microsoft.com/office/drawing/2014/main" id="{C6D9045B-0019-E783-B0DD-8C412922CD5D}"/>
              </a:ext>
            </a:extLst>
          </p:cNvPr>
          <p:cNvSpPr/>
          <p:nvPr/>
        </p:nvSpPr>
        <p:spPr>
          <a:xfrm>
            <a:off x="7344076" y="1023366"/>
            <a:ext cx="1300968" cy="246221"/>
          </a:xfrm>
          <a:prstGeom prst="rect">
            <a:avLst/>
          </a:prstGeom>
        </p:spPr>
        <p:txBody>
          <a:bodyPr wrap="square" lIns="182880" rIns="45720">
            <a:noAutofit/>
          </a:bodyPr>
          <a:lstStyle/>
          <a:p>
            <a:pPr algn="ctr" defTabSz="685800">
              <a:defRPr/>
            </a:pPr>
            <a:r>
              <a:rPr lang="en-IN" sz="1000" b="1">
                <a:solidFill>
                  <a:schemeClr val="bg1"/>
                </a:solidFill>
                <a:effectLst>
                  <a:outerShdw blurRad="38100" dist="38100" dir="2700000" algn="tl">
                    <a:srgbClr val="000000">
                      <a:alpha val="43137"/>
                    </a:srgbClr>
                  </a:outerShdw>
                </a:effectLst>
                <a:latin typeface="Figtree" pitchFamily="2" charset="0"/>
              </a:rPr>
              <a:t>User Experience &amp; Interface</a:t>
            </a:r>
            <a:endParaRPr lang="en-US" sz="1000" b="1">
              <a:solidFill>
                <a:schemeClr val="bg1"/>
              </a:solidFill>
              <a:effectLst>
                <a:outerShdw blurRad="38100" dist="38100" dir="2700000" algn="tl">
                  <a:srgbClr val="000000">
                    <a:alpha val="43137"/>
                  </a:srgbClr>
                </a:outerShdw>
              </a:effectLst>
              <a:latin typeface="Figtree" pitchFamily="2" charset="0"/>
            </a:endParaRPr>
          </a:p>
        </p:txBody>
      </p:sp>
      <p:sp>
        <p:nvSpPr>
          <p:cNvPr id="25" name="TextBox 24">
            <a:extLst>
              <a:ext uri="{FF2B5EF4-FFF2-40B4-BE49-F238E27FC236}">
                <a16:creationId xmlns:a16="http://schemas.microsoft.com/office/drawing/2014/main" id="{7E1F8891-13CF-C310-2D09-E98EBDFA2498}"/>
              </a:ext>
            </a:extLst>
          </p:cNvPr>
          <p:cNvSpPr txBox="1"/>
          <p:nvPr/>
        </p:nvSpPr>
        <p:spPr>
          <a:xfrm>
            <a:off x="1106758" y="2731537"/>
            <a:ext cx="425915" cy="646331"/>
          </a:xfrm>
          <a:prstGeom prst="rect">
            <a:avLst/>
          </a:prstGeom>
          <a:noFill/>
        </p:spPr>
        <p:txBody>
          <a:bodyPr wrap="square" rtlCol="0">
            <a:spAutoFit/>
          </a:bodyPr>
          <a:lstStyle/>
          <a:p>
            <a:pPr algn="ctr"/>
            <a:r>
              <a:rPr lang="en-US" sz="3600">
                <a:solidFill>
                  <a:schemeClr val="bg1"/>
                </a:solidFill>
                <a:effectLst>
                  <a:outerShdw blurRad="38100" dist="38100" dir="2700000" algn="tl">
                    <a:srgbClr val="000000">
                      <a:alpha val="43137"/>
                    </a:srgbClr>
                  </a:outerShdw>
                </a:effectLst>
                <a:latin typeface="Omnes Semibold" pitchFamily="50" charset="0"/>
              </a:rPr>
              <a:t>V</a:t>
            </a:r>
          </a:p>
        </p:txBody>
      </p:sp>
      <p:sp>
        <p:nvSpPr>
          <p:cNvPr id="30" name="Content Placeholder 20">
            <a:extLst>
              <a:ext uri="{FF2B5EF4-FFF2-40B4-BE49-F238E27FC236}">
                <a16:creationId xmlns:a16="http://schemas.microsoft.com/office/drawing/2014/main" id="{51C2DD4F-2A08-5D23-FE34-3DA2FCCBCCA6}"/>
              </a:ext>
            </a:extLst>
          </p:cNvPr>
          <p:cNvSpPr txBox="1">
            <a:spLocks/>
          </p:cNvSpPr>
          <p:nvPr/>
        </p:nvSpPr>
        <p:spPr>
          <a:xfrm>
            <a:off x="3439406" y="2942337"/>
            <a:ext cx="1254786" cy="163520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dirty="0">
                <a:solidFill>
                  <a:schemeClr val="bg1"/>
                </a:solidFill>
                <a:latin typeface="Figtree" pitchFamily="2" charset="0"/>
              </a:rPr>
              <a:t>Purposeful innovation to increase value and productivity</a:t>
            </a:r>
          </a:p>
          <a:p>
            <a:pPr marL="115888" indent="-115888">
              <a:spcBef>
                <a:spcPts val="0"/>
              </a:spcBef>
              <a:spcAft>
                <a:spcPts val="400"/>
              </a:spcAft>
              <a:buClr>
                <a:schemeClr val="bg1"/>
              </a:buClr>
            </a:pPr>
            <a:r>
              <a:rPr lang="en-US" sz="850" dirty="0">
                <a:solidFill>
                  <a:schemeClr val="bg1"/>
                </a:solidFill>
                <a:latin typeface="Figtree" pitchFamily="2" charset="0"/>
              </a:rPr>
              <a:t>ICR</a:t>
            </a:r>
          </a:p>
          <a:p>
            <a:pPr marL="115888" indent="-115888">
              <a:spcBef>
                <a:spcPts val="0"/>
              </a:spcBef>
              <a:spcAft>
                <a:spcPts val="400"/>
              </a:spcAft>
              <a:buClr>
                <a:schemeClr val="bg1"/>
              </a:buClr>
            </a:pPr>
            <a:r>
              <a:rPr lang="en-US" sz="850" dirty="0">
                <a:solidFill>
                  <a:schemeClr val="bg1"/>
                </a:solidFill>
                <a:latin typeface="Figtree" pitchFamily="2" charset="0"/>
              </a:rPr>
              <a:t>Dela AI capabilities</a:t>
            </a:r>
          </a:p>
          <a:p>
            <a:pPr marL="115888" indent="-115888">
              <a:spcBef>
                <a:spcPts val="0"/>
              </a:spcBef>
              <a:spcAft>
                <a:spcPts val="400"/>
              </a:spcAft>
              <a:buClr>
                <a:schemeClr val="bg1"/>
              </a:buClr>
            </a:pPr>
            <a:r>
              <a:rPr lang="en-US" sz="850" dirty="0">
                <a:solidFill>
                  <a:schemeClr val="bg1"/>
                </a:solidFill>
                <a:latin typeface="Figtree" pitchFamily="2" charset="0"/>
              </a:rPr>
              <a:t>Fintech and automation</a:t>
            </a:r>
          </a:p>
          <a:p>
            <a:pPr marL="115888" indent="-115888">
              <a:spcBef>
                <a:spcPts val="0"/>
              </a:spcBef>
              <a:spcAft>
                <a:spcPts val="400"/>
              </a:spcAft>
              <a:buClr>
                <a:schemeClr val="bg1"/>
              </a:buClr>
            </a:pPr>
            <a:r>
              <a:rPr lang="en-US" sz="850" dirty="0">
                <a:solidFill>
                  <a:schemeClr val="bg1"/>
                </a:solidFill>
                <a:latin typeface="Figtree" pitchFamily="2" charset="0"/>
              </a:rPr>
              <a:t>API modernization</a:t>
            </a:r>
          </a:p>
        </p:txBody>
      </p:sp>
      <p:sp>
        <p:nvSpPr>
          <p:cNvPr id="31" name="Content Placeholder 20">
            <a:extLst>
              <a:ext uri="{FF2B5EF4-FFF2-40B4-BE49-F238E27FC236}">
                <a16:creationId xmlns:a16="http://schemas.microsoft.com/office/drawing/2014/main" id="{DF3C84BA-A78E-E36C-879E-7522DC40112D}"/>
              </a:ext>
            </a:extLst>
          </p:cNvPr>
          <p:cNvSpPr txBox="1">
            <a:spLocks/>
          </p:cNvSpPr>
          <p:nvPr/>
        </p:nvSpPr>
        <p:spPr>
          <a:xfrm>
            <a:off x="4742459" y="2436369"/>
            <a:ext cx="1254786" cy="163520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a:solidFill>
                  <a:schemeClr val="bg1"/>
                </a:solidFill>
                <a:latin typeface="Figtree" pitchFamily="2" charset="0"/>
              </a:rPr>
              <a:t>Simplifying and streamlining the PM experience</a:t>
            </a:r>
          </a:p>
          <a:p>
            <a:pPr marL="115888" indent="-115888">
              <a:spcBef>
                <a:spcPts val="0"/>
              </a:spcBef>
              <a:spcAft>
                <a:spcPts val="400"/>
              </a:spcAft>
              <a:buClr>
                <a:schemeClr val="bg1"/>
              </a:buClr>
            </a:pPr>
            <a:r>
              <a:rPr lang="en-US" sz="850">
                <a:solidFill>
                  <a:schemeClr val="bg1"/>
                </a:solidFill>
                <a:latin typeface="Figtree" pitchFamily="2" charset="0"/>
              </a:rPr>
              <a:t>Doubling down on project management functionality</a:t>
            </a:r>
          </a:p>
          <a:p>
            <a:pPr marL="115888" indent="-115888">
              <a:spcBef>
                <a:spcPts val="0"/>
              </a:spcBef>
              <a:spcAft>
                <a:spcPts val="400"/>
              </a:spcAft>
              <a:buClr>
                <a:schemeClr val="bg1"/>
              </a:buClr>
            </a:pPr>
            <a:r>
              <a:rPr lang="en-US" sz="850">
                <a:solidFill>
                  <a:schemeClr val="bg1"/>
                </a:solidFill>
                <a:latin typeface="Figtree" pitchFamily="2" charset="0"/>
              </a:rPr>
              <a:t>Reimagining the resource planning toolset</a:t>
            </a:r>
          </a:p>
          <a:p>
            <a:pPr marL="115888" indent="-115888">
              <a:spcBef>
                <a:spcPts val="0"/>
              </a:spcBef>
              <a:spcAft>
                <a:spcPts val="400"/>
              </a:spcAft>
              <a:buClr>
                <a:schemeClr val="bg1"/>
              </a:buClr>
            </a:pPr>
            <a:r>
              <a:rPr lang="en-US" sz="850">
                <a:solidFill>
                  <a:schemeClr val="bg1"/>
                </a:solidFill>
                <a:latin typeface="Figtree" pitchFamily="2" charset="0"/>
              </a:rPr>
              <a:t>Track the entire project lifecycle in one place</a:t>
            </a:r>
          </a:p>
          <a:p>
            <a:pPr marL="115888" indent="-115888">
              <a:spcBef>
                <a:spcPts val="0"/>
              </a:spcBef>
              <a:spcAft>
                <a:spcPts val="400"/>
              </a:spcAft>
              <a:buClr>
                <a:schemeClr val="bg1"/>
              </a:buClr>
            </a:pPr>
            <a:r>
              <a:rPr lang="en-US" sz="850">
                <a:solidFill>
                  <a:schemeClr val="bg1"/>
                </a:solidFill>
                <a:latin typeface="Figtree" pitchFamily="2" charset="0"/>
              </a:rPr>
              <a:t>More intuitive and visual interface for PMs</a:t>
            </a:r>
          </a:p>
          <a:p>
            <a:pPr marL="115888" indent="-115888">
              <a:spcBef>
                <a:spcPts val="0"/>
              </a:spcBef>
              <a:spcAft>
                <a:spcPts val="400"/>
              </a:spcAft>
              <a:buClr>
                <a:schemeClr val="bg1"/>
              </a:buClr>
            </a:pPr>
            <a:endParaRPr lang="en-US" sz="850">
              <a:solidFill>
                <a:schemeClr val="bg1"/>
              </a:solidFill>
              <a:latin typeface="Figtree" pitchFamily="2" charset="0"/>
            </a:endParaRPr>
          </a:p>
          <a:p>
            <a:pPr marL="115888" indent="-115888">
              <a:spcBef>
                <a:spcPts val="0"/>
              </a:spcBef>
              <a:spcAft>
                <a:spcPts val="400"/>
              </a:spcAft>
              <a:buClr>
                <a:schemeClr val="bg1"/>
              </a:buClr>
            </a:pPr>
            <a:endParaRPr lang="en-US" sz="850">
              <a:solidFill>
                <a:schemeClr val="bg1"/>
              </a:solidFill>
              <a:latin typeface="Figtree" pitchFamily="2" charset="0"/>
            </a:endParaRPr>
          </a:p>
          <a:p>
            <a:pPr marL="115888" indent="-115888">
              <a:spcBef>
                <a:spcPts val="0"/>
              </a:spcBef>
              <a:spcAft>
                <a:spcPts val="400"/>
              </a:spcAft>
              <a:buClr>
                <a:schemeClr val="bg1"/>
              </a:buClr>
            </a:pPr>
            <a:endParaRPr lang="en-US" sz="850">
              <a:solidFill>
                <a:schemeClr val="bg1"/>
              </a:solidFill>
              <a:latin typeface="Figtree" pitchFamily="2" charset="0"/>
            </a:endParaRPr>
          </a:p>
        </p:txBody>
      </p:sp>
      <p:sp>
        <p:nvSpPr>
          <p:cNvPr id="32" name="Content Placeholder 20">
            <a:extLst>
              <a:ext uri="{FF2B5EF4-FFF2-40B4-BE49-F238E27FC236}">
                <a16:creationId xmlns:a16="http://schemas.microsoft.com/office/drawing/2014/main" id="{58ED7D1F-B1C9-B7DA-ADDD-F5D339C672D8}"/>
              </a:ext>
            </a:extLst>
          </p:cNvPr>
          <p:cNvSpPr txBox="1">
            <a:spLocks/>
          </p:cNvSpPr>
          <p:nvPr/>
        </p:nvSpPr>
        <p:spPr>
          <a:xfrm>
            <a:off x="6065686" y="1941192"/>
            <a:ext cx="1254786" cy="163520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a:solidFill>
                  <a:schemeClr val="bg1"/>
                </a:solidFill>
                <a:latin typeface="Figtree" pitchFamily="2" charset="0"/>
              </a:rPr>
              <a:t>Driving informed decision making – right data, right time</a:t>
            </a:r>
          </a:p>
          <a:p>
            <a:pPr marL="115888" indent="-115888">
              <a:spcBef>
                <a:spcPts val="0"/>
              </a:spcBef>
              <a:spcAft>
                <a:spcPts val="400"/>
              </a:spcAft>
              <a:buClr>
                <a:schemeClr val="bg1"/>
              </a:buClr>
            </a:pPr>
            <a:r>
              <a:rPr lang="en-US" sz="850">
                <a:solidFill>
                  <a:schemeClr val="bg1"/>
                </a:solidFill>
                <a:latin typeface="Figtree" pitchFamily="2" charset="0"/>
              </a:rPr>
              <a:t>Rich graphical representation of organizational performance data</a:t>
            </a:r>
          </a:p>
          <a:p>
            <a:pPr marL="115888" indent="-115888">
              <a:spcBef>
                <a:spcPts val="0"/>
              </a:spcBef>
              <a:spcAft>
                <a:spcPts val="400"/>
              </a:spcAft>
              <a:buClr>
                <a:schemeClr val="bg1"/>
              </a:buClr>
            </a:pPr>
            <a:r>
              <a:rPr lang="en-US" sz="850">
                <a:solidFill>
                  <a:schemeClr val="bg1"/>
                </a:solidFill>
                <a:latin typeface="Figtree" pitchFamily="2" charset="0"/>
              </a:rPr>
              <a:t>Provide key performance metrics</a:t>
            </a:r>
          </a:p>
          <a:p>
            <a:pPr marL="115888" indent="-115888">
              <a:spcBef>
                <a:spcPts val="0"/>
              </a:spcBef>
              <a:spcAft>
                <a:spcPts val="400"/>
              </a:spcAft>
              <a:buClr>
                <a:schemeClr val="bg1"/>
              </a:buClr>
            </a:pPr>
            <a:r>
              <a:rPr lang="en-US" sz="850">
                <a:solidFill>
                  <a:schemeClr val="bg1"/>
                </a:solidFill>
                <a:latin typeface="Figtree" pitchFamily="2" charset="0"/>
              </a:rPr>
              <a:t>Create charts, graphs, lists and more to display data</a:t>
            </a:r>
          </a:p>
          <a:p>
            <a:pPr marL="115888" indent="-115888">
              <a:spcBef>
                <a:spcPts val="0"/>
              </a:spcBef>
              <a:spcAft>
                <a:spcPts val="400"/>
              </a:spcAft>
              <a:buClr>
                <a:schemeClr val="bg1"/>
              </a:buClr>
            </a:pPr>
            <a:r>
              <a:rPr lang="en-US" sz="850">
                <a:solidFill>
                  <a:schemeClr val="bg1"/>
                </a:solidFill>
                <a:latin typeface="Figtree" pitchFamily="2" charset="0"/>
              </a:rPr>
              <a:t>Call attention to key areas </a:t>
            </a:r>
          </a:p>
          <a:p>
            <a:pPr marL="115888" indent="-115888">
              <a:spcBef>
                <a:spcPts val="0"/>
              </a:spcBef>
              <a:spcAft>
                <a:spcPts val="400"/>
              </a:spcAft>
              <a:buClr>
                <a:schemeClr val="bg1"/>
              </a:buClr>
            </a:pPr>
            <a:r>
              <a:rPr lang="en-US" sz="850">
                <a:solidFill>
                  <a:schemeClr val="bg1"/>
                </a:solidFill>
                <a:latin typeface="Figtree" pitchFamily="2" charset="0"/>
              </a:rPr>
              <a:t>Included with core product</a:t>
            </a:r>
          </a:p>
          <a:p>
            <a:pPr marL="115888" indent="-115888">
              <a:spcBef>
                <a:spcPts val="0"/>
              </a:spcBef>
              <a:spcAft>
                <a:spcPts val="400"/>
              </a:spcAft>
              <a:buClr>
                <a:schemeClr val="bg1"/>
              </a:buClr>
            </a:pPr>
            <a:endParaRPr lang="en-US" sz="850">
              <a:solidFill>
                <a:schemeClr val="bg1"/>
              </a:solidFill>
              <a:latin typeface="Figtree" pitchFamily="2" charset="0"/>
            </a:endParaRPr>
          </a:p>
        </p:txBody>
      </p:sp>
      <p:sp>
        <p:nvSpPr>
          <p:cNvPr id="33" name="Content Placeholder 20">
            <a:extLst>
              <a:ext uri="{FF2B5EF4-FFF2-40B4-BE49-F238E27FC236}">
                <a16:creationId xmlns:a16="http://schemas.microsoft.com/office/drawing/2014/main" id="{5559C173-6D4A-9973-4400-8415F1393545}"/>
              </a:ext>
            </a:extLst>
          </p:cNvPr>
          <p:cNvSpPr txBox="1">
            <a:spLocks/>
          </p:cNvSpPr>
          <p:nvPr/>
        </p:nvSpPr>
        <p:spPr>
          <a:xfrm>
            <a:off x="7381867" y="1428750"/>
            <a:ext cx="1254786" cy="163520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dirty="0">
                <a:solidFill>
                  <a:schemeClr val="bg1"/>
                </a:solidFill>
                <a:latin typeface="Figtree" pitchFamily="2" charset="0"/>
              </a:rPr>
              <a:t>Fresh modern interface</a:t>
            </a:r>
          </a:p>
          <a:p>
            <a:pPr marL="115888" indent="-115888">
              <a:spcBef>
                <a:spcPts val="0"/>
              </a:spcBef>
              <a:spcAft>
                <a:spcPts val="400"/>
              </a:spcAft>
              <a:buClr>
                <a:schemeClr val="bg1"/>
              </a:buClr>
            </a:pPr>
            <a:r>
              <a:rPr lang="en-US" sz="850" dirty="0">
                <a:solidFill>
                  <a:schemeClr val="bg1"/>
                </a:solidFill>
                <a:latin typeface="Figtree" pitchFamily="2" charset="0"/>
              </a:rPr>
              <a:t>Built with usability in mind</a:t>
            </a:r>
          </a:p>
          <a:p>
            <a:pPr marL="115888" indent="-115888">
              <a:spcBef>
                <a:spcPts val="0"/>
              </a:spcBef>
              <a:spcAft>
                <a:spcPts val="400"/>
              </a:spcAft>
              <a:buClr>
                <a:schemeClr val="bg1"/>
              </a:buClr>
            </a:pPr>
            <a:r>
              <a:rPr lang="en-US" sz="850" dirty="0">
                <a:solidFill>
                  <a:schemeClr val="bg1"/>
                </a:solidFill>
                <a:latin typeface="Figtree" pitchFamily="2" charset="0"/>
              </a:rPr>
              <a:t>Reimagined features and improved user flows</a:t>
            </a:r>
          </a:p>
          <a:p>
            <a:pPr marL="115888" indent="-115888">
              <a:spcBef>
                <a:spcPts val="0"/>
              </a:spcBef>
              <a:spcAft>
                <a:spcPts val="400"/>
              </a:spcAft>
              <a:buClr>
                <a:schemeClr val="bg1"/>
              </a:buClr>
            </a:pPr>
            <a:r>
              <a:rPr lang="en-US" sz="850" dirty="0">
                <a:solidFill>
                  <a:schemeClr val="bg1"/>
                </a:solidFill>
                <a:latin typeface="Figtree" pitchFamily="2" charset="0"/>
              </a:rPr>
              <a:t>More powerful and flexible user-defined componentry</a:t>
            </a:r>
          </a:p>
          <a:p>
            <a:pPr marL="115888" indent="-115888">
              <a:spcBef>
                <a:spcPts val="0"/>
              </a:spcBef>
              <a:spcAft>
                <a:spcPts val="400"/>
              </a:spcAft>
              <a:buClr>
                <a:schemeClr val="bg1"/>
              </a:buClr>
            </a:pPr>
            <a:r>
              <a:rPr lang="en-US" sz="850" dirty="0">
                <a:solidFill>
                  <a:schemeClr val="bg1"/>
                </a:solidFill>
                <a:latin typeface="Figtree" pitchFamily="2" charset="0"/>
              </a:rPr>
              <a:t>Constantly evolving and improving based on user feedback</a:t>
            </a:r>
          </a:p>
          <a:p>
            <a:pPr marL="115888" indent="-115888">
              <a:spcBef>
                <a:spcPts val="0"/>
              </a:spcBef>
              <a:spcAft>
                <a:spcPts val="400"/>
              </a:spcAft>
              <a:buClr>
                <a:schemeClr val="bg1"/>
              </a:buClr>
            </a:pPr>
            <a:r>
              <a:rPr lang="en-US" sz="850" dirty="0">
                <a:solidFill>
                  <a:schemeClr val="bg1"/>
                </a:solidFill>
                <a:latin typeface="Figtree" pitchFamily="2" charset="0"/>
              </a:rPr>
              <a:t>Browser  and device agnostic – available on PCs, Macs, tablets</a:t>
            </a:r>
          </a:p>
          <a:p>
            <a:pPr marL="115888" indent="-115888">
              <a:spcBef>
                <a:spcPts val="0"/>
              </a:spcBef>
              <a:spcAft>
                <a:spcPts val="400"/>
              </a:spcAft>
              <a:buClr>
                <a:schemeClr val="bg1"/>
              </a:buClr>
            </a:pPr>
            <a:r>
              <a:rPr lang="en-US" sz="850" dirty="0">
                <a:solidFill>
                  <a:schemeClr val="bg1"/>
                </a:solidFill>
                <a:latin typeface="Figtree" pitchFamily="2" charset="0"/>
              </a:rPr>
              <a:t>Modernized and expanded API</a:t>
            </a:r>
          </a:p>
        </p:txBody>
      </p:sp>
      <p:sp>
        <p:nvSpPr>
          <p:cNvPr id="34" name="Content Placeholder 20">
            <a:extLst>
              <a:ext uri="{FF2B5EF4-FFF2-40B4-BE49-F238E27FC236}">
                <a16:creationId xmlns:a16="http://schemas.microsoft.com/office/drawing/2014/main" id="{A44C4008-761F-3E18-7382-36AEE9F1A0A7}"/>
              </a:ext>
            </a:extLst>
          </p:cNvPr>
          <p:cNvSpPr txBox="1">
            <a:spLocks/>
          </p:cNvSpPr>
          <p:nvPr/>
        </p:nvSpPr>
        <p:spPr>
          <a:xfrm>
            <a:off x="2103932" y="3472462"/>
            <a:ext cx="1254786" cy="1050211"/>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dirty="0">
                <a:solidFill>
                  <a:schemeClr val="bg1"/>
                </a:solidFill>
                <a:latin typeface="Figtree" pitchFamily="2" charset="0"/>
              </a:rPr>
              <a:t>Considering years of customer requests and feedback</a:t>
            </a:r>
          </a:p>
          <a:p>
            <a:pPr marL="115888" indent="-115888">
              <a:spcBef>
                <a:spcPts val="0"/>
              </a:spcBef>
              <a:spcAft>
                <a:spcPts val="400"/>
              </a:spcAft>
              <a:buClr>
                <a:schemeClr val="bg1"/>
              </a:buClr>
            </a:pPr>
            <a:r>
              <a:rPr lang="en-US" sz="850" dirty="0">
                <a:solidFill>
                  <a:schemeClr val="bg1"/>
                </a:solidFill>
                <a:latin typeface="Figtree" pitchFamily="2" charset="0"/>
              </a:rPr>
              <a:t>Adding efficiency to key processes</a:t>
            </a:r>
          </a:p>
          <a:p>
            <a:pPr marL="115888" indent="-115888">
              <a:spcBef>
                <a:spcPts val="0"/>
              </a:spcBef>
              <a:spcAft>
                <a:spcPts val="400"/>
              </a:spcAft>
              <a:buClr>
                <a:schemeClr val="bg1"/>
              </a:buClr>
            </a:pPr>
            <a:r>
              <a:rPr lang="en-US" sz="850" dirty="0">
                <a:solidFill>
                  <a:schemeClr val="bg1"/>
                </a:solidFill>
                <a:latin typeface="Figtree" pitchFamily="2" charset="0"/>
              </a:rPr>
              <a:t>Reimagining features and functionality </a:t>
            </a:r>
          </a:p>
        </p:txBody>
      </p:sp>
      <p:sp>
        <p:nvSpPr>
          <p:cNvPr id="35" name="Content Placeholder 20">
            <a:extLst>
              <a:ext uri="{FF2B5EF4-FFF2-40B4-BE49-F238E27FC236}">
                <a16:creationId xmlns:a16="http://schemas.microsoft.com/office/drawing/2014/main" id="{2C36DC99-D34D-31D5-5339-232762BE0599}"/>
              </a:ext>
            </a:extLst>
          </p:cNvPr>
          <p:cNvSpPr txBox="1">
            <a:spLocks/>
          </p:cNvSpPr>
          <p:nvPr/>
        </p:nvSpPr>
        <p:spPr>
          <a:xfrm>
            <a:off x="779510" y="3964702"/>
            <a:ext cx="1254786" cy="68472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a:solidFill>
                  <a:schemeClr val="bg1"/>
                </a:solidFill>
                <a:latin typeface="Figtree" pitchFamily="2" charset="0"/>
              </a:rPr>
              <a:t>Vantagepoint is an upgrade from Vision – industry proven</a:t>
            </a:r>
          </a:p>
          <a:p>
            <a:pPr marL="115888" indent="-115888">
              <a:spcBef>
                <a:spcPts val="0"/>
              </a:spcBef>
              <a:spcAft>
                <a:spcPts val="400"/>
              </a:spcAft>
              <a:buClr>
                <a:schemeClr val="bg1"/>
              </a:buClr>
            </a:pPr>
            <a:r>
              <a:rPr lang="en-US" sz="850">
                <a:solidFill>
                  <a:schemeClr val="bg1"/>
                </a:solidFill>
                <a:latin typeface="Figtree" pitchFamily="2" charset="0"/>
              </a:rPr>
              <a:t>Same underlying business logic</a:t>
            </a:r>
          </a:p>
        </p:txBody>
      </p:sp>
    </p:spTree>
    <p:extLst>
      <p:ext uri="{BB962C8B-B14F-4D97-AF65-F5344CB8AC3E}">
        <p14:creationId xmlns:p14="http://schemas.microsoft.com/office/powerpoint/2010/main" val="2249731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C5025-7F89-0B59-D2E6-17E842009635}"/>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63541259-39E5-09A2-CE2C-F107C592527E}"/>
              </a:ext>
            </a:extLst>
          </p:cNvPr>
          <p:cNvSpPr/>
          <p:nvPr/>
        </p:nvSpPr>
        <p:spPr bwMode="auto">
          <a:xfrm>
            <a:off x="7641503" y="116581"/>
            <a:ext cx="575146" cy="575146"/>
          </a:xfrm>
          <a:prstGeom prst="ellipse">
            <a:avLst/>
          </a:prstGeom>
          <a:solidFill>
            <a:schemeClr val="bg1">
              <a:lumMod val="65000"/>
            </a:schemeClr>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7" name="Oval 6">
            <a:extLst>
              <a:ext uri="{FF2B5EF4-FFF2-40B4-BE49-F238E27FC236}">
                <a16:creationId xmlns:a16="http://schemas.microsoft.com/office/drawing/2014/main" id="{D947D3B5-291A-7D0D-5286-906C033A6EBD}"/>
              </a:ext>
            </a:extLst>
          </p:cNvPr>
          <p:cNvSpPr/>
          <p:nvPr/>
        </p:nvSpPr>
        <p:spPr bwMode="auto">
          <a:xfrm>
            <a:off x="1032143" y="2709118"/>
            <a:ext cx="575146" cy="575146"/>
          </a:xfrm>
          <a:prstGeom prst="ellipse">
            <a:avLst/>
          </a:prstGeom>
          <a:solidFill>
            <a:schemeClr val="bg1">
              <a:lumMod val="65000"/>
            </a:schemeClr>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9" name="Oval 8">
            <a:extLst>
              <a:ext uri="{FF2B5EF4-FFF2-40B4-BE49-F238E27FC236}">
                <a16:creationId xmlns:a16="http://schemas.microsoft.com/office/drawing/2014/main" id="{C2E2C0DB-C07F-D19F-36A9-213547D91A06}"/>
              </a:ext>
            </a:extLst>
          </p:cNvPr>
          <p:cNvSpPr/>
          <p:nvPr/>
        </p:nvSpPr>
        <p:spPr bwMode="auto">
          <a:xfrm>
            <a:off x="3619870" y="1687799"/>
            <a:ext cx="575146" cy="575146"/>
          </a:xfrm>
          <a:prstGeom prst="ellipse">
            <a:avLst/>
          </a:prstGeom>
          <a:solidFill>
            <a:schemeClr val="bg1">
              <a:lumMod val="65000"/>
            </a:schemeClr>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10" name="Oval 9">
            <a:extLst>
              <a:ext uri="{FF2B5EF4-FFF2-40B4-BE49-F238E27FC236}">
                <a16:creationId xmlns:a16="http://schemas.microsoft.com/office/drawing/2014/main" id="{BB779252-2FBB-01E9-BC16-7760B1F07CE1}"/>
              </a:ext>
            </a:extLst>
          </p:cNvPr>
          <p:cNvSpPr/>
          <p:nvPr/>
        </p:nvSpPr>
        <p:spPr bwMode="auto">
          <a:xfrm>
            <a:off x="4919587" y="1186481"/>
            <a:ext cx="575146" cy="575146"/>
          </a:xfrm>
          <a:prstGeom prst="ellipse">
            <a:avLst/>
          </a:prstGeom>
          <a:solidFill>
            <a:schemeClr val="bg1">
              <a:lumMod val="65000"/>
            </a:schemeClr>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11" name="Oval 10">
            <a:extLst>
              <a:ext uri="{FF2B5EF4-FFF2-40B4-BE49-F238E27FC236}">
                <a16:creationId xmlns:a16="http://schemas.microsoft.com/office/drawing/2014/main" id="{5A67758C-18FF-88BA-3B1F-0B7AC0E5E80B}"/>
              </a:ext>
            </a:extLst>
          </p:cNvPr>
          <p:cNvSpPr/>
          <p:nvPr/>
        </p:nvSpPr>
        <p:spPr bwMode="auto">
          <a:xfrm>
            <a:off x="6264452" y="658532"/>
            <a:ext cx="575146" cy="575146"/>
          </a:xfrm>
          <a:prstGeom prst="ellipse">
            <a:avLst/>
          </a:prstGeom>
          <a:solidFill>
            <a:schemeClr val="bg1">
              <a:lumMod val="65000"/>
            </a:schemeClr>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pic>
        <p:nvPicPr>
          <p:cNvPr id="6" name="Picture 5">
            <a:extLst>
              <a:ext uri="{FF2B5EF4-FFF2-40B4-BE49-F238E27FC236}">
                <a16:creationId xmlns:a16="http://schemas.microsoft.com/office/drawing/2014/main" id="{9FB63419-C4F8-4DB6-2901-2C4526897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4608" y="107017"/>
            <a:ext cx="561231" cy="561231"/>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34D02395-C6DF-A0AD-2EAA-6D08EE7A8153}"/>
              </a:ext>
            </a:extLst>
          </p:cNvPr>
          <p:cNvSpPr txBox="1"/>
          <p:nvPr/>
        </p:nvSpPr>
        <p:spPr>
          <a:xfrm>
            <a:off x="1106758" y="2731537"/>
            <a:ext cx="425915" cy="646331"/>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Omnes Semibold" pitchFamily="50" charset="0"/>
              </a:rPr>
              <a:t>V</a:t>
            </a:r>
          </a:p>
        </p:txBody>
      </p:sp>
      <p:pic>
        <p:nvPicPr>
          <p:cNvPr id="27" name="Picture 26">
            <a:extLst>
              <a:ext uri="{FF2B5EF4-FFF2-40B4-BE49-F238E27FC236}">
                <a16:creationId xmlns:a16="http://schemas.microsoft.com/office/drawing/2014/main" id="{DEAEA1E1-DF8C-33C2-7485-7C05A09466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447" y="1678738"/>
            <a:ext cx="540860" cy="540860"/>
          </a:xfrm>
          <a:prstGeom prst="rect">
            <a:avLst/>
          </a:prstGeom>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B11F3844-8789-B247-793F-58FF26F553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7427" y="714772"/>
            <a:ext cx="430583" cy="430583"/>
          </a:xfrm>
          <a:prstGeom prst="rect">
            <a:avLst/>
          </a:prstGeom>
          <a:effectLst>
            <a:outerShdw blurRad="50800" dist="38100" dir="2700000" algn="tl" rotWithShape="0">
              <a:prstClr val="black">
                <a:alpha val="40000"/>
              </a:prstClr>
            </a:outerShdw>
          </a:effectLst>
        </p:spPr>
      </p:pic>
      <p:pic>
        <p:nvPicPr>
          <p:cNvPr id="29" name="Picture 28">
            <a:extLst>
              <a:ext uri="{FF2B5EF4-FFF2-40B4-BE49-F238E27FC236}">
                <a16:creationId xmlns:a16="http://schemas.microsoft.com/office/drawing/2014/main" id="{EAF2F55F-A53B-2B9C-C1AF-564598A886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9916" y="1254962"/>
            <a:ext cx="433100" cy="43310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D51366D0-E8BA-5D0E-9771-90BE58345995}"/>
              </a:ext>
            </a:extLst>
          </p:cNvPr>
          <p:cNvSpPr>
            <a:spLocks noGrp="1"/>
          </p:cNvSpPr>
          <p:nvPr>
            <p:ph type="title"/>
          </p:nvPr>
        </p:nvSpPr>
        <p:spPr/>
        <p:txBody>
          <a:bodyPr/>
          <a:lstStyle/>
          <a:p>
            <a:r>
              <a:rPr lang="en-US" sz="2000" b="0" dirty="0"/>
              <a:t>Compelling Vision-Using Organizations to Upgrade</a:t>
            </a:r>
            <a:endParaRPr lang="en-US" dirty="0"/>
          </a:p>
        </p:txBody>
      </p:sp>
      <p:sp>
        <p:nvSpPr>
          <p:cNvPr id="3" name="Slide Number Placeholder 2">
            <a:extLst>
              <a:ext uri="{FF2B5EF4-FFF2-40B4-BE49-F238E27FC236}">
                <a16:creationId xmlns:a16="http://schemas.microsoft.com/office/drawing/2014/main" id="{228233E1-5AF1-0A80-473E-8DFEC89555C8}"/>
              </a:ext>
            </a:extLst>
          </p:cNvPr>
          <p:cNvSpPr>
            <a:spLocks noGrp="1"/>
          </p:cNvSpPr>
          <p:nvPr>
            <p:ph type="sldNum" sz="quarter" idx="28"/>
          </p:nvPr>
        </p:nvSpPr>
        <p:spPr/>
        <p:txBody>
          <a:bodyPr/>
          <a:lstStyle/>
          <a:p>
            <a:fld id="{6CC0B945-51BC-184C-9E4B-E8B42E9AF6BD}" type="slidenum">
              <a:rPr lang="en-US" smtClean="0"/>
              <a:pPr/>
              <a:t>6</a:t>
            </a:fld>
            <a:endParaRPr lang="en-US"/>
          </a:p>
        </p:txBody>
      </p:sp>
      <p:sp>
        <p:nvSpPr>
          <p:cNvPr id="4" name="Footer Placeholder 3">
            <a:extLst>
              <a:ext uri="{FF2B5EF4-FFF2-40B4-BE49-F238E27FC236}">
                <a16:creationId xmlns:a16="http://schemas.microsoft.com/office/drawing/2014/main" id="{6D0FBD16-6823-2E4B-2A5E-0212BA6D4F63}"/>
              </a:ext>
            </a:extLst>
          </p:cNvPr>
          <p:cNvSpPr>
            <a:spLocks noGrp="1"/>
          </p:cNvSpPr>
          <p:nvPr>
            <p:ph type="ftr" sz="quarter" idx="3"/>
          </p:nvPr>
        </p:nvSpPr>
        <p:spPr/>
        <p:txBody>
          <a:bodyPr/>
          <a:lstStyle/>
          <a:p>
            <a:r>
              <a:rPr lang="en-US">
                <a:solidFill>
                  <a:srgbClr val="FFFFFF">
                    <a:lumMod val="50000"/>
                  </a:srgbClr>
                </a:solidFill>
              </a:rPr>
              <a:t>CONFIDENTIAL © Deltek, Inc. All Rights Reserved.</a:t>
            </a:r>
          </a:p>
        </p:txBody>
      </p:sp>
      <p:sp>
        <p:nvSpPr>
          <p:cNvPr id="8" name="Oval 7">
            <a:extLst>
              <a:ext uri="{FF2B5EF4-FFF2-40B4-BE49-F238E27FC236}">
                <a16:creationId xmlns:a16="http://schemas.microsoft.com/office/drawing/2014/main" id="{9002B8F6-B4A7-7AAA-21F3-2DC29B458234}"/>
              </a:ext>
            </a:extLst>
          </p:cNvPr>
          <p:cNvSpPr/>
          <p:nvPr/>
        </p:nvSpPr>
        <p:spPr bwMode="auto">
          <a:xfrm>
            <a:off x="2284669" y="2217418"/>
            <a:ext cx="575146" cy="575146"/>
          </a:xfrm>
          <a:prstGeom prst="ellipse">
            <a:avLst/>
          </a:prstGeom>
          <a:solidFill>
            <a:srgbClr val="2276CA"/>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12" name="Freeform: Shape 76">
            <a:extLst>
              <a:ext uri="{FF2B5EF4-FFF2-40B4-BE49-F238E27FC236}">
                <a16:creationId xmlns:a16="http://schemas.microsoft.com/office/drawing/2014/main" id="{B9BA346E-0D45-FE23-B791-30704B481C54}"/>
              </a:ext>
            </a:extLst>
          </p:cNvPr>
          <p:cNvSpPr/>
          <p:nvPr/>
        </p:nvSpPr>
        <p:spPr>
          <a:xfrm>
            <a:off x="7347467" y="997125"/>
            <a:ext cx="1321961" cy="3777337"/>
          </a:xfrm>
          <a:custGeom>
            <a:avLst/>
            <a:gdLst>
              <a:gd name="connsiteX0" fmla="*/ 0 w 881809"/>
              <a:gd name="connsiteY0" fmla="*/ 0 h 3857566"/>
              <a:gd name="connsiteX1" fmla="*/ 881809 w 881809"/>
              <a:gd name="connsiteY1" fmla="*/ 0 h 3857566"/>
              <a:gd name="connsiteX2" fmla="*/ 881809 w 881809"/>
              <a:gd name="connsiteY2" fmla="*/ 3857567 h 3857566"/>
              <a:gd name="connsiteX3" fmla="*/ 0 w 881809"/>
              <a:gd name="connsiteY3" fmla="*/ 3857567 h 3857566"/>
            </a:gdLst>
            <a:ahLst/>
            <a:cxnLst>
              <a:cxn ang="0">
                <a:pos x="connsiteX0" y="connsiteY0"/>
              </a:cxn>
              <a:cxn ang="0">
                <a:pos x="connsiteX1" y="connsiteY1"/>
              </a:cxn>
              <a:cxn ang="0">
                <a:pos x="connsiteX2" y="connsiteY2"/>
              </a:cxn>
              <a:cxn ang="0">
                <a:pos x="connsiteX3" y="connsiteY3"/>
              </a:cxn>
            </a:cxnLst>
            <a:rect l="l" t="t" r="r" b="b"/>
            <a:pathLst>
              <a:path w="881809" h="3857566">
                <a:moveTo>
                  <a:pt x="0" y="0"/>
                </a:moveTo>
                <a:lnTo>
                  <a:pt x="881809" y="0"/>
                </a:lnTo>
                <a:lnTo>
                  <a:pt x="881809" y="3857567"/>
                </a:lnTo>
                <a:lnTo>
                  <a:pt x="0" y="3857567"/>
                </a:lnTo>
                <a:close/>
              </a:path>
            </a:pathLst>
          </a:custGeom>
          <a:solidFill>
            <a:schemeClr val="bg1">
              <a:lumMod val="65000"/>
            </a:schemeClr>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3" name="Freeform: Shape 77">
            <a:extLst>
              <a:ext uri="{FF2B5EF4-FFF2-40B4-BE49-F238E27FC236}">
                <a16:creationId xmlns:a16="http://schemas.microsoft.com/office/drawing/2014/main" id="{3F1F6F18-C42E-01A7-C2A2-7B1EAE1C9604}"/>
              </a:ext>
            </a:extLst>
          </p:cNvPr>
          <p:cNvSpPr/>
          <p:nvPr/>
        </p:nvSpPr>
        <p:spPr>
          <a:xfrm>
            <a:off x="6027132" y="1481397"/>
            <a:ext cx="1321961" cy="3293066"/>
          </a:xfrm>
          <a:custGeom>
            <a:avLst/>
            <a:gdLst>
              <a:gd name="connsiteX0" fmla="*/ 0 w 881809"/>
              <a:gd name="connsiteY0" fmla="*/ 0 h 3390436"/>
              <a:gd name="connsiteX1" fmla="*/ 881809 w 881809"/>
              <a:gd name="connsiteY1" fmla="*/ 0 h 3390436"/>
              <a:gd name="connsiteX2" fmla="*/ 881809 w 881809"/>
              <a:gd name="connsiteY2" fmla="*/ 3390436 h 3390436"/>
              <a:gd name="connsiteX3" fmla="*/ 0 w 881809"/>
              <a:gd name="connsiteY3" fmla="*/ 3390436 h 3390436"/>
            </a:gdLst>
            <a:ahLst/>
            <a:cxnLst>
              <a:cxn ang="0">
                <a:pos x="connsiteX0" y="connsiteY0"/>
              </a:cxn>
              <a:cxn ang="0">
                <a:pos x="connsiteX1" y="connsiteY1"/>
              </a:cxn>
              <a:cxn ang="0">
                <a:pos x="connsiteX2" y="connsiteY2"/>
              </a:cxn>
              <a:cxn ang="0">
                <a:pos x="connsiteX3" y="connsiteY3"/>
              </a:cxn>
            </a:cxnLst>
            <a:rect l="l" t="t" r="r" b="b"/>
            <a:pathLst>
              <a:path w="881809" h="3390436">
                <a:moveTo>
                  <a:pt x="0" y="0"/>
                </a:moveTo>
                <a:lnTo>
                  <a:pt x="881809" y="0"/>
                </a:lnTo>
                <a:lnTo>
                  <a:pt x="881809" y="3390436"/>
                </a:lnTo>
                <a:lnTo>
                  <a:pt x="0" y="3390436"/>
                </a:lnTo>
                <a:close/>
              </a:path>
            </a:pathLst>
          </a:custGeom>
          <a:solidFill>
            <a:schemeClr val="bg1">
              <a:lumMod val="65000"/>
            </a:schemeClr>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4" name="Freeform: Shape 78">
            <a:extLst>
              <a:ext uri="{FF2B5EF4-FFF2-40B4-BE49-F238E27FC236}">
                <a16:creationId xmlns:a16="http://schemas.microsoft.com/office/drawing/2014/main" id="{4C890E85-5D1F-13DC-7501-DF52F5D32F1C}"/>
              </a:ext>
            </a:extLst>
          </p:cNvPr>
          <p:cNvSpPr/>
          <p:nvPr/>
        </p:nvSpPr>
        <p:spPr>
          <a:xfrm>
            <a:off x="4706800" y="1998909"/>
            <a:ext cx="1321961" cy="2775554"/>
          </a:xfrm>
          <a:custGeom>
            <a:avLst/>
            <a:gdLst>
              <a:gd name="connsiteX0" fmla="*/ 0 w 881809"/>
              <a:gd name="connsiteY0" fmla="*/ 0 h 2891242"/>
              <a:gd name="connsiteX1" fmla="*/ 881809 w 881809"/>
              <a:gd name="connsiteY1" fmla="*/ 0 h 2891242"/>
              <a:gd name="connsiteX2" fmla="*/ 881809 w 881809"/>
              <a:gd name="connsiteY2" fmla="*/ 2891243 h 2891242"/>
              <a:gd name="connsiteX3" fmla="*/ 0 w 881809"/>
              <a:gd name="connsiteY3" fmla="*/ 2891243 h 2891242"/>
            </a:gdLst>
            <a:ahLst/>
            <a:cxnLst>
              <a:cxn ang="0">
                <a:pos x="connsiteX0" y="connsiteY0"/>
              </a:cxn>
              <a:cxn ang="0">
                <a:pos x="connsiteX1" y="connsiteY1"/>
              </a:cxn>
              <a:cxn ang="0">
                <a:pos x="connsiteX2" y="connsiteY2"/>
              </a:cxn>
              <a:cxn ang="0">
                <a:pos x="connsiteX3" y="connsiteY3"/>
              </a:cxn>
            </a:cxnLst>
            <a:rect l="l" t="t" r="r" b="b"/>
            <a:pathLst>
              <a:path w="881809" h="2891242">
                <a:moveTo>
                  <a:pt x="0" y="0"/>
                </a:moveTo>
                <a:lnTo>
                  <a:pt x="881809" y="0"/>
                </a:lnTo>
                <a:lnTo>
                  <a:pt x="881809" y="2891243"/>
                </a:lnTo>
                <a:lnTo>
                  <a:pt x="0" y="2891243"/>
                </a:lnTo>
                <a:close/>
              </a:path>
            </a:pathLst>
          </a:custGeom>
          <a:solidFill>
            <a:schemeClr val="bg1">
              <a:lumMod val="65000"/>
            </a:schemeClr>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5" name="Freeform: Shape 79">
            <a:extLst>
              <a:ext uri="{FF2B5EF4-FFF2-40B4-BE49-F238E27FC236}">
                <a16:creationId xmlns:a16="http://schemas.microsoft.com/office/drawing/2014/main" id="{ECA0AFFB-6A00-D9CD-CDBF-FAA491F2017E}"/>
              </a:ext>
            </a:extLst>
          </p:cNvPr>
          <p:cNvSpPr/>
          <p:nvPr/>
        </p:nvSpPr>
        <p:spPr>
          <a:xfrm>
            <a:off x="3384893" y="2496123"/>
            <a:ext cx="1321961" cy="2273091"/>
          </a:xfrm>
          <a:custGeom>
            <a:avLst/>
            <a:gdLst>
              <a:gd name="connsiteX0" fmla="*/ 0 w 881809"/>
              <a:gd name="connsiteY0" fmla="*/ 0 h 2403888"/>
              <a:gd name="connsiteX1" fmla="*/ 881809 w 881809"/>
              <a:gd name="connsiteY1" fmla="*/ 0 h 2403888"/>
              <a:gd name="connsiteX2" fmla="*/ 881809 w 881809"/>
              <a:gd name="connsiteY2" fmla="*/ 2403888 h 2403888"/>
              <a:gd name="connsiteX3" fmla="*/ 0 w 881809"/>
              <a:gd name="connsiteY3" fmla="*/ 2403888 h 2403888"/>
            </a:gdLst>
            <a:ahLst/>
            <a:cxnLst>
              <a:cxn ang="0">
                <a:pos x="connsiteX0" y="connsiteY0"/>
              </a:cxn>
              <a:cxn ang="0">
                <a:pos x="connsiteX1" y="connsiteY1"/>
              </a:cxn>
              <a:cxn ang="0">
                <a:pos x="connsiteX2" y="connsiteY2"/>
              </a:cxn>
              <a:cxn ang="0">
                <a:pos x="connsiteX3" y="connsiteY3"/>
              </a:cxn>
            </a:cxnLst>
            <a:rect l="l" t="t" r="r" b="b"/>
            <a:pathLst>
              <a:path w="881809" h="2403888">
                <a:moveTo>
                  <a:pt x="0" y="0"/>
                </a:moveTo>
                <a:lnTo>
                  <a:pt x="881809" y="0"/>
                </a:lnTo>
                <a:lnTo>
                  <a:pt x="881809" y="2403888"/>
                </a:lnTo>
                <a:lnTo>
                  <a:pt x="0" y="2403888"/>
                </a:lnTo>
                <a:close/>
              </a:path>
            </a:pathLst>
          </a:custGeom>
          <a:solidFill>
            <a:schemeClr val="bg1">
              <a:lumMod val="65000"/>
            </a:schemeClr>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6" name="Freeform: Shape 80">
            <a:extLst>
              <a:ext uri="{FF2B5EF4-FFF2-40B4-BE49-F238E27FC236}">
                <a16:creationId xmlns:a16="http://schemas.microsoft.com/office/drawing/2014/main" id="{63CCA974-659C-0D47-B0A5-AA44BC445B5E}"/>
              </a:ext>
            </a:extLst>
          </p:cNvPr>
          <p:cNvSpPr/>
          <p:nvPr/>
        </p:nvSpPr>
        <p:spPr>
          <a:xfrm>
            <a:off x="2066763" y="3001113"/>
            <a:ext cx="1321961" cy="1774699"/>
          </a:xfrm>
          <a:custGeom>
            <a:avLst/>
            <a:gdLst>
              <a:gd name="connsiteX0" fmla="*/ 0 w 881809"/>
              <a:gd name="connsiteY0" fmla="*/ 0 h 1912751"/>
              <a:gd name="connsiteX1" fmla="*/ 881809 w 881809"/>
              <a:gd name="connsiteY1" fmla="*/ 0 h 1912751"/>
              <a:gd name="connsiteX2" fmla="*/ 881809 w 881809"/>
              <a:gd name="connsiteY2" fmla="*/ 1912752 h 1912751"/>
              <a:gd name="connsiteX3" fmla="*/ 0 w 881809"/>
              <a:gd name="connsiteY3" fmla="*/ 1912752 h 1912751"/>
            </a:gdLst>
            <a:ahLst/>
            <a:cxnLst>
              <a:cxn ang="0">
                <a:pos x="connsiteX0" y="connsiteY0"/>
              </a:cxn>
              <a:cxn ang="0">
                <a:pos x="connsiteX1" y="connsiteY1"/>
              </a:cxn>
              <a:cxn ang="0">
                <a:pos x="connsiteX2" y="connsiteY2"/>
              </a:cxn>
              <a:cxn ang="0">
                <a:pos x="connsiteX3" y="connsiteY3"/>
              </a:cxn>
            </a:cxnLst>
            <a:rect l="l" t="t" r="r" b="b"/>
            <a:pathLst>
              <a:path w="881809" h="1912751">
                <a:moveTo>
                  <a:pt x="0" y="0"/>
                </a:moveTo>
                <a:lnTo>
                  <a:pt x="881809" y="0"/>
                </a:lnTo>
                <a:lnTo>
                  <a:pt x="881809" y="1912752"/>
                </a:lnTo>
                <a:lnTo>
                  <a:pt x="0" y="1912752"/>
                </a:lnTo>
                <a:close/>
              </a:path>
            </a:pathLst>
          </a:custGeom>
          <a:solidFill>
            <a:srgbClr val="2276CA"/>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7" name="Freeform: Shape 81">
            <a:extLst>
              <a:ext uri="{FF2B5EF4-FFF2-40B4-BE49-F238E27FC236}">
                <a16:creationId xmlns:a16="http://schemas.microsoft.com/office/drawing/2014/main" id="{5BDF2D6C-2428-12F9-19EC-94C0FDDFDA94}"/>
              </a:ext>
            </a:extLst>
          </p:cNvPr>
          <p:cNvSpPr/>
          <p:nvPr/>
        </p:nvSpPr>
        <p:spPr>
          <a:xfrm>
            <a:off x="745541" y="3472623"/>
            <a:ext cx="1321659" cy="1301839"/>
          </a:xfrm>
          <a:custGeom>
            <a:avLst/>
            <a:gdLst>
              <a:gd name="connsiteX0" fmla="*/ 0 w 861749"/>
              <a:gd name="connsiteY0" fmla="*/ 0 h 1353050"/>
              <a:gd name="connsiteX1" fmla="*/ 861749 w 861749"/>
              <a:gd name="connsiteY1" fmla="*/ 0 h 1353050"/>
              <a:gd name="connsiteX2" fmla="*/ 861749 w 861749"/>
              <a:gd name="connsiteY2" fmla="*/ 1353051 h 1353050"/>
              <a:gd name="connsiteX3" fmla="*/ 0 w 861749"/>
              <a:gd name="connsiteY3" fmla="*/ 1353051 h 1353050"/>
            </a:gdLst>
            <a:ahLst/>
            <a:cxnLst>
              <a:cxn ang="0">
                <a:pos x="connsiteX0" y="connsiteY0"/>
              </a:cxn>
              <a:cxn ang="0">
                <a:pos x="connsiteX1" y="connsiteY1"/>
              </a:cxn>
              <a:cxn ang="0">
                <a:pos x="connsiteX2" y="connsiteY2"/>
              </a:cxn>
              <a:cxn ang="0">
                <a:pos x="connsiteX3" y="connsiteY3"/>
              </a:cxn>
            </a:cxnLst>
            <a:rect l="l" t="t" r="r" b="b"/>
            <a:pathLst>
              <a:path w="861749" h="1353050">
                <a:moveTo>
                  <a:pt x="0" y="0"/>
                </a:moveTo>
                <a:lnTo>
                  <a:pt x="861749" y="0"/>
                </a:lnTo>
                <a:lnTo>
                  <a:pt x="861749" y="1353051"/>
                </a:lnTo>
                <a:lnTo>
                  <a:pt x="0" y="1353051"/>
                </a:lnTo>
                <a:close/>
              </a:path>
            </a:pathLst>
          </a:custGeom>
          <a:solidFill>
            <a:schemeClr val="bg1">
              <a:lumMod val="65000"/>
            </a:schemeClr>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8" name="Freeform: Shape 82">
            <a:extLst>
              <a:ext uri="{FF2B5EF4-FFF2-40B4-BE49-F238E27FC236}">
                <a16:creationId xmlns:a16="http://schemas.microsoft.com/office/drawing/2014/main" id="{1BE99787-5B96-DC08-4549-7CA25FF566FB}"/>
              </a:ext>
            </a:extLst>
          </p:cNvPr>
          <p:cNvSpPr/>
          <p:nvPr/>
        </p:nvSpPr>
        <p:spPr>
          <a:xfrm>
            <a:off x="745542" y="855208"/>
            <a:ext cx="7923886" cy="2717540"/>
          </a:xfrm>
          <a:custGeom>
            <a:avLst/>
            <a:gdLst>
              <a:gd name="connsiteX0" fmla="*/ 4280466 w 5306827"/>
              <a:gd name="connsiteY0" fmla="*/ 0 h 2577028"/>
              <a:gd name="connsiteX1" fmla="*/ 4982775 w 5306827"/>
              <a:gd name="connsiteY1" fmla="*/ 0 h 2577028"/>
              <a:gd name="connsiteX2" fmla="*/ 4982775 w 5306827"/>
              <a:gd name="connsiteY2" fmla="*/ 1417 h 2577028"/>
              <a:gd name="connsiteX3" fmla="*/ 5306827 w 5306827"/>
              <a:gd name="connsiteY3" fmla="*/ 1417 h 2577028"/>
              <a:gd name="connsiteX4" fmla="*/ 5306827 w 5306827"/>
              <a:gd name="connsiteY4" fmla="*/ 157026 h 2577028"/>
              <a:gd name="connsiteX5" fmla="*/ 4453605 w 5306827"/>
              <a:gd name="connsiteY5" fmla="*/ 157026 h 2577028"/>
              <a:gd name="connsiteX6" fmla="*/ 4453605 w 5306827"/>
              <a:gd name="connsiteY6" fmla="*/ 628103 h 2577028"/>
              <a:gd name="connsiteX7" fmla="*/ 3575742 w 5306827"/>
              <a:gd name="connsiteY7" fmla="*/ 628103 h 2577028"/>
              <a:gd name="connsiteX8" fmla="*/ 3575742 w 5306827"/>
              <a:gd name="connsiteY8" fmla="*/ 1127460 h 2577028"/>
              <a:gd name="connsiteX9" fmla="*/ 2697879 w 5306827"/>
              <a:gd name="connsiteY9" fmla="*/ 1127460 h 2577028"/>
              <a:gd name="connsiteX10" fmla="*/ 2697879 w 5306827"/>
              <a:gd name="connsiteY10" fmla="*/ 1602647 h 2577028"/>
              <a:gd name="connsiteX11" fmla="*/ 1828073 w 5306827"/>
              <a:gd name="connsiteY11" fmla="*/ 1602647 h 2577028"/>
              <a:gd name="connsiteX12" fmla="*/ 1828073 w 5306827"/>
              <a:gd name="connsiteY12" fmla="*/ 2085727 h 2577028"/>
              <a:gd name="connsiteX13" fmla="*/ 942318 w 5306827"/>
              <a:gd name="connsiteY13" fmla="*/ 2085727 h 2577028"/>
              <a:gd name="connsiteX14" fmla="*/ 942318 w 5306827"/>
              <a:gd name="connsiteY14" fmla="*/ 2577028 h 2577028"/>
              <a:gd name="connsiteX15" fmla="*/ 0 w 5306827"/>
              <a:gd name="connsiteY15" fmla="*/ 2577028 h 2577028"/>
              <a:gd name="connsiteX16" fmla="*/ 0 w 5306827"/>
              <a:gd name="connsiteY16" fmla="*/ 2415892 h 2577028"/>
              <a:gd name="connsiteX17" fmla="*/ 793184 w 5306827"/>
              <a:gd name="connsiteY17" fmla="*/ 2423949 h 2577028"/>
              <a:gd name="connsiteX18" fmla="*/ 793184 w 5306827"/>
              <a:gd name="connsiteY18" fmla="*/ 1936758 h 2577028"/>
              <a:gd name="connsiteX19" fmla="*/ 1654934 w 5306827"/>
              <a:gd name="connsiteY19" fmla="*/ 1936758 h 2577028"/>
              <a:gd name="connsiteX20" fmla="*/ 1654934 w 5306827"/>
              <a:gd name="connsiteY20" fmla="*/ 1449568 h 2577028"/>
              <a:gd name="connsiteX21" fmla="*/ 2532797 w 5306827"/>
              <a:gd name="connsiteY21" fmla="*/ 1449568 h 2577028"/>
              <a:gd name="connsiteX22" fmla="*/ 2532797 w 5306827"/>
              <a:gd name="connsiteY22" fmla="*/ 974381 h 2577028"/>
              <a:gd name="connsiteX23" fmla="*/ 3402603 w 5306827"/>
              <a:gd name="connsiteY23" fmla="*/ 974381 h 2577028"/>
              <a:gd name="connsiteX24" fmla="*/ 3402603 w 5306827"/>
              <a:gd name="connsiteY24" fmla="*/ 475023 h 2577028"/>
              <a:gd name="connsiteX25" fmla="*/ 4280466 w 5306827"/>
              <a:gd name="connsiteY25" fmla="*/ 475023 h 257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06827" h="2577028">
                <a:moveTo>
                  <a:pt x="4280466" y="0"/>
                </a:moveTo>
                <a:lnTo>
                  <a:pt x="4982775" y="0"/>
                </a:lnTo>
                <a:lnTo>
                  <a:pt x="4982775" y="1417"/>
                </a:lnTo>
                <a:lnTo>
                  <a:pt x="5306827" y="1417"/>
                </a:lnTo>
                <a:lnTo>
                  <a:pt x="5306827" y="157026"/>
                </a:lnTo>
                <a:lnTo>
                  <a:pt x="4453605" y="157026"/>
                </a:lnTo>
                <a:lnTo>
                  <a:pt x="4453605" y="628103"/>
                </a:lnTo>
                <a:lnTo>
                  <a:pt x="3575742" y="628103"/>
                </a:lnTo>
                <a:lnTo>
                  <a:pt x="3575742" y="1127460"/>
                </a:lnTo>
                <a:lnTo>
                  <a:pt x="2697879" y="1127460"/>
                </a:lnTo>
                <a:lnTo>
                  <a:pt x="2697879" y="1602647"/>
                </a:lnTo>
                <a:lnTo>
                  <a:pt x="1828073" y="1602647"/>
                </a:lnTo>
                <a:lnTo>
                  <a:pt x="1828073" y="2085727"/>
                </a:lnTo>
                <a:lnTo>
                  <a:pt x="942318" y="2085727"/>
                </a:lnTo>
                <a:lnTo>
                  <a:pt x="942318" y="2577028"/>
                </a:lnTo>
                <a:lnTo>
                  <a:pt x="0" y="2577028"/>
                </a:lnTo>
                <a:lnTo>
                  <a:pt x="0" y="2415892"/>
                </a:lnTo>
                <a:lnTo>
                  <a:pt x="793184" y="2423949"/>
                </a:lnTo>
                <a:lnTo>
                  <a:pt x="793184" y="1936758"/>
                </a:lnTo>
                <a:lnTo>
                  <a:pt x="1654934" y="1936758"/>
                </a:lnTo>
                <a:lnTo>
                  <a:pt x="1654934" y="1449568"/>
                </a:lnTo>
                <a:lnTo>
                  <a:pt x="2532797" y="1449568"/>
                </a:lnTo>
                <a:lnTo>
                  <a:pt x="2532797" y="974381"/>
                </a:lnTo>
                <a:lnTo>
                  <a:pt x="3402603" y="974381"/>
                </a:lnTo>
                <a:lnTo>
                  <a:pt x="3402603" y="475023"/>
                </a:lnTo>
                <a:lnTo>
                  <a:pt x="4280466" y="475023"/>
                </a:lnTo>
                <a:close/>
              </a:path>
            </a:pathLst>
          </a:custGeom>
          <a:solidFill>
            <a:schemeClr val="bg1">
              <a:lumMod val="75000"/>
            </a:schemeClr>
          </a:solidFill>
          <a:ln w="16436" cap="flat">
            <a:noFill/>
            <a:prstDash val="solid"/>
            <a:miter/>
          </a:ln>
          <a:effectLst>
            <a:outerShdw blurRad="50800" dist="38100" dir="2700000" algn="tl" rotWithShape="0">
              <a:prstClr val="black">
                <a:alpha val="40000"/>
              </a:prstClr>
            </a:outerShdw>
          </a:effectLst>
        </p:spPr>
        <p:txBody>
          <a:bodyPr wrap="square" rtlCol="0" anchor="ctr">
            <a:noAutofit/>
          </a:bodyPr>
          <a:lstStyle/>
          <a:p>
            <a:pPr defTabSz="685800">
              <a:defRPr/>
            </a:pPr>
            <a:endParaRPr lang="en-US" sz="1350">
              <a:solidFill>
                <a:prstClr val="black"/>
              </a:solidFill>
              <a:latin typeface="Calibri"/>
            </a:endParaRPr>
          </a:p>
        </p:txBody>
      </p:sp>
      <p:sp>
        <p:nvSpPr>
          <p:cNvPr id="19" name="Rectangle 18">
            <a:extLst>
              <a:ext uri="{FF2B5EF4-FFF2-40B4-BE49-F238E27FC236}">
                <a16:creationId xmlns:a16="http://schemas.microsoft.com/office/drawing/2014/main" id="{CEC60850-2070-38B9-BBB0-C40233FBD437}"/>
              </a:ext>
            </a:extLst>
          </p:cNvPr>
          <p:cNvSpPr/>
          <p:nvPr/>
        </p:nvSpPr>
        <p:spPr>
          <a:xfrm>
            <a:off x="727391" y="3579317"/>
            <a:ext cx="1311210" cy="400110"/>
          </a:xfrm>
          <a:prstGeom prst="rect">
            <a:avLst/>
          </a:prstGeom>
        </p:spPr>
        <p:txBody>
          <a:bodyPr wrap="square" lIns="182880" rIns="45720">
            <a:noAutofit/>
          </a:bodyPr>
          <a:lstStyle/>
          <a:p>
            <a:pPr algn="ctr" defTabSz="685800">
              <a:defRPr/>
            </a:pPr>
            <a:r>
              <a:rPr lang="en-IN" sz="1000" b="1" dirty="0">
                <a:solidFill>
                  <a:schemeClr val="bg1"/>
                </a:solidFill>
                <a:effectLst>
                  <a:outerShdw blurRad="38100" dist="38100" dir="2700000" algn="tl">
                    <a:srgbClr val="000000">
                      <a:alpha val="43137"/>
                    </a:srgbClr>
                  </a:outerShdw>
                </a:effectLst>
                <a:latin typeface="Figtree" pitchFamily="2" charset="0"/>
              </a:rPr>
              <a:t>Vision’s Foundation</a:t>
            </a:r>
          </a:p>
        </p:txBody>
      </p:sp>
      <p:sp>
        <p:nvSpPr>
          <p:cNvPr id="20" name="Rectangle 19">
            <a:extLst>
              <a:ext uri="{FF2B5EF4-FFF2-40B4-BE49-F238E27FC236}">
                <a16:creationId xmlns:a16="http://schemas.microsoft.com/office/drawing/2014/main" id="{5EB435C4-7B1C-35C1-2628-F9FFA55B8E1F}"/>
              </a:ext>
            </a:extLst>
          </p:cNvPr>
          <p:cNvSpPr/>
          <p:nvPr/>
        </p:nvSpPr>
        <p:spPr>
          <a:xfrm>
            <a:off x="2046156" y="3051936"/>
            <a:ext cx="1321674" cy="400110"/>
          </a:xfrm>
          <a:prstGeom prst="rect">
            <a:avLst/>
          </a:prstGeom>
        </p:spPr>
        <p:txBody>
          <a:bodyPr wrap="square" lIns="182880" rIns="45720">
            <a:noAutofit/>
          </a:bodyPr>
          <a:lstStyle/>
          <a:p>
            <a:pPr algn="ctr" defTabSz="685800">
              <a:defRPr/>
            </a:pPr>
            <a:r>
              <a:rPr lang="en-IN" sz="1000" b="1">
                <a:solidFill>
                  <a:srgbClr val="92D050"/>
                </a:solidFill>
                <a:effectLst>
                  <a:outerShdw blurRad="38100" dist="38100" dir="2700000" algn="tl">
                    <a:srgbClr val="000000">
                      <a:alpha val="43137"/>
                    </a:srgbClr>
                  </a:outerShdw>
                </a:effectLst>
                <a:latin typeface="Figtree" pitchFamily="2" charset="0"/>
              </a:rPr>
              <a:t>Streamlining &amp; </a:t>
            </a:r>
            <a:r>
              <a:rPr lang="en-IN" sz="1000" b="1" err="1">
                <a:solidFill>
                  <a:srgbClr val="92D050"/>
                </a:solidFill>
                <a:effectLst>
                  <a:outerShdw blurRad="38100" dist="38100" dir="2700000" algn="tl">
                    <a:srgbClr val="000000">
                      <a:alpha val="43137"/>
                    </a:srgbClr>
                  </a:outerShdw>
                </a:effectLst>
                <a:latin typeface="Figtree" pitchFamily="2" charset="0"/>
              </a:rPr>
              <a:t>Reimagination</a:t>
            </a:r>
            <a:endParaRPr lang="en-US" sz="1000" b="1">
              <a:solidFill>
                <a:srgbClr val="92D050"/>
              </a:solidFill>
              <a:effectLst>
                <a:outerShdw blurRad="38100" dist="38100" dir="2700000" algn="tl">
                  <a:srgbClr val="000000">
                    <a:alpha val="43137"/>
                  </a:srgbClr>
                </a:outerShdw>
              </a:effectLst>
              <a:latin typeface="Figtree" pitchFamily="2" charset="0"/>
            </a:endParaRPr>
          </a:p>
        </p:txBody>
      </p:sp>
      <p:sp>
        <p:nvSpPr>
          <p:cNvPr id="21" name="Rectangle 20">
            <a:extLst>
              <a:ext uri="{FF2B5EF4-FFF2-40B4-BE49-F238E27FC236}">
                <a16:creationId xmlns:a16="http://schemas.microsoft.com/office/drawing/2014/main" id="{538F99EA-F458-EECD-97E0-830FF041BFE5}"/>
              </a:ext>
            </a:extLst>
          </p:cNvPr>
          <p:cNvSpPr/>
          <p:nvPr/>
        </p:nvSpPr>
        <p:spPr>
          <a:xfrm>
            <a:off x="3367830" y="2524208"/>
            <a:ext cx="1314203" cy="400110"/>
          </a:xfrm>
          <a:prstGeom prst="rect">
            <a:avLst/>
          </a:prstGeom>
        </p:spPr>
        <p:txBody>
          <a:bodyPr wrap="square" lIns="182880" rIns="45720">
            <a:noAutofit/>
          </a:bodyPr>
          <a:lstStyle/>
          <a:p>
            <a:pPr algn="ctr" defTabSz="685800">
              <a:defRPr/>
            </a:pPr>
            <a:r>
              <a:rPr lang="en-IN" sz="1000" b="1">
                <a:solidFill>
                  <a:schemeClr val="bg1"/>
                </a:solidFill>
                <a:effectLst>
                  <a:outerShdw blurRad="38100" dist="38100" dir="2700000" algn="tl">
                    <a:srgbClr val="000000">
                      <a:alpha val="43137"/>
                    </a:srgbClr>
                  </a:outerShdw>
                </a:effectLst>
                <a:latin typeface="Figtree" pitchFamily="2" charset="0"/>
              </a:rPr>
              <a:t>Innovation and Automation</a:t>
            </a:r>
            <a:endParaRPr lang="en-US" sz="1000" b="1">
              <a:solidFill>
                <a:schemeClr val="bg1"/>
              </a:solidFill>
              <a:effectLst>
                <a:outerShdw blurRad="38100" dist="38100" dir="2700000" algn="tl">
                  <a:srgbClr val="000000">
                    <a:alpha val="43137"/>
                  </a:srgbClr>
                </a:outerShdw>
              </a:effectLst>
              <a:latin typeface="Figtree" pitchFamily="2" charset="0"/>
            </a:endParaRPr>
          </a:p>
        </p:txBody>
      </p:sp>
      <p:sp>
        <p:nvSpPr>
          <p:cNvPr id="22" name="Rectangle 21">
            <a:extLst>
              <a:ext uri="{FF2B5EF4-FFF2-40B4-BE49-F238E27FC236}">
                <a16:creationId xmlns:a16="http://schemas.microsoft.com/office/drawing/2014/main" id="{B7C3AD00-0F80-56C8-BA43-64ED4AEC7004}"/>
              </a:ext>
            </a:extLst>
          </p:cNvPr>
          <p:cNvSpPr/>
          <p:nvPr/>
        </p:nvSpPr>
        <p:spPr>
          <a:xfrm>
            <a:off x="4689354" y="2023928"/>
            <a:ext cx="1307265" cy="553998"/>
          </a:xfrm>
          <a:prstGeom prst="rect">
            <a:avLst/>
          </a:prstGeom>
        </p:spPr>
        <p:txBody>
          <a:bodyPr wrap="square" lIns="182880" rIns="45720">
            <a:noAutofit/>
          </a:bodyPr>
          <a:lstStyle/>
          <a:p>
            <a:pPr algn="ctr" defTabSz="685800">
              <a:defRPr/>
            </a:pPr>
            <a:r>
              <a:rPr lang="en-IN" sz="1000" b="1">
                <a:solidFill>
                  <a:schemeClr val="bg1"/>
                </a:solidFill>
                <a:effectLst>
                  <a:outerShdw blurRad="38100" dist="38100" dir="2700000" algn="tl">
                    <a:srgbClr val="000000">
                      <a:alpha val="43137"/>
                    </a:srgbClr>
                  </a:outerShdw>
                </a:effectLst>
                <a:latin typeface="Figtree" pitchFamily="2" charset="0"/>
              </a:rPr>
              <a:t>Project Command </a:t>
            </a:r>
            <a:r>
              <a:rPr lang="en-IN" sz="1000" b="1" err="1">
                <a:solidFill>
                  <a:schemeClr val="bg1"/>
                </a:solidFill>
                <a:effectLst>
                  <a:outerShdw blurRad="38100" dist="38100" dir="2700000" algn="tl">
                    <a:srgbClr val="000000">
                      <a:alpha val="43137"/>
                    </a:srgbClr>
                  </a:outerShdw>
                </a:effectLst>
                <a:latin typeface="Figtree" pitchFamily="2" charset="0"/>
              </a:rPr>
              <a:t>Center</a:t>
            </a:r>
            <a:endParaRPr lang="en-US" sz="1000" b="1">
              <a:solidFill>
                <a:schemeClr val="bg1"/>
              </a:solidFill>
              <a:effectLst>
                <a:outerShdw blurRad="38100" dist="38100" dir="2700000" algn="tl">
                  <a:srgbClr val="000000">
                    <a:alpha val="43137"/>
                  </a:srgbClr>
                </a:outerShdw>
              </a:effectLst>
              <a:latin typeface="Figtree" pitchFamily="2" charset="0"/>
            </a:endParaRPr>
          </a:p>
        </p:txBody>
      </p:sp>
      <p:sp>
        <p:nvSpPr>
          <p:cNvPr id="23" name="Rectangle 22">
            <a:extLst>
              <a:ext uri="{FF2B5EF4-FFF2-40B4-BE49-F238E27FC236}">
                <a16:creationId xmlns:a16="http://schemas.microsoft.com/office/drawing/2014/main" id="{38A43711-D1AA-3B1D-95E7-ED636FDA1BC4}"/>
              </a:ext>
            </a:extLst>
          </p:cNvPr>
          <p:cNvSpPr/>
          <p:nvPr/>
        </p:nvSpPr>
        <p:spPr>
          <a:xfrm>
            <a:off x="6017616" y="1523648"/>
            <a:ext cx="1313221" cy="246221"/>
          </a:xfrm>
          <a:prstGeom prst="rect">
            <a:avLst/>
          </a:prstGeom>
        </p:spPr>
        <p:txBody>
          <a:bodyPr wrap="square" lIns="182880" rIns="45720">
            <a:noAutofit/>
          </a:bodyPr>
          <a:lstStyle/>
          <a:p>
            <a:pPr algn="ctr" defTabSz="685800">
              <a:defRPr/>
            </a:pPr>
            <a:r>
              <a:rPr lang="en-IN" sz="1000" b="1">
                <a:solidFill>
                  <a:schemeClr val="bg1"/>
                </a:solidFill>
                <a:effectLst>
                  <a:outerShdw blurRad="38100" dist="38100" dir="2700000" algn="tl">
                    <a:srgbClr val="000000">
                      <a:alpha val="43137"/>
                    </a:srgbClr>
                  </a:outerShdw>
                </a:effectLst>
                <a:latin typeface="Figtree" pitchFamily="2" charset="0"/>
              </a:rPr>
              <a:t>Dashboards &amp; Analytics</a:t>
            </a:r>
            <a:endParaRPr lang="en-US" sz="1000" b="1">
              <a:solidFill>
                <a:schemeClr val="bg1"/>
              </a:solidFill>
              <a:effectLst>
                <a:outerShdw blurRad="38100" dist="38100" dir="2700000" algn="tl">
                  <a:srgbClr val="000000">
                    <a:alpha val="43137"/>
                  </a:srgbClr>
                </a:outerShdw>
              </a:effectLst>
              <a:latin typeface="Figtree" pitchFamily="2" charset="0"/>
            </a:endParaRPr>
          </a:p>
        </p:txBody>
      </p:sp>
      <p:sp>
        <p:nvSpPr>
          <p:cNvPr id="24" name="Rectangle 23">
            <a:extLst>
              <a:ext uri="{FF2B5EF4-FFF2-40B4-BE49-F238E27FC236}">
                <a16:creationId xmlns:a16="http://schemas.microsoft.com/office/drawing/2014/main" id="{410A7836-5F23-4EB1-D682-F77963B64C59}"/>
              </a:ext>
            </a:extLst>
          </p:cNvPr>
          <p:cNvSpPr/>
          <p:nvPr/>
        </p:nvSpPr>
        <p:spPr>
          <a:xfrm>
            <a:off x="7344076" y="1023366"/>
            <a:ext cx="1300968" cy="246221"/>
          </a:xfrm>
          <a:prstGeom prst="rect">
            <a:avLst/>
          </a:prstGeom>
        </p:spPr>
        <p:txBody>
          <a:bodyPr wrap="square" lIns="182880" rIns="45720">
            <a:noAutofit/>
          </a:bodyPr>
          <a:lstStyle/>
          <a:p>
            <a:pPr algn="ctr" defTabSz="685800">
              <a:defRPr/>
            </a:pPr>
            <a:r>
              <a:rPr lang="en-IN" sz="1000" b="1">
                <a:solidFill>
                  <a:schemeClr val="bg1"/>
                </a:solidFill>
                <a:effectLst>
                  <a:outerShdw blurRad="38100" dist="38100" dir="2700000" algn="tl">
                    <a:srgbClr val="000000">
                      <a:alpha val="43137"/>
                    </a:srgbClr>
                  </a:outerShdw>
                </a:effectLst>
                <a:latin typeface="Figtree" pitchFamily="2" charset="0"/>
              </a:rPr>
              <a:t>User Experience &amp; Interface</a:t>
            </a:r>
            <a:endParaRPr lang="en-US" sz="1000" b="1">
              <a:solidFill>
                <a:schemeClr val="bg1"/>
              </a:solidFill>
              <a:effectLst>
                <a:outerShdw blurRad="38100" dist="38100" dir="2700000" algn="tl">
                  <a:srgbClr val="000000">
                    <a:alpha val="43137"/>
                  </a:srgbClr>
                </a:outerShdw>
              </a:effectLst>
              <a:latin typeface="Figtree" pitchFamily="2" charset="0"/>
            </a:endParaRPr>
          </a:p>
        </p:txBody>
      </p:sp>
      <p:pic>
        <p:nvPicPr>
          <p:cNvPr id="26" name="Picture 25">
            <a:extLst>
              <a:ext uri="{FF2B5EF4-FFF2-40B4-BE49-F238E27FC236}">
                <a16:creationId xmlns:a16="http://schemas.microsoft.com/office/drawing/2014/main" id="{19CE2C63-B997-FB54-F457-BFE97688D7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4862" y="2246494"/>
            <a:ext cx="506432" cy="506432"/>
          </a:xfrm>
          <a:prstGeom prst="rect">
            <a:avLst/>
          </a:prstGeom>
          <a:effectLst>
            <a:outerShdw blurRad="50800" dist="38100" dir="2700000" algn="tl" rotWithShape="0">
              <a:prstClr val="black">
                <a:alpha val="40000"/>
              </a:prstClr>
            </a:outerShdw>
          </a:effectLst>
        </p:spPr>
      </p:pic>
      <p:sp>
        <p:nvSpPr>
          <p:cNvPr id="30" name="Content Placeholder 20">
            <a:extLst>
              <a:ext uri="{FF2B5EF4-FFF2-40B4-BE49-F238E27FC236}">
                <a16:creationId xmlns:a16="http://schemas.microsoft.com/office/drawing/2014/main" id="{B4E52F21-3261-01D6-63AB-9CEC5DA43430}"/>
              </a:ext>
            </a:extLst>
          </p:cNvPr>
          <p:cNvSpPr txBox="1">
            <a:spLocks/>
          </p:cNvSpPr>
          <p:nvPr/>
        </p:nvSpPr>
        <p:spPr>
          <a:xfrm>
            <a:off x="3439406" y="2942337"/>
            <a:ext cx="1254786" cy="163520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dirty="0">
                <a:solidFill>
                  <a:schemeClr val="bg1"/>
                </a:solidFill>
                <a:latin typeface="Figtree" pitchFamily="2" charset="0"/>
              </a:rPr>
              <a:t>Purposeful innovation to increase value and productivity</a:t>
            </a:r>
          </a:p>
          <a:p>
            <a:pPr marL="115888" indent="-115888">
              <a:spcBef>
                <a:spcPts val="0"/>
              </a:spcBef>
              <a:spcAft>
                <a:spcPts val="400"/>
              </a:spcAft>
              <a:buClr>
                <a:schemeClr val="bg1"/>
              </a:buClr>
            </a:pPr>
            <a:r>
              <a:rPr lang="en-US" sz="850" dirty="0">
                <a:solidFill>
                  <a:schemeClr val="bg1"/>
                </a:solidFill>
                <a:latin typeface="Figtree" pitchFamily="2" charset="0"/>
              </a:rPr>
              <a:t>ICR</a:t>
            </a:r>
          </a:p>
          <a:p>
            <a:pPr marL="115888" indent="-115888">
              <a:spcBef>
                <a:spcPts val="0"/>
              </a:spcBef>
              <a:spcAft>
                <a:spcPts val="400"/>
              </a:spcAft>
              <a:buClr>
                <a:schemeClr val="bg1"/>
              </a:buClr>
            </a:pPr>
            <a:r>
              <a:rPr lang="en-US" sz="850" dirty="0">
                <a:solidFill>
                  <a:schemeClr val="bg1"/>
                </a:solidFill>
                <a:latin typeface="Figtree" pitchFamily="2" charset="0"/>
              </a:rPr>
              <a:t>Dela AI capabilities</a:t>
            </a:r>
          </a:p>
          <a:p>
            <a:pPr marL="115888" indent="-115888">
              <a:spcBef>
                <a:spcPts val="0"/>
              </a:spcBef>
              <a:spcAft>
                <a:spcPts val="400"/>
              </a:spcAft>
              <a:buClr>
                <a:schemeClr val="bg1"/>
              </a:buClr>
            </a:pPr>
            <a:r>
              <a:rPr lang="en-US" sz="850" dirty="0">
                <a:solidFill>
                  <a:schemeClr val="bg1"/>
                </a:solidFill>
                <a:latin typeface="Figtree" pitchFamily="2" charset="0"/>
              </a:rPr>
              <a:t>Fintech and automation</a:t>
            </a:r>
          </a:p>
          <a:p>
            <a:pPr marL="115888" indent="-115888">
              <a:spcBef>
                <a:spcPts val="0"/>
              </a:spcBef>
              <a:spcAft>
                <a:spcPts val="400"/>
              </a:spcAft>
              <a:buClr>
                <a:schemeClr val="bg1"/>
              </a:buClr>
            </a:pPr>
            <a:r>
              <a:rPr lang="en-US" sz="850" dirty="0">
                <a:solidFill>
                  <a:schemeClr val="bg1"/>
                </a:solidFill>
                <a:latin typeface="Figtree" pitchFamily="2" charset="0"/>
              </a:rPr>
              <a:t>API modernization</a:t>
            </a:r>
          </a:p>
        </p:txBody>
      </p:sp>
      <p:sp>
        <p:nvSpPr>
          <p:cNvPr id="31" name="Content Placeholder 20">
            <a:extLst>
              <a:ext uri="{FF2B5EF4-FFF2-40B4-BE49-F238E27FC236}">
                <a16:creationId xmlns:a16="http://schemas.microsoft.com/office/drawing/2014/main" id="{3D870687-6F27-C150-55DB-3AB8079E8F80}"/>
              </a:ext>
            </a:extLst>
          </p:cNvPr>
          <p:cNvSpPr txBox="1">
            <a:spLocks/>
          </p:cNvSpPr>
          <p:nvPr/>
        </p:nvSpPr>
        <p:spPr>
          <a:xfrm>
            <a:off x="4742459" y="2436369"/>
            <a:ext cx="1254786" cy="163520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a:solidFill>
                  <a:schemeClr val="bg1"/>
                </a:solidFill>
                <a:latin typeface="Figtree" pitchFamily="2" charset="0"/>
              </a:rPr>
              <a:t>Simplifying and streamlining the PM experience</a:t>
            </a:r>
          </a:p>
          <a:p>
            <a:pPr marL="115888" indent="-115888">
              <a:spcBef>
                <a:spcPts val="0"/>
              </a:spcBef>
              <a:spcAft>
                <a:spcPts val="400"/>
              </a:spcAft>
              <a:buClr>
                <a:schemeClr val="bg1"/>
              </a:buClr>
            </a:pPr>
            <a:r>
              <a:rPr lang="en-US" sz="850">
                <a:solidFill>
                  <a:schemeClr val="bg1"/>
                </a:solidFill>
                <a:latin typeface="Figtree" pitchFamily="2" charset="0"/>
              </a:rPr>
              <a:t>Doubling down on project management functionality</a:t>
            </a:r>
          </a:p>
          <a:p>
            <a:pPr marL="115888" indent="-115888">
              <a:spcBef>
                <a:spcPts val="0"/>
              </a:spcBef>
              <a:spcAft>
                <a:spcPts val="400"/>
              </a:spcAft>
              <a:buClr>
                <a:schemeClr val="bg1"/>
              </a:buClr>
            </a:pPr>
            <a:r>
              <a:rPr lang="en-US" sz="850">
                <a:solidFill>
                  <a:schemeClr val="bg1"/>
                </a:solidFill>
                <a:latin typeface="Figtree" pitchFamily="2" charset="0"/>
              </a:rPr>
              <a:t>Reimagining the resource planning toolset</a:t>
            </a:r>
          </a:p>
          <a:p>
            <a:pPr marL="115888" indent="-115888">
              <a:spcBef>
                <a:spcPts val="0"/>
              </a:spcBef>
              <a:spcAft>
                <a:spcPts val="400"/>
              </a:spcAft>
              <a:buClr>
                <a:schemeClr val="bg1"/>
              </a:buClr>
            </a:pPr>
            <a:r>
              <a:rPr lang="en-US" sz="850">
                <a:solidFill>
                  <a:schemeClr val="bg1"/>
                </a:solidFill>
                <a:latin typeface="Figtree" pitchFamily="2" charset="0"/>
              </a:rPr>
              <a:t>Track the entire project lifecycle in one place</a:t>
            </a:r>
          </a:p>
          <a:p>
            <a:pPr marL="115888" indent="-115888">
              <a:spcBef>
                <a:spcPts val="0"/>
              </a:spcBef>
              <a:spcAft>
                <a:spcPts val="400"/>
              </a:spcAft>
              <a:buClr>
                <a:schemeClr val="bg1"/>
              </a:buClr>
            </a:pPr>
            <a:r>
              <a:rPr lang="en-US" sz="850">
                <a:solidFill>
                  <a:schemeClr val="bg1"/>
                </a:solidFill>
                <a:latin typeface="Figtree" pitchFamily="2" charset="0"/>
              </a:rPr>
              <a:t>More intuitive and visual interface for PMs</a:t>
            </a:r>
          </a:p>
          <a:p>
            <a:pPr marL="115888" indent="-115888">
              <a:spcBef>
                <a:spcPts val="0"/>
              </a:spcBef>
              <a:spcAft>
                <a:spcPts val="400"/>
              </a:spcAft>
              <a:buClr>
                <a:schemeClr val="bg1"/>
              </a:buClr>
            </a:pPr>
            <a:endParaRPr lang="en-US" sz="850">
              <a:solidFill>
                <a:schemeClr val="bg1"/>
              </a:solidFill>
              <a:latin typeface="Figtree" pitchFamily="2" charset="0"/>
            </a:endParaRPr>
          </a:p>
          <a:p>
            <a:pPr marL="115888" indent="-115888">
              <a:spcBef>
                <a:spcPts val="0"/>
              </a:spcBef>
              <a:spcAft>
                <a:spcPts val="400"/>
              </a:spcAft>
              <a:buClr>
                <a:schemeClr val="bg1"/>
              </a:buClr>
            </a:pPr>
            <a:endParaRPr lang="en-US" sz="850">
              <a:solidFill>
                <a:schemeClr val="bg1"/>
              </a:solidFill>
              <a:latin typeface="Figtree" pitchFamily="2" charset="0"/>
            </a:endParaRPr>
          </a:p>
          <a:p>
            <a:pPr marL="115888" indent="-115888">
              <a:spcBef>
                <a:spcPts val="0"/>
              </a:spcBef>
              <a:spcAft>
                <a:spcPts val="400"/>
              </a:spcAft>
              <a:buClr>
                <a:schemeClr val="bg1"/>
              </a:buClr>
            </a:pPr>
            <a:endParaRPr lang="en-US" sz="850">
              <a:solidFill>
                <a:schemeClr val="bg1"/>
              </a:solidFill>
              <a:latin typeface="Figtree" pitchFamily="2" charset="0"/>
            </a:endParaRPr>
          </a:p>
        </p:txBody>
      </p:sp>
      <p:sp>
        <p:nvSpPr>
          <p:cNvPr id="32" name="Content Placeholder 20">
            <a:extLst>
              <a:ext uri="{FF2B5EF4-FFF2-40B4-BE49-F238E27FC236}">
                <a16:creationId xmlns:a16="http://schemas.microsoft.com/office/drawing/2014/main" id="{C46B7F06-B15E-3893-0768-C8AC1B8CA88A}"/>
              </a:ext>
            </a:extLst>
          </p:cNvPr>
          <p:cNvSpPr txBox="1">
            <a:spLocks/>
          </p:cNvSpPr>
          <p:nvPr/>
        </p:nvSpPr>
        <p:spPr>
          <a:xfrm>
            <a:off x="6065686" y="1941192"/>
            <a:ext cx="1254786" cy="163520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a:solidFill>
                  <a:schemeClr val="bg1"/>
                </a:solidFill>
                <a:latin typeface="Figtree" pitchFamily="2" charset="0"/>
              </a:rPr>
              <a:t>Driving informed decision making – right data, right time</a:t>
            </a:r>
          </a:p>
          <a:p>
            <a:pPr marL="115888" indent="-115888">
              <a:spcBef>
                <a:spcPts val="0"/>
              </a:spcBef>
              <a:spcAft>
                <a:spcPts val="400"/>
              </a:spcAft>
              <a:buClr>
                <a:schemeClr val="bg1"/>
              </a:buClr>
            </a:pPr>
            <a:r>
              <a:rPr lang="en-US" sz="850">
                <a:solidFill>
                  <a:schemeClr val="bg1"/>
                </a:solidFill>
                <a:latin typeface="Figtree" pitchFamily="2" charset="0"/>
              </a:rPr>
              <a:t>Rich graphical representation of organizational performance data</a:t>
            </a:r>
          </a:p>
          <a:p>
            <a:pPr marL="115888" indent="-115888">
              <a:spcBef>
                <a:spcPts val="0"/>
              </a:spcBef>
              <a:spcAft>
                <a:spcPts val="400"/>
              </a:spcAft>
              <a:buClr>
                <a:schemeClr val="bg1"/>
              </a:buClr>
            </a:pPr>
            <a:r>
              <a:rPr lang="en-US" sz="850">
                <a:solidFill>
                  <a:schemeClr val="bg1"/>
                </a:solidFill>
                <a:latin typeface="Figtree" pitchFamily="2" charset="0"/>
              </a:rPr>
              <a:t>Provide key performance metrics</a:t>
            </a:r>
          </a:p>
          <a:p>
            <a:pPr marL="115888" indent="-115888">
              <a:spcBef>
                <a:spcPts val="0"/>
              </a:spcBef>
              <a:spcAft>
                <a:spcPts val="400"/>
              </a:spcAft>
              <a:buClr>
                <a:schemeClr val="bg1"/>
              </a:buClr>
            </a:pPr>
            <a:r>
              <a:rPr lang="en-US" sz="850">
                <a:solidFill>
                  <a:schemeClr val="bg1"/>
                </a:solidFill>
                <a:latin typeface="Figtree" pitchFamily="2" charset="0"/>
              </a:rPr>
              <a:t>Create charts, graphs, lists and more to display data</a:t>
            </a:r>
          </a:p>
          <a:p>
            <a:pPr marL="115888" indent="-115888">
              <a:spcBef>
                <a:spcPts val="0"/>
              </a:spcBef>
              <a:spcAft>
                <a:spcPts val="400"/>
              </a:spcAft>
              <a:buClr>
                <a:schemeClr val="bg1"/>
              </a:buClr>
            </a:pPr>
            <a:r>
              <a:rPr lang="en-US" sz="850">
                <a:solidFill>
                  <a:schemeClr val="bg1"/>
                </a:solidFill>
                <a:latin typeface="Figtree" pitchFamily="2" charset="0"/>
              </a:rPr>
              <a:t>Call attention to key areas </a:t>
            </a:r>
          </a:p>
          <a:p>
            <a:pPr marL="115888" indent="-115888">
              <a:spcBef>
                <a:spcPts val="0"/>
              </a:spcBef>
              <a:spcAft>
                <a:spcPts val="400"/>
              </a:spcAft>
              <a:buClr>
                <a:schemeClr val="bg1"/>
              </a:buClr>
            </a:pPr>
            <a:r>
              <a:rPr lang="en-US" sz="850">
                <a:solidFill>
                  <a:schemeClr val="bg1"/>
                </a:solidFill>
                <a:latin typeface="Figtree" pitchFamily="2" charset="0"/>
              </a:rPr>
              <a:t>Included with core product</a:t>
            </a:r>
          </a:p>
          <a:p>
            <a:pPr marL="115888" indent="-115888">
              <a:spcBef>
                <a:spcPts val="0"/>
              </a:spcBef>
              <a:spcAft>
                <a:spcPts val="400"/>
              </a:spcAft>
              <a:buClr>
                <a:schemeClr val="bg1"/>
              </a:buClr>
            </a:pPr>
            <a:endParaRPr lang="en-US" sz="850">
              <a:solidFill>
                <a:schemeClr val="bg1"/>
              </a:solidFill>
              <a:latin typeface="Figtree" pitchFamily="2" charset="0"/>
            </a:endParaRPr>
          </a:p>
        </p:txBody>
      </p:sp>
      <p:sp>
        <p:nvSpPr>
          <p:cNvPr id="33" name="Content Placeholder 20">
            <a:extLst>
              <a:ext uri="{FF2B5EF4-FFF2-40B4-BE49-F238E27FC236}">
                <a16:creationId xmlns:a16="http://schemas.microsoft.com/office/drawing/2014/main" id="{7F6BF043-CF7E-5230-4ABA-0C11AE5589AE}"/>
              </a:ext>
            </a:extLst>
          </p:cNvPr>
          <p:cNvSpPr txBox="1">
            <a:spLocks/>
          </p:cNvSpPr>
          <p:nvPr/>
        </p:nvSpPr>
        <p:spPr>
          <a:xfrm>
            <a:off x="7381867" y="1428750"/>
            <a:ext cx="1254786" cy="163520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dirty="0">
                <a:solidFill>
                  <a:schemeClr val="bg1"/>
                </a:solidFill>
                <a:latin typeface="Figtree" pitchFamily="2" charset="0"/>
              </a:rPr>
              <a:t>Fresh modern interface</a:t>
            </a:r>
          </a:p>
          <a:p>
            <a:pPr marL="115888" indent="-115888">
              <a:spcBef>
                <a:spcPts val="0"/>
              </a:spcBef>
              <a:spcAft>
                <a:spcPts val="400"/>
              </a:spcAft>
              <a:buClr>
                <a:schemeClr val="bg1"/>
              </a:buClr>
            </a:pPr>
            <a:r>
              <a:rPr lang="en-US" sz="850" dirty="0">
                <a:solidFill>
                  <a:schemeClr val="bg1"/>
                </a:solidFill>
                <a:latin typeface="Figtree" pitchFamily="2" charset="0"/>
              </a:rPr>
              <a:t>Built with usability in mind</a:t>
            </a:r>
          </a:p>
          <a:p>
            <a:pPr marL="115888" indent="-115888">
              <a:spcBef>
                <a:spcPts val="0"/>
              </a:spcBef>
              <a:spcAft>
                <a:spcPts val="400"/>
              </a:spcAft>
              <a:buClr>
                <a:schemeClr val="bg1"/>
              </a:buClr>
            </a:pPr>
            <a:r>
              <a:rPr lang="en-US" sz="850" dirty="0">
                <a:solidFill>
                  <a:schemeClr val="bg1"/>
                </a:solidFill>
                <a:latin typeface="Figtree" pitchFamily="2" charset="0"/>
              </a:rPr>
              <a:t>Reimagined features and improved user flows</a:t>
            </a:r>
          </a:p>
          <a:p>
            <a:pPr marL="115888" indent="-115888">
              <a:spcBef>
                <a:spcPts val="0"/>
              </a:spcBef>
              <a:spcAft>
                <a:spcPts val="400"/>
              </a:spcAft>
              <a:buClr>
                <a:schemeClr val="bg1"/>
              </a:buClr>
            </a:pPr>
            <a:r>
              <a:rPr lang="en-US" sz="850" dirty="0">
                <a:solidFill>
                  <a:schemeClr val="bg1"/>
                </a:solidFill>
                <a:latin typeface="Figtree" pitchFamily="2" charset="0"/>
              </a:rPr>
              <a:t>More powerful and flexible user-defined componentry</a:t>
            </a:r>
          </a:p>
          <a:p>
            <a:pPr marL="115888" indent="-115888">
              <a:spcBef>
                <a:spcPts val="0"/>
              </a:spcBef>
              <a:spcAft>
                <a:spcPts val="400"/>
              </a:spcAft>
              <a:buClr>
                <a:schemeClr val="bg1"/>
              </a:buClr>
            </a:pPr>
            <a:r>
              <a:rPr lang="en-US" sz="850" dirty="0">
                <a:solidFill>
                  <a:schemeClr val="bg1"/>
                </a:solidFill>
                <a:latin typeface="Figtree" pitchFamily="2" charset="0"/>
              </a:rPr>
              <a:t>Constantly evolving and improving based on user feedback</a:t>
            </a:r>
          </a:p>
          <a:p>
            <a:pPr marL="115888" indent="-115888">
              <a:spcBef>
                <a:spcPts val="0"/>
              </a:spcBef>
              <a:spcAft>
                <a:spcPts val="400"/>
              </a:spcAft>
              <a:buClr>
                <a:schemeClr val="bg1"/>
              </a:buClr>
            </a:pPr>
            <a:r>
              <a:rPr lang="en-US" sz="850" dirty="0">
                <a:solidFill>
                  <a:schemeClr val="bg1"/>
                </a:solidFill>
                <a:latin typeface="Figtree" pitchFamily="2" charset="0"/>
              </a:rPr>
              <a:t>Browser  and device agnostic – available on PCs, Macs, tablets</a:t>
            </a:r>
          </a:p>
          <a:p>
            <a:pPr marL="115888" indent="-115888">
              <a:spcBef>
                <a:spcPts val="0"/>
              </a:spcBef>
              <a:spcAft>
                <a:spcPts val="400"/>
              </a:spcAft>
              <a:buClr>
                <a:schemeClr val="bg1"/>
              </a:buClr>
            </a:pPr>
            <a:r>
              <a:rPr lang="en-US" sz="850" dirty="0">
                <a:solidFill>
                  <a:schemeClr val="bg1"/>
                </a:solidFill>
                <a:latin typeface="Figtree" pitchFamily="2" charset="0"/>
              </a:rPr>
              <a:t>Modernized and expanded API</a:t>
            </a:r>
          </a:p>
        </p:txBody>
      </p:sp>
      <p:sp>
        <p:nvSpPr>
          <p:cNvPr id="34" name="Content Placeholder 20">
            <a:extLst>
              <a:ext uri="{FF2B5EF4-FFF2-40B4-BE49-F238E27FC236}">
                <a16:creationId xmlns:a16="http://schemas.microsoft.com/office/drawing/2014/main" id="{3811EB8E-E012-7BB8-809A-3E2BB106C08A}"/>
              </a:ext>
            </a:extLst>
          </p:cNvPr>
          <p:cNvSpPr txBox="1">
            <a:spLocks/>
          </p:cNvSpPr>
          <p:nvPr/>
        </p:nvSpPr>
        <p:spPr>
          <a:xfrm>
            <a:off x="2103932" y="3472462"/>
            <a:ext cx="1254786" cy="1050211"/>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a:solidFill>
                  <a:schemeClr val="bg1"/>
                </a:solidFill>
                <a:latin typeface="Figtree" pitchFamily="2" charset="0"/>
              </a:rPr>
              <a:t>Considering years of customer requests and feedback</a:t>
            </a:r>
          </a:p>
          <a:p>
            <a:pPr marL="115888" indent="-115888">
              <a:spcBef>
                <a:spcPts val="0"/>
              </a:spcBef>
              <a:spcAft>
                <a:spcPts val="400"/>
              </a:spcAft>
              <a:buClr>
                <a:schemeClr val="bg1"/>
              </a:buClr>
            </a:pPr>
            <a:r>
              <a:rPr lang="en-US" sz="850">
                <a:solidFill>
                  <a:schemeClr val="bg1"/>
                </a:solidFill>
                <a:latin typeface="Figtree" pitchFamily="2" charset="0"/>
              </a:rPr>
              <a:t>Adding efficiency to key processes</a:t>
            </a:r>
          </a:p>
          <a:p>
            <a:pPr marL="115888" indent="-115888">
              <a:spcBef>
                <a:spcPts val="0"/>
              </a:spcBef>
              <a:spcAft>
                <a:spcPts val="400"/>
              </a:spcAft>
              <a:buClr>
                <a:schemeClr val="bg1"/>
              </a:buClr>
            </a:pPr>
            <a:r>
              <a:rPr lang="en-US" sz="850">
                <a:solidFill>
                  <a:schemeClr val="bg1"/>
                </a:solidFill>
                <a:latin typeface="Figtree" pitchFamily="2" charset="0"/>
              </a:rPr>
              <a:t>Reimagining features and functionality </a:t>
            </a:r>
          </a:p>
        </p:txBody>
      </p:sp>
      <p:sp>
        <p:nvSpPr>
          <p:cNvPr id="35" name="Content Placeholder 20">
            <a:extLst>
              <a:ext uri="{FF2B5EF4-FFF2-40B4-BE49-F238E27FC236}">
                <a16:creationId xmlns:a16="http://schemas.microsoft.com/office/drawing/2014/main" id="{328C6650-DE5C-F0ED-E981-95772E7634ED}"/>
              </a:ext>
            </a:extLst>
          </p:cNvPr>
          <p:cNvSpPr txBox="1">
            <a:spLocks/>
          </p:cNvSpPr>
          <p:nvPr/>
        </p:nvSpPr>
        <p:spPr>
          <a:xfrm>
            <a:off x="779510" y="3964702"/>
            <a:ext cx="1254786" cy="68472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a:solidFill>
                  <a:schemeClr val="bg1"/>
                </a:solidFill>
                <a:latin typeface="Figtree" pitchFamily="2" charset="0"/>
              </a:rPr>
              <a:t>Vantagepoint is an upgrade from Vision – industry proven</a:t>
            </a:r>
          </a:p>
          <a:p>
            <a:pPr marL="115888" indent="-115888">
              <a:spcBef>
                <a:spcPts val="0"/>
              </a:spcBef>
              <a:spcAft>
                <a:spcPts val="400"/>
              </a:spcAft>
              <a:buClr>
                <a:schemeClr val="bg1"/>
              </a:buClr>
            </a:pPr>
            <a:r>
              <a:rPr lang="en-US" sz="850">
                <a:solidFill>
                  <a:schemeClr val="bg1"/>
                </a:solidFill>
                <a:latin typeface="Figtree" pitchFamily="2" charset="0"/>
              </a:rPr>
              <a:t>Same underlying business logic</a:t>
            </a:r>
          </a:p>
        </p:txBody>
      </p:sp>
    </p:spTree>
    <p:extLst>
      <p:ext uri="{BB962C8B-B14F-4D97-AF65-F5344CB8AC3E}">
        <p14:creationId xmlns:p14="http://schemas.microsoft.com/office/powerpoint/2010/main" val="184509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90897-958E-0279-6496-FC53EE603949}"/>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59359D82-5BEF-7135-8678-42A23513D82F}"/>
              </a:ext>
            </a:extLst>
          </p:cNvPr>
          <p:cNvSpPr/>
          <p:nvPr/>
        </p:nvSpPr>
        <p:spPr bwMode="auto">
          <a:xfrm>
            <a:off x="7641503" y="116581"/>
            <a:ext cx="575146" cy="575146"/>
          </a:xfrm>
          <a:prstGeom prst="ellipse">
            <a:avLst/>
          </a:prstGeom>
          <a:solidFill>
            <a:schemeClr val="bg1">
              <a:lumMod val="65000"/>
            </a:schemeClr>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7" name="Oval 6">
            <a:extLst>
              <a:ext uri="{FF2B5EF4-FFF2-40B4-BE49-F238E27FC236}">
                <a16:creationId xmlns:a16="http://schemas.microsoft.com/office/drawing/2014/main" id="{BF60D9F0-C1D6-CAC6-CD8A-3BC14FC8FDB4}"/>
              </a:ext>
            </a:extLst>
          </p:cNvPr>
          <p:cNvSpPr/>
          <p:nvPr/>
        </p:nvSpPr>
        <p:spPr bwMode="auto">
          <a:xfrm>
            <a:off x="1032143" y="2709118"/>
            <a:ext cx="575146" cy="575146"/>
          </a:xfrm>
          <a:prstGeom prst="ellipse">
            <a:avLst/>
          </a:prstGeom>
          <a:solidFill>
            <a:schemeClr val="bg1">
              <a:lumMod val="65000"/>
            </a:schemeClr>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8" name="Oval 7">
            <a:extLst>
              <a:ext uri="{FF2B5EF4-FFF2-40B4-BE49-F238E27FC236}">
                <a16:creationId xmlns:a16="http://schemas.microsoft.com/office/drawing/2014/main" id="{9C77C1FD-CF52-1DAD-E573-E67072246913}"/>
              </a:ext>
            </a:extLst>
          </p:cNvPr>
          <p:cNvSpPr/>
          <p:nvPr/>
        </p:nvSpPr>
        <p:spPr bwMode="auto">
          <a:xfrm>
            <a:off x="2284669" y="2217418"/>
            <a:ext cx="575146" cy="575146"/>
          </a:xfrm>
          <a:prstGeom prst="ellipse">
            <a:avLst/>
          </a:prstGeom>
          <a:solidFill>
            <a:schemeClr val="bg1">
              <a:lumMod val="65000"/>
            </a:schemeClr>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10" name="Oval 9">
            <a:extLst>
              <a:ext uri="{FF2B5EF4-FFF2-40B4-BE49-F238E27FC236}">
                <a16:creationId xmlns:a16="http://schemas.microsoft.com/office/drawing/2014/main" id="{6643768B-F9EA-B020-F1E4-D0BDE2E14829}"/>
              </a:ext>
            </a:extLst>
          </p:cNvPr>
          <p:cNvSpPr/>
          <p:nvPr/>
        </p:nvSpPr>
        <p:spPr bwMode="auto">
          <a:xfrm>
            <a:off x="4919587" y="1186481"/>
            <a:ext cx="575146" cy="575146"/>
          </a:xfrm>
          <a:prstGeom prst="ellipse">
            <a:avLst/>
          </a:prstGeom>
          <a:solidFill>
            <a:schemeClr val="bg1">
              <a:lumMod val="65000"/>
            </a:schemeClr>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11" name="Oval 10">
            <a:extLst>
              <a:ext uri="{FF2B5EF4-FFF2-40B4-BE49-F238E27FC236}">
                <a16:creationId xmlns:a16="http://schemas.microsoft.com/office/drawing/2014/main" id="{407EDD76-431C-C2AE-BCBA-7B9A1A91AC87}"/>
              </a:ext>
            </a:extLst>
          </p:cNvPr>
          <p:cNvSpPr/>
          <p:nvPr/>
        </p:nvSpPr>
        <p:spPr bwMode="auto">
          <a:xfrm>
            <a:off x="6264452" y="658532"/>
            <a:ext cx="575146" cy="575146"/>
          </a:xfrm>
          <a:prstGeom prst="ellipse">
            <a:avLst/>
          </a:prstGeom>
          <a:solidFill>
            <a:schemeClr val="bg1">
              <a:lumMod val="65000"/>
            </a:schemeClr>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pic>
        <p:nvPicPr>
          <p:cNvPr id="6" name="Picture 5">
            <a:extLst>
              <a:ext uri="{FF2B5EF4-FFF2-40B4-BE49-F238E27FC236}">
                <a16:creationId xmlns:a16="http://schemas.microsoft.com/office/drawing/2014/main" id="{D9E2808E-82DB-D351-FE95-0C228BD9F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4608" y="107017"/>
            <a:ext cx="561231" cy="561231"/>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623FD9C6-3B5F-309A-A45E-6A9A0CFF21D3}"/>
              </a:ext>
            </a:extLst>
          </p:cNvPr>
          <p:cNvSpPr txBox="1"/>
          <p:nvPr/>
        </p:nvSpPr>
        <p:spPr>
          <a:xfrm>
            <a:off x="1106758" y="2731537"/>
            <a:ext cx="425915" cy="646331"/>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Omnes Semibold" pitchFamily="50" charset="0"/>
              </a:rPr>
              <a:t>V</a:t>
            </a:r>
          </a:p>
        </p:txBody>
      </p:sp>
      <p:pic>
        <p:nvPicPr>
          <p:cNvPr id="26" name="Picture 25">
            <a:extLst>
              <a:ext uri="{FF2B5EF4-FFF2-40B4-BE49-F238E27FC236}">
                <a16:creationId xmlns:a16="http://schemas.microsoft.com/office/drawing/2014/main" id="{84657A54-0A7A-3910-BEE2-1B3BD9541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4862" y="2246494"/>
            <a:ext cx="506432" cy="506432"/>
          </a:xfrm>
          <a:prstGeom prst="rect">
            <a:avLst/>
          </a:prstGeom>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F1629028-B6D6-1F4D-7AD1-DB58E90A99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7427" y="714772"/>
            <a:ext cx="430583" cy="430583"/>
          </a:xfrm>
          <a:prstGeom prst="rect">
            <a:avLst/>
          </a:prstGeom>
          <a:effectLst>
            <a:outerShdw blurRad="50800" dist="38100" dir="2700000" algn="tl" rotWithShape="0">
              <a:prstClr val="black">
                <a:alpha val="40000"/>
              </a:prstClr>
            </a:outerShdw>
          </a:effectLst>
        </p:spPr>
      </p:pic>
      <p:pic>
        <p:nvPicPr>
          <p:cNvPr id="29" name="Picture 28">
            <a:extLst>
              <a:ext uri="{FF2B5EF4-FFF2-40B4-BE49-F238E27FC236}">
                <a16:creationId xmlns:a16="http://schemas.microsoft.com/office/drawing/2014/main" id="{BE13F191-5D7F-3285-DDB3-84A95FF7C1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9916" y="1254962"/>
            <a:ext cx="433100" cy="43310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3F31D762-CEE4-ED50-C162-BB0D972027FA}"/>
              </a:ext>
            </a:extLst>
          </p:cNvPr>
          <p:cNvSpPr>
            <a:spLocks noGrp="1"/>
          </p:cNvSpPr>
          <p:nvPr>
            <p:ph type="title"/>
          </p:nvPr>
        </p:nvSpPr>
        <p:spPr/>
        <p:txBody>
          <a:bodyPr/>
          <a:lstStyle/>
          <a:p>
            <a:r>
              <a:rPr lang="en-US" sz="2000" b="0" dirty="0"/>
              <a:t>Compelling Vision-Using Organizations to Upgrade</a:t>
            </a:r>
            <a:endParaRPr lang="en-US" dirty="0"/>
          </a:p>
        </p:txBody>
      </p:sp>
      <p:sp>
        <p:nvSpPr>
          <p:cNvPr id="3" name="Slide Number Placeholder 2">
            <a:extLst>
              <a:ext uri="{FF2B5EF4-FFF2-40B4-BE49-F238E27FC236}">
                <a16:creationId xmlns:a16="http://schemas.microsoft.com/office/drawing/2014/main" id="{90D6DE23-1149-C5E1-E7A5-7C6BDE00EB6F}"/>
              </a:ext>
            </a:extLst>
          </p:cNvPr>
          <p:cNvSpPr>
            <a:spLocks noGrp="1"/>
          </p:cNvSpPr>
          <p:nvPr>
            <p:ph type="sldNum" sz="quarter" idx="28"/>
          </p:nvPr>
        </p:nvSpPr>
        <p:spPr/>
        <p:txBody>
          <a:bodyPr/>
          <a:lstStyle/>
          <a:p>
            <a:fld id="{6CC0B945-51BC-184C-9E4B-E8B42E9AF6BD}" type="slidenum">
              <a:rPr lang="en-US" smtClean="0"/>
              <a:pPr/>
              <a:t>7</a:t>
            </a:fld>
            <a:endParaRPr lang="en-US"/>
          </a:p>
        </p:txBody>
      </p:sp>
      <p:sp>
        <p:nvSpPr>
          <p:cNvPr id="4" name="Footer Placeholder 3">
            <a:extLst>
              <a:ext uri="{FF2B5EF4-FFF2-40B4-BE49-F238E27FC236}">
                <a16:creationId xmlns:a16="http://schemas.microsoft.com/office/drawing/2014/main" id="{D94339D4-B083-36C6-5CB5-D22927D74266}"/>
              </a:ext>
            </a:extLst>
          </p:cNvPr>
          <p:cNvSpPr>
            <a:spLocks noGrp="1"/>
          </p:cNvSpPr>
          <p:nvPr>
            <p:ph type="ftr" sz="quarter" idx="3"/>
          </p:nvPr>
        </p:nvSpPr>
        <p:spPr/>
        <p:txBody>
          <a:bodyPr/>
          <a:lstStyle/>
          <a:p>
            <a:r>
              <a:rPr lang="en-US">
                <a:solidFill>
                  <a:srgbClr val="FFFFFF">
                    <a:lumMod val="50000"/>
                  </a:srgbClr>
                </a:solidFill>
              </a:rPr>
              <a:t>CONFIDENTIAL © Deltek, Inc. All Rights Reserved.</a:t>
            </a:r>
          </a:p>
        </p:txBody>
      </p:sp>
      <p:sp>
        <p:nvSpPr>
          <p:cNvPr id="9" name="Oval 8">
            <a:extLst>
              <a:ext uri="{FF2B5EF4-FFF2-40B4-BE49-F238E27FC236}">
                <a16:creationId xmlns:a16="http://schemas.microsoft.com/office/drawing/2014/main" id="{BBC62FF6-C8F7-DE41-EFB5-C56281A4F7FA}"/>
              </a:ext>
            </a:extLst>
          </p:cNvPr>
          <p:cNvSpPr/>
          <p:nvPr/>
        </p:nvSpPr>
        <p:spPr bwMode="auto">
          <a:xfrm>
            <a:off x="3619870" y="1687799"/>
            <a:ext cx="575146" cy="575146"/>
          </a:xfrm>
          <a:prstGeom prst="ellipse">
            <a:avLst/>
          </a:prstGeom>
          <a:solidFill>
            <a:srgbClr val="005A9A"/>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12" name="Freeform: Shape 76">
            <a:extLst>
              <a:ext uri="{FF2B5EF4-FFF2-40B4-BE49-F238E27FC236}">
                <a16:creationId xmlns:a16="http://schemas.microsoft.com/office/drawing/2014/main" id="{2EAC6295-D7EC-87CC-590E-231D729A55EF}"/>
              </a:ext>
            </a:extLst>
          </p:cNvPr>
          <p:cNvSpPr/>
          <p:nvPr/>
        </p:nvSpPr>
        <p:spPr>
          <a:xfrm>
            <a:off x="7347467" y="997125"/>
            <a:ext cx="1321961" cy="3777337"/>
          </a:xfrm>
          <a:custGeom>
            <a:avLst/>
            <a:gdLst>
              <a:gd name="connsiteX0" fmla="*/ 0 w 881809"/>
              <a:gd name="connsiteY0" fmla="*/ 0 h 3857566"/>
              <a:gd name="connsiteX1" fmla="*/ 881809 w 881809"/>
              <a:gd name="connsiteY1" fmla="*/ 0 h 3857566"/>
              <a:gd name="connsiteX2" fmla="*/ 881809 w 881809"/>
              <a:gd name="connsiteY2" fmla="*/ 3857567 h 3857566"/>
              <a:gd name="connsiteX3" fmla="*/ 0 w 881809"/>
              <a:gd name="connsiteY3" fmla="*/ 3857567 h 3857566"/>
            </a:gdLst>
            <a:ahLst/>
            <a:cxnLst>
              <a:cxn ang="0">
                <a:pos x="connsiteX0" y="connsiteY0"/>
              </a:cxn>
              <a:cxn ang="0">
                <a:pos x="connsiteX1" y="connsiteY1"/>
              </a:cxn>
              <a:cxn ang="0">
                <a:pos x="connsiteX2" y="connsiteY2"/>
              </a:cxn>
              <a:cxn ang="0">
                <a:pos x="connsiteX3" y="connsiteY3"/>
              </a:cxn>
            </a:cxnLst>
            <a:rect l="l" t="t" r="r" b="b"/>
            <a:pathLst>
              <a:path w="881809" h="3857566">
                <a:moveTo>
                  <a:pt x="0" y="0"/>
                </a:moveTo>
                <a:lnTo>
                  <a:pt x="881809" y="0"/>
                </a:lnTo>
                <a:lnTo>
                  <a:pt x="881809" y="3857567"/>
                </a:lnTo>
                <a:lnTo>
                  <a:pt x="0" y="3857567"/>
                </a:lnTo>
                <a:close/>
              </a:path>
            </a:pathLst>
          </a:custGeom>
          <a:solidFill>
            <a:schemeClr val="bg1">
              <a:lumMod val="65000"/>
            </a:schemeClr>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3" name="Freeform: Shape 77">
            <a:extLst>
              <a:ext uri="{FF2B5EF4-FFF2-40B4-BE49-F238E27FC236}">
                <a16:creationId xmlns:a16="http://schemas.microsoft.com/office/drawing/2014/main" id="{FD300ECF-5C41-E899-FAD8-6B6BD5101056}"/>
              </a:ext>
            </a:extLst>
          </p:cNvPr>
          <p:cNvSpPr/>
          <p:nvPr/>
        </p:nvSpPr>
        <p:spPr>
          <a:xfrm>
            <a:off x="6027132" y="1481397"/>
            <a:ext cx="1321961" cy="3293066"/>
          </a:xfrm>
          <a:custGeom>
            <a:avLst/>
            <a:gdLst>
              <a:gd name="connsiteX0" fmla="*/ 0 w 881809"/>
              <a:gd name="connsiteY0" fmla="*/ 0 h 3390436"/>
              <a:gd name="connsiteX1" fmla="*/ 881809 w 881809"/>
              <a:gd name="connsiteY1" fmla="*/ 0 h 3390436"/>
              <a:gd name="connsiteX2" fmla="*/ 881809 w 881809"/>
              <a:gd name="connsiteY2" fmla="*/ 3390436 h 3390436"/>
              <a:gd name="connsiteX3" fmla="*/ 0 w 881809"/>
              <a:gd name="connsiteY3" fmla="*/ 3390436 h 3390436"/>
            </a:gdLst>
            <a:ahLst/>
            <a:cxnLst>
              <a:cxn ang="0">
                <a:pos x="connsiteX0" y="connsiteY0"/>
              </a:cxn>
              <a:cxn ang="0">
                <a:pos x="connsiteX1" y="connsiteY1"/>
              </a:cxn>
              <a:cxn ang="0">
                <a:pos x="connsiteX2" y="connsiteY2"/>
              </a:cxn>
              <a:cxn ang="0">
                <a:pos x="connsiteX3" y="connsiteY3"/>
              </a:cxn>
            </a:cxnLst>
            <a:rect l="l" t="t" r="r" b="b"/>
            <a:pathLst>
              <a:path w="881809" h="3390436">
                <a:moveTo>
                  <a:pt x="0" y="0"/>
                </a:moveTo>
                <a:lnTo>
                  <a:pt x="881809" y="0"/>
                </a:lnTo>
                <a:lnTo>
                  <a:pt x="881809" y="3390436"/>
                </a:lnTo>
                <a:lnTo>
                  <a:pt x="0" y="3390436"/>
                </a:lnTo>
                <a:close/>
              </a:path>
            </a:pathLst>
          </a:custGeom>
          <a:solidFill>
            <a:schemeClr val="bg1">
              <a:lumMod val="65000"/>
            </a:schemeClr>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4" name="Freeform: Shape 78">
            <a:extLst>
              <a:ext uri="{FF2B5EF4-FFF2-40B4-BE49-F238E27FC236}">
                <a16:creationId xmlns:a16="http://schemas.microsoft.com/office/drawing/2014/main" id="{5B92ED21-DC9B-DA67-B2A0-028A87EBC963}"/>
              </a:ext>
            </a:extLst>
          </p:cNvPr>
          <p:cNvSpPr/>
          <p:nvPr/>
        </p:nvSpPr>
        <p:spPr>
          <a:xfrm>
            <a:off x="4706800" y="1998909"/>
            <a:ext cx="1321961" cy="2775554"/>
          </a:xfrm>
          <a:custGeom>
            <a:avLst/>
            <a:gdLst>
              <a:gd name="connsiteX0" fmla="*/ 0 w 881809"/>
              <a:gd name="connsiteY0" fmla="*/ 0 h 2891242"/>
              <a:gd name="connsiteX1" fmla="*/ 881809 w 881809"/>
              <a:gd name="connsiteY1" fmla="*/ 0 h 2891242"/>
              <a:gd name="connsiteX2" fmla="*/ 881809 w 881809"/>
              <a:gd name="connsiteY2" fmla="*/ 2891243 h 2891242"/>
              <a:gd name="connsiteX3" fmla="*/ 0 w 881809"/>
              <a:gd name="connsiteY3" fmla="*/ 2891243 h 2891242"/>
            </a:gdLst>
            <a:ahLst/>
            <a:cxnLst>
              <a:cxn ang="0">
                <a:pos x="connsiteX0" y="connsiteY0"/>
              </a:cxn>
              <a:cxn ang="0">
                <a:pos x="connsiteX1" y="connsiteY1"/>
              </a:cxn>
              <a:cxn ang="0">
                <a:pos x="connsiteX2" y="connsiteY2"/>
              </a:cxn>
              <a:cxn ang="0">
                <a:pos x="connsiteX3" y="connsiteY3"/>
              </a:cxn>
            </a:cxnLst>
            <a:rect l="l" t="t" r="r" b="b"/>
            <a:pathLst>
              <a:path w="881809" h="2891242">
                <a:moveTo>
                  <a:pt x="0" y="0"/>
                </a:moveTo>
                <a:lnTo>
                  <a:pt x="881809" y="0"/>
                </a:lnTo>
                <a:lnTo>
                  <a:pt x="881809" y="2891243"/>
                </a:lnTo>
                <a:lnTo>
                  <a:pt x="0" y="2891243"/>
                </a:lnTo>
                <a:close/>
              </a:path>
            </a:pathLst>
          </a:custGeom>
          <a:solidFill>
            <a:schemeClr val="bg1">
              <a:lumMod val="65000"/>
            </a:schemeClr>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5" name="Freeform: Shape 79">
            <a:extLst>
              <a:ext uri="{FF2B5EF4-FFF2-40B4-BE49-F238E27FC236}">
                <a16:creationId xmlns:a16="http://schemas.microsoft.com/office/drawing/2014/main" id="{EDBD4D96-496A-B1D0-CF6A-CB44161E29FE}"/>
              </a:ext>
            </a:extLst>
          </p:cNvPr>
          <p:cNvSpPr/>
          <p:nvPr/>
        </p:nvSpPr>
        <p:spPr>
          <a:xfrm>
            <a:off x="3384893" y="2496123"/>
            <a:ext cx="1321961" cy="2273091"/>
          </a:xfrm>
          <a:custGeom>
            <a:avLst/>
            <a:gdLst>
              <a:gd name="connsiteX0" fmla="*/ 0 w 881809"/>
              <a:gd name="connsiteY0" fmla="*/ 0 h 2403888"/>
              <a:gd name="connsiteX1" fmla="*/ 881809 w 881809"/>
              <a:gd name="connsiteY1" fmla="*/ 0 h 2403888"/>
              <a:gd name="connsiteX2" fmla="*/ 881809 w 881809"/>
              <a:gd name="connsiteY2" fmla="*/ 2403888 h 2403888"/>
              <a:gd name="connsiteX3" fmla="*/ 0 w 881809"/>
              <a:gd name="connsiteY3" fmla="*/ 2403888 h 2403888"/>
            </a:gdLst>
            <a:ahLst/>
            <a:cxnLst>
              <a:cxn ang="0">
                <a:pos x="connsiteX0" y="connsiteY0"/>
              </a:cxn>
              <a:cxn ang="0">
                <a:pos x="connsiteX1" y="connsiteY1"/>
              </a:cxn>
              <a:cxn ang="0">
                <a:pos x="connsiteX2" y="connsiteY2"/>
              </a:cxn>
              <a:cxn ang="0">
                <a:pos x="connsiteX3" y="connsiteY3"/>
              </a:cxn>
            </a:cxnLst>
            <a:rect l="l" t="t" r="r" b="b"/>
            <a:pathLst>
              <a:path w="881809" h="2403888">
                <a:moveTo>
                  <a:pt x="0" y="0"/>
                </a:moveTo>
                <a:lnTo>
                  <a:pt x="881809" y="0"/>
                </a:lnTo>
                <a:lnTo>
                  <a:pt x="881809" y="2403888"/>
                </a:lnTo>
                <a:lnTo>
                  <a:pt x="0" y="2403888"/>
                </a:lnTo>
                <a:close/>
              </a:path>
            </a:pathLst>
          </a:custGeom>
          <a:solidFill>
            <a:srgbClr val="005A9A"/>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6" name="Freeform: Shape 80">
            <a:extLst>
              <a:ext uri="{FF2B5EF4-FFF2-40B4-BE49-F238E27FC236}">
                <a16:creationId xmlns:a16="http://schemas.microsoft.com/office/drawing/2014/main" id="{3F394C4E-4DA1-DA16-571B-254AA12F1044}"/>
              </a:ext>
            </a:extLst>
          </p:cNvPr>
          <p:cNvSpPr/>
          <p:nvPr/>
        </p:nvSpPr>
        <p:spPr>
          <a:xfrm>
            <a:off x="2066763" y="3001113"/>
            <a:ext cx="1321961" cy="1774699"/>
          </a:xfrm>
          <a:custGeom>
            <a:avLst/>
            <a:gdLst>
              <a:gd name="connsiteX0" fmla="*/ 0 w 881809"/>
              <a:gd name="connsiteY0" fmla="*/ 0 h 1912751"/>
              <a:gd name="connsiteX1" fmla="*/ 881809 w 881809"/>
              <a:gd name="connsiteY1" fmla="*/ 0 h 1912751"/>
              <a:gd name="connsiteX2" fmla="*/ 881809 w 881809"/>
              <a:gd name="connsiteY2" fmla="*/ 1912752 h 1912751"/>
              <a:gd name="connsiteX3" fmla="*/ 0 w 881809"/>
              <a:gd name="connsiteY3" fmla="*/ 1912752 h 1912751"/>
            </a:gdLst>
            <a:ahLst/>
            <a:cxnLst>
              <a:cxn ang="0">
                <a:pos x="connsiteX0" y="connsiteY0"/>
              </a:cxn>
              <a:cxn ang="0">
                <a:pos x="connsiteX1" y="connsiteY1"/>
              </a:cxn>
              <a:cxn ang="0">
                <a:pos x="connsiteX2" y="connsiteY2"/>
              </a:cxn>
              <a:cxn ang="0">
                <a:pos x="connsiteX3" y="connsiteY3"/>
              </a:cxn>
            </a:cxnLst>
            <a:rect l="l" t="t" r="r" b="b"/>
            <a:pathLst>
              <a:path w="881809" h="1912751">
                <a:moveTo>
                  <a:pt x="0" y="0"/>
                </a:moveTo>
                <a:lnTo>
                  <a:pt x="881809" y="0"/>
                </a:lnTo>
                <a:lnTo>
                  <a:pt x="881809" y="1912752"/>
                </a:lnTo>
                <a:lnTo>
                  <a:pt x="0" y="1912752"/>
                </a:lnTo>
                <a:close/>
              </a:path>
            </a:pathLst>
          </a:custGeom>
          <a:solidFill>
            <a:schemeClr val="bg1">
              <a:lumMod val="65000"/>
            </a:schemeClr>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7" name="Freeform: Shape 81">
            <a:extLst>
              <a:ext uri="{FF2B5EF4-FFF2-40B4-BE49-F238E27FC236}">
                <a16:creationId xmlns:a16="http://schemas.microsoft.com/office/drawing/2014/main" id="{CB25446E-AE0A-8AF5-C553-396758DEF3B3}"/>
              </a:ext>
            </a:extLst>
          </p:cNvPr>
          <p:cNvSpPr/>
          <p:nvPr/>
        </p:nvSpPr>
        <p:spPr>
          <a:xfrm>
            <a:off x="745541" y="3472623"/>
            <a:ext cx="1321659" cy="1301839"/>
          </a:xfrm>
          <a:custGeom>
            <a:avLst/>
            <a:gdLst>
              <a:gd name="connsiteX0" fmla="*/ 0 w 861749"/>
              <a:gd name="connsiteY0" fmla="*/ 0 h 1353050"/>
              <a:gd name="connsiteX1" fmla="*/ 861749 w 861749"/>
              <a:gd name="connsiteY1" fmla="*/ 0 h 1353050"/>
              <a:gd name="connsiteX2" fmla="*/ 861749 w 861749"/>
              <a:gd name="connsiteY2" fmla="*/ 1353051 h 1353050"/>
              <a:gd name="connsiteX3" fmla="*/ 0 w 861749"/>
              <a:gd name="connsiteY3" fmla="*/ 1353051 h 1353050"/>
            </a:gdLst>
            <a:ahLst/>
            <a:cxnLst>
              <a:cxn ang="0">
                <a:pos x="connsiteX0" y="connsiteY0"/>
              </a:cxn>
              <a:cxn ang="0">
                <a:pos x="connsiteX1" y="connsiteY1"/>
              </a:cxn>
              <a:cxn ang="0">
                <a:pos x="connsiteX2" y="connsiteY2"/>
              </a:cxn>
              <a:cxn ang="0">
                <a:pos x="connsiteX3" y="connsiteY3"/>
              </a:cxn>
            </a:cxnLst>
            <a:rect l="l" t="t" r="r" b="b"/>
            <a:pathLst>
              <a:path w="861749" h="1353050">
                <a:moveTo>
                  <a:pt x="0" y="0"/>
                </a:moveTo>
                <a:lnTo>
                  <a:pt x="861749" y="0"/>
                </a:lnTo>
                <a:lnTo>
                  <a:pt x="861749" y="1353051"/>
                </a:lnTo>
                <a:lnTo>
                  <a:pt x="0" y="1353051"/>
                </a:lnTo>
                <a:close/>
              </a:path>
            </a:pathLst>
          </a:custGeom>
          <a:solidFill>
            <a:schemeClr val="bg1">
              <a:lumMod val="65000"/>
            </a:schemeClr>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8" name="Freeform: Shape 82">
            <a:extLst>
              <a:ext uri="{FF2B5EF4-FFF2-40B4-BE49-F238E27FC236}">
                <a16:creationId xmlns:a16="http://schemas.microsoft.com/office/drawing/2014/main" id="{162BB2CB-039B-5637-8E1D-34A2CB17BAF5}"/>
              </a:ext>
            </a:extLst>
          </p:cNvPr>
          <p:cNvSpPr/>
          <p:nvPr/>
        </p:nvSpPr>
        <p:spPr>
          <a:xfrm>
            <a:off x="745542" y="855208"/>
            <a:ext cx="7923886" cy="2717540"/>
          </a:xfrm>
          <a:custGeom>
            <a:avLst/>
            <a:gdLst>
              <a:gd name="connsiteX0" fmla="*/ 4280466 w 5306827"/>
              <a:gd name="connsiteY0" fmla="*/ 0 h 2577028"/>
              <a:gd name="connsiteX1" fmla="*/ 4982775 w 5306827"/>
              <a:gd name="connsiteY1" fmla="*/ 0 h 2577028"/>
              <a:gd name="connsiteX2" fmla="*/ 4982775 w 5306827"/>
              <a:gd name="connsiteY2" fmla="*/ 1417 h 2577028"/>
              <a:gd name="connsiteX3" fmla="*/ 5306827 w 5306827"/>
              <a:gd name="connsiteY3" fmla="*/ 1417 h 2577028"/>
              <a:gd name="connsiteX4" fmla="*/ 5306827 w 5306827"/>
              <a:gd name="connsiteY4" fmla="*/ 157026 h 2577028"/>
              <a:gd name="connsiteX5" fmla="*/ 4453605 w 5306827"/>
              <a:gd name="connsiteY5" fmla="*/ 157026 h 2577028"/>
              <a:gd name="connsiteX6" fmla="*/ 4453605 w 5306827"/>
              <a:gd name="connsiteY6" fmla="*/ 628103 h 2577028"/>
              <a:gd name="connsiteX7" fmla="*/ 3575742 w 5306827"/>
              <a:gd name="connsiteY7" fmla="*/ 628103 h 2577028"/>
              <a:gd name="connsiteX8" fmla="*/ 3575742 w 5306827"/>
              <a:gd name="connsiteY8" fmla="*/ 1127460 h 2577028"/>
              <a:gd name="connsiteX9" fmla="*/ 2697879 w 5306827"/>
              <a:gd name="connsiteY9" fmla="*/ 1127460 h 2577028"/>
              <a:gd name="connsiteX10" fmla="*/ 2697879 w 5306827"/>
              <a:gd name="connsiteY10" fmla="*/ 1602647 h 2577028"/>
              <a:gd name="connsiteX11" fmla="*/ 1828073 w 5306827"/>
              <a:gd name="connsiteY11" fmla="*/ 1602647 h 2577028"/>
              <a:gd name="connsiteX12" fmla="*/ 1828073 w 5306827"/>
              <a:gd name="connsiteY12" fmla="*/ 2085727 h 2577028"/>
              <a:gd name="connsiteX13" fmla="*/ 942318 w 5306827"/>
              <a:gd name="connsiteY13" fmla="*/ 2085727 h 2577028"/>
              <a:gd name="connsiteX14" fmla="*/ 942318 w 5306827"/>
              <a:gd name="connsiteY14" fmla="*/ 2577028 h 2577028"/>
              <a:gd name="connsiteX15" fmla="*/ 0 w 5306827"/>
              <a:gd name="connsiteY15" fmla="*/ 2577028 h 2577028"/>
              <a:gd name="connsiteX16" fmla="*/ 0 w 5306827"/>
              <a:gd name="connsiteY16" fmla="*/ 2415892 h 2577028"/>
              <a:gd name="connsiteX17" fmla="*/ 793184 w 5306827"/>
              <a:gd name="connsiteY17" fmla="*/ 2423949 h 2577028"/>
              <a:gd name="connsiteX18" fmla="*/ 793184 w 5306827"/>
              <a:gd name="connsiteY18" fmla="*/ 1936758 h 2577028"/>
              <a:gd name="connsiteX19" fmla="*/ 1654934 w 5306827"/>
              <a:gd name="connsiteY19" fmla="*/ 1936758 h 2577028"/>
              <a:gd name="connsiteX20" fmla="*/ 1654934 w 5306827"/>
              <a:gd name="connsiteY20" fmla="*/ 1449568 h 2577028"/>
              <a:gd name="connsiteX21" fmla="*/ 2532797 w 5306827"/>
              <a:gd name="connsiteY21" fmla="*/ 1449568 h 2577028"/>
              <a:gd name="connsiteX22" fmla="*/ 2532797 w 5306827"/>
              <a:gd name="connsiteY22" fmla="*/ 974381 h 2577028"/>
              <a:gd name="connsiteX23" fmla="*/ 3402603 w 5306827"/>
              <a:gd name="connsiteY23" fmla="*/ 974381 h 2577028"/>
              <a:gd name="connsiteX24" fmla="*/ 3402603 w 5306827"/>
              <a:gd name="connsiteY24" fmla="*/ 475023 h 2577028"/>
              <a:gd name="connsiteX25" fmla="*/ 4280466 w 5306827"/>
              <a:gd name="connsiteY25" fmla="*/ 475023 h 257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06827" h="2577028">
                <a:moveTo>
                  <a:pt x="4280466" y="0"/>
                </a:moveTo>
                <a:lnTo>
                  <a:pt x="4982775" y="0"/>
                </a:lnTo>
                <a:lnTo>
                  <a:pt x="4982775" y="1417"/>
                </a:lnTo>
                <a:lnTo>
                  <a:pt x="5306827" y="1417"/>
                </a:lnTo>
                <a:lnTo>
                  <a:pt x="5306827" y="157026"/>
                </a:lnTo>
                <a:lnTo>
                  <a:pt x="4453605" y="157026"/>
                </a:lnTo>
                <a:lnTo>
                  <a:pt x="4453605" y="628103"/>
                </a:lnTo>
                <a:lnTo>
                  <a:pt x="3575742" y="628103"/>
                </a:lnTo>
                <a:lnTo>
                  <a:pt x="3575742" y="1127460"/>
                </a:lnTo>
                <a:lnTo>
                  <a:pt x="2697879" y="1127460"/>
                </a:lnTo>
                <a:lnTo>
                  <a:pt x="2697879" y="1602647"/>
                </a:lnTo>
                <a:lnTo>
                  <a:pt x="1828073" y="1602647"/>
                </a:lnTo>
                <a:lnTo>
                  <a:pt x="1828073" y="2085727"/>
                </a:lnTo>
                <a:lnTo>
                  <a:pt x="942318" y="2085727"/>
                </a:lnTo>
                <a:lnTo>
                  <a:pt x="942318" y="2577028"/>
                </a:lnTo>
                <a:lnTo>
                  <a:pt x="0" y="2577028"/>
                </a:lnTo>
                <a:lnTo>
                  <a:pt x="0" y="2415892"/>
                </a:lnTo>
                <a:lnTo>
                  <a:pt x="793184" y="2423949"/>
                </a:lnTo>
                <a:lnTo>
                  <a:pt x="793184" y="1936758"/>
                </a:lnTo>
                <a:lnTo>
                  <a:pt x="1654934" y="1936758"/>
                </a:lnTo>
                <a:lnTo>
                  <a:pt x="1654934" y="1449568"/>
                </a:lnTo>
                <a:lnTo>
                  <a:pt x="2532797" y="1449568"/>
                </a:lnTo>
                <a:lnTo>
                  <a:pt x="2532797" y="974381"/>
                </a:lnTo>
                <a:lnTo>
                  <a:pt x="3402603" y="974381"/>
                </a:lnTo>
                <a:lnTo>
                  <a:pt x="3402603" y="475023"/>
                </a:lnTo>
                <a:lnTo>
                  <a:pt x="4280466" y="475023"/>
                </a:lnTo>
                <a:close/>
              </a:path>
            </a:pathLst>
          </a:custGeom>
          <a:solidFill>
            <a:schemeClr val="bg1">
              <a:lumMod val="75000"/>
            </a:schemeClr>
          </a:solidFill>
          <a:ln w="16436" cap="flat">
            <a:noFill/>
            <a:prstDash val="solid"/>
            <a:miter/>
          </a:ln>
          <a:effectLst>
            <a:outerShdw blurRad="50800" dist="38100" dir="2700000" algn="tl" rotWithShape="0">
              <a:prstClr val="black">
                <a:alpha val="40000"/>
              </a:prstClr>
            </a:outerShdw>
          </a:effectLst>
        </p:spPr>
        <p:txBody>
          <a:bodyPr wrap="square" rtlCol="0" anchor="ctr">
            <a:noAutofit/>
          </a:bodyPr>
          <a:lstStyle/>
          <a:p>
            <a:pPr defTabSz="685800">
              <a:defRPr/>
            </a:pPr>
            <a:endParaRPr lang="en-US" sz="1350">
              <a:solidFill>
                <a:prstClr val="black"/>
              </a:solidFill>
              <a:latin typeface="Calibri"/>
            </a:endParaRPr>
          </a:p>
        </p:txBody>
      </p:sp>
      <p:sp>
        <p:nvSpPr>
          <p:cNvPr id="19" name="Rectangle 18">
            <a:extLst>
              <a:ext uri="{FF2B5EF4-FFF2-40B4-BE49-F238E27FC236}">
                <a16:creationId xmlns:a16="http://schemas.microsoft.com/office/drawing/2014/main" id="{4491B767-C22E-B31C-687B-0C92E4C14594}"/>
              </a:ext>
            </a:extLst>
          </p:cNvPr>
          <p:cNvSpPr/>
          <p:nvPr/>
        </p:nvSpPr>
        <p:spPr>
          <a:xfrm>
            <a:off x="727391" y="3579317"/>
            <a:ext cx="1311210" cy="400110"/>
          </a:xfrm>
          <a:prstGeom prst="rect">
            <a:avLst/>
          </a:prstGeom>
        </p:spPr>
        <p:txBody>
          <a:bodyPr wrap="square" lIns="182880" rIns="45720">
            <a:noAutofit/>
          </a:bodyPr>
          <a:lstStyle/>
          <a:p>
            <a:pPr algn="ctr" defTabSz="685800">
              <a:defRPr/>
            </a:pPr>
            <a:r>
              <a:rPr lang="en-IN" sz="1000" b="1">
                <a:solidFill>
                  <a:schemeClr val="bg1"/>
                </a:solidFill>
                <a:effectLst>
                  <a:outerShdw blurRad="38100" dist="38100" dir="2700000" algn="tl">
                    <a:srgbClr val="000000">
                      <a:alpha val="43137"/>
                    </a:srgbClr>
                  </a:outerShdw>
                </a:effectLst>
                <a:latin typeface="Figtree" pitchFamily="2" charset="0"/>
              </a:rPr>
              <a:t>Vision’s Foundation</a:t>
            </a:r>
          </a:p>
        </p:txBody>
      </p:sp>
      <p:sp>
        <p:nvSpPr>
          <p:cNvPr id="20" name="Rectangle 19">
            <a:extLst>
              <a:ext uri="{FF2B5EF4-FFF2-40B4-BE49-F238E27FC236}">
                <a16:creationId xmlns:a16="http://schemas.microsoft.com/office/drawing/2014/main" id="{432EACFE-3442-0F8A-AF08-4B33F30DDD71}"/>
              </a:ext>
            </a:extLst>
          </p:cNvPr>
          <p:cNvSpPr/>
          <p:nvPr/>
        </p:nvSpPr>
        <p:spPr>
          <a:xfrm>
            <a:off x="2046156" y="3051936"/>
            <a:ext cx="1321674" cy="400110"/>
          </a:xfrm>
          <a:prstGeom prst="rect">
            <a:avLst/>
          </a:prstGeom>
        </p:spPr>
        <p:txBody>
          <a:bodyPr wrap="square" lIns="182880" rIns="45720">
            <a:noAutofit/>
          </a:bodyPr>
          <a:lstStyle/>
          <a:p>
            <a:pPr algn="ctr" defTabSz="685800">
              <a:defRPr/>
            </a:pPr>
            <a:r>
              <a:rPr lang="en-IN" sz="1000" b="1" dirty="0">
                <a:solidFill>
                  <a:schemeClr val="bg1"/>
                </a:solidFill>
                <a:effectLst>
                  <a:outerShdw blurRad="38100" dist="38100" dir="2700000" algn="tl">
                    <a:srgbClr val="000000">
                      <a:alpha val="43137"/>
                    </a:srgbClr>
                  </a:outerShdw>
                </a:effectLst>
                <a:latin typeface="Figtree" pitchFamily="2" charset="0"/>
              </a:rPr>
              <a:t>Streamlining &amp; Reimagination</a:t>
            </a:r>
            <a:endParaRPr lang="en-US" sz="1000" b="1" dirty="0">
              <a:solidFill>
                <a:schemeClr val="bg1"/>
              </a:solidFill>
              <a:effectLst>
                <a:outerShdw blurRad="38100" dist="38100" dir="2700000" algn="tl">
                  <a:srgbClr val="000000">
                    <a:alpha val="43137"/>
                  </a:srgbClr>
                </a:outerShdw>
              </a:effectLst>
              <a:latin typeface="Figtree" pitchFamily="2" charset="0"/>
            </a:endParaRPr>
          </a:p>
        </p:txBody>
      </p:sp>
      <p:sp>
        <p:nvSpPr>
          <p:cNvPr id="21" name="Rectangle 20">
            <a:extLst>
              <a:ext uri="{FF2B5EF4-FFF2-40B4-BE49-F238E27FC236}">
                <a16:creationId xmlns:a16="http://schemas.microsoft.com/office/drawing/2014/main" id="{51933235-961B-AA7E-DC26-6C3A0623974D}"/>
              </a:ext>
            </a:extLst>
          </p:cNvPr>
          <p:cNvSpPr/>
          <p:nvPr/>
        </p:nvSpPr>
        <p:spPr>
          <a:xfrm>
            <a:off x="3367830" y="2524208"/>
            <a:ext cx="1314203" cy="400110"/>
          </a:xfrm>
          <a:prstGeom prst="rect">
            <a:avLst/>
          </a:prstGeom>
        </p:spPr>
        <p:txBody>
          <a:bodyPr wrap="square" lIns="182880" rIns="45720">
            <a:noAutofit/>
          </a:bodyPr>
          <a:lstStyle/>
          <a:p>
            <a:pPr algn="ctr" defTabSz="685800">
              <a:defRPr/>
            </a:pPr>
            <a:r>
              <a:rPr lang="en-IN" sz="1000" b="1">
                <a:solidFill>
                  <a:srgbClr val="92D050"/>
                </a:solidFill>
                <a:effectLst>
                  <a:outerShdw blurRad="38100" dist="38100" dir="2700000" algn="tl">
                    <a:srgbClr val="000000">
                      <a:alpha val="43137"/>
                    </a:srgbClr>
                  </a:outerShdw>
                </a:effectLst>
                <a:latin typeface="Figtree" pitchFamily="2" charset="0"/>
              </a:rPr>
              <a:t>Innovation and Automation</a:t>
            </a:r>
            <a:endParaRPr lang="en-US" sz="1000" b="1">
              <a:solidFill>
                <a:srgbClr val="92D050"/>
              </a:solidFill>
              <a:effectLst>
                <a:outerShdw blurRad="38100" dist="38100" dir="2700000" algn="tl">
                  <a:srgbClr val="000000">
                    <a:alpha val="43137"/>
                  </a:srgbClr>
                </a:outerShdw>
              </a:effectLst>
              <a:latin typeface="Figtree" pitchFamily="2" charset="0"/>
            </a:endParaRPr>
          </a:p>
        </p:txBody>
      </p:sp>
      <p:sp>
        <p:nvSpPr>
          <p:cNvPr id="22" name="Rectangle 21">
            <a:extLst>
              <a:ext uri="{FF2B5EF4-FFF2-40B4-BE49-F238E27FC236}">
                <a16:creationId xmlns:a16="http://schemas.microsoft.com/office/drawing/2014/main" id="{CF50A217-F5D1-EB40-2B66-BE329A334B39}"/>
              </a:ext>
            </a:extLst>
          </p:cNvPr>
          <p:cNvSpPr/>
          <p:nvPr/>
        </p:nvSpPr>
        <p:spPr>
          <a:xfrm>
            <a:off x="4689354" y="2023928"/>
            <a:ext cx="1307265" cy="553998"/>
          </a:xfrm>
          <a:prstGeom prst="rect">
            <a:avLst/>
          </a:prstGeom>
        </p:spPr>
        <p:txBody>
          <a:bodyPr wrap="square" lIns="182880" rIns="45720">
            <a:noAutofit/>
          </a:bodyPr>
          <a:lstStyle/>
          <a:p>
            <a:pPr algn="ctr" defTabSz="685800">
              <a:defRPr/>
            </a:pPr>
            <a:r>
              <a:rPr lang="en-IN" sz="1000" b="1">
                <a:solidFill>
                  <a:schemeClr val="bg1"/>
                </a:solidFill>
                <a:effectLst>
                  <a:outerShdw blurRad="38100" dist="38100" dir="2700000" algn="tl">
                    <a:srgbClr val="000000">
                      <a:alpha val="43137"/>
                    </a:srgbClr>
                  </a:outerShdw>
                </a:effectLst>
                <a:latin typeface="Figtree" pitchFamily="2" charset="0"/>
              </a:rPr>
              <a:t>Project Command </a:t>
            </a:r>
            <a:r>
              <a:rPr lang="en-IN" sz="1000" b="1" err="1">
                <a:solidFill>
                  <a:schemeClr val="bg1"/>
                </a:solidFill>
                <a:effectLst>
                  <a:outerShdw blurRad="38100" dist="38100" dir="2700000" algn="tl">
                    <a:srgbClr val="000000">
                      <a:alpha val="43137"/>
                    </a:srgbClr>
                  </a:outerShdw>
                </a:effectLst>
                <a:latin typeface="Figtree" pitchFamily="2" charset="0"/>
              </a:rPr>
              <a:t>Center</a:t>
            </a:r>
            <a:endParaRPr lang="en-US" sz="1000" b="1">
              <a:solidFill>
                <a:schemeClr val="bg1"/>
              </a:solidFill>
              <a:effectLst>
                <a:outerShdw blurRad="38100" dist="38100" dir="2700000" algn="tl">
                  <a:srgbClr val="000000">
                    <a:alpha val="43137"/>
                  </a:srgbClr>
                </a:outerShdw>
              </a:effectLst>
              <a:latin typeface="Figtree" pitchFamily="2" charset="0"/>
            </a:endParaRPr>
          </a:p>
        </p:txBody>
      </p:sp>
      <p:sp>
        <p:nvSpPr>
          <p:cNvPr id="23" name="Rectangle 22">
            <a:extLst>
              <a:ext uri="{FF2B5EF4-FFF2-40B4-BE49-F238E27FC236}">
                <a16:creationId xmlns:a16="http://schemas.microsoft.com/office/drawing/2014/main" id="{0E186E3D-8418-6AF7-E8CD-0011C6C25269}"/>
              </a:ext>
            </a:extLst>
          </p:cNvPr>
          <p:cNvSpPr/>
          <p:nvPr/>
        </p:nvSpPr>
        <p:spPr>
          <a:xfrm>
            <a:off x="6017616" y="1523648"/>
            <a:ext cx="1313221" cy="246221"/>
          </a:xfrm>
          <a:prstGeom prst="rect">
            <a:avLst/>
          </a:prstGeom>
        </p:spPr>
        <p:txBody>
          <a:bodyPr wrap="square" lIns="182880" rIns="45720">
            <a:noAutofit/>
          </a:bodyPr>
          <a:lstStyle/>
          <a:p>
            <a:pPr algn="ctr" defTabSz="685800">
              <a:defRPr/>
            </a:pPr>
            <a:r>
              <a:rPr lang="en-IN" sz="1000" b="1">
                <a:solidFill>
                  <a:schemeClr val="bg1"/>
                </a:solidFill>
                <a:effectLst>
                  <a:outerShdw blurRad="38100" dist="38100" dir="2700000" algn="tl">
                    <a:srgbClr val="000000">
                      <a:alpha val="43137"/>
                    </a:srgbClr>
                  </a:outerShdw>
                </a:effectLst>
                <a:latin typeface="Figtree" pitchFamily="2" charset="0"/>
              </a:rPr>
              <a:t>Dashboards &amp; Analytics</a:t>
            </a:r>
            <a:endParaRPr lang="en-US" sz="1000" b="1">
              <a:solidFill>
                <a:schemeClr val="bg1"/>
              </a:solidFill>
              <a:effectLst>
                <a:outerShdw blurRad="38100" dist="38100" dir="2700000" algn="tl">
                  <a:srgbClr val="000000">
                    <a:alpha val="43137"/>
                  </a:srgbClr>
                </a:outerShdw>
              </a:effectLst>
              <a:latin typeface="Figtree" pitchFamily="2" charset="0"/>
            </a:endParaRPr>
          </a:p>
        </p:txBody>
      </p:sp>
      <p:sp>
        <p:nvSpPr>
          <p:cNvPr id="24" name="Rectangle 23">
            <a:extLst>
              <a:ext uri="{FF2B5EF4-FFF2-40B4-BE49-F238E27FC236}">
                <a16:creationId xmlns:a16="http://schemas.microsoft.com/office/drawing/2014/main" id="{2CA5CD92-34C2-20D7-AE7D-0062799E9F7A}"/>
              </a:ext>
            </a:extLst>
          </p:cNvPr>
          <p:cNvSpPr/>
          <p:nvPr/>
        </p:nvSpPr>
        <p:spPr>
          <a:xfrm>
            <a:off x="7344076" y="1023366"/>
            <a:ext cx="1300968" cy="246221"/>
          </a:xfrm>
          <a:prstGeom prst="rect">
            <a:avLst/>
          </a:prstGeom>
        </p:spPr>
        <p:txBody>
          <a:bodyPr wrap="square" lIns="182880" rIns="45720">
            <a:noAutofit/>
          </a:bodyPr>
          <a:lstStyle/>
          <a:p>
            <a:pPr algn="ctr" defTabSz="685800">
              <a:defRPr/>
            </a:pPr>
            <a:r>
              <a:rPr lang="en-IN" sz="1000" b="1">
                <a:solidFill>
                  <a:schemeClr val="bg1"/>
                </a:solidFill>
                <a:effectLst>
                  <a:outerShdw blurRad="38100" dist="38100" dir="2700000" algn="tl">
                    <a:srgbClr val="000000">
                      <a:alpha val="43137"/>
                    </a:srgbClr>
                  </a:outerShdw>
                </a:effectLst>
                <a:latin typeface="Figtree" pitchFamily="2" charset="0"/>
              </a:rPr>
              <a:t>User Experience &amp; Interface</a:t>
            </a:r>
            <a:endParaRPr lang="en-US" sz="1000" b="1">
              <a:solidFill>
                <a:schemeClr val="bg1"/>
              </a:solidFill>
              <a:effectLst>
                <a:outerShdw blurRad="38100" dist="38100" dir="2700000" algn="tl">
                  <a:srgbClr val="000000">
                    <a:alpha val="43137"/>
                  </a:srgbClr>
                </a:outerShdw>
              </a:effectLst>
              <a:latin typeface="Figtree" pitchFamily="2" charset="0"/>
            </a:endParaRPr>
          </a:p>
        </p:txBody>
      </p:sp>
      <p:pic>
        <p:nvPicPr>
          <p:cNvPr id="27" name="Picture 26">
            <a:extLst>
              <a:ext uri="{FF2B5EF4-FFF2-40B4-BE49-F238E27FC236}">
                <a16:creationId xmlns:a16="http://schemas.microsoft.com/office/drawing/2014/main" id="{3B6A9A7D-5D1E-8B5E-F3F1-B4B9BC63C8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0447" y="1678738"/>
            <a:ext cx="540860" cy="540860"/>
          </a:xfrm>
          <a:prstGeom prst="rect">
            <a:avLst/>
          </a:prstGeom>
          <a:effectLst>
            <a:outerShdw blurRad="50800" dist="38100" dir="2700000" algn="tl" rotWithShape="0">
              <a:prstClr val="black">
                <a:alpha val="40000"/>
              </a:prstClr>
            </a:outerShdw>
          </a:effectLst>
        </p:spPr>
      </p:pic>
      <p:sp>
        <p:nvSpPr>
          <p:cNvPr id="30" name="Content Placeholder 20">
            <a:extLst>
              <a:ext uri="{FF2B5EF4-FFF2-40B4-BE49-F238E27FC236}">
                <a16:creationId xmlns:a16="http://schemas.microsoft.com/office/drawing/2014/main" id="{4D57B34A-1259-B91C-7DBC-36950B7EFD6A}"/>
              </a:ext>
            </a:extLst>
          </p:cNvPr>
          <p:cNvSpPr txBox="1">
            <a:spLocks/>
          </p:cNvSpPr>
          <p:nvPr/>
        </p:nvSpPr>
        <p:spPr>
          <a:xfrm>
            <a:off x="3439406" y="2942337"/>
            <a:ext cx="1254786" cy="163520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dirty="0">
                <a:solidFill>
                  <a:schemeClr val="bg1"/>
                </a:solidFill>
                <a:latin typeface="Figtree" pitchFamily="2" charset="0"/>
              </a:rPr>
              <a:t>Purposeful innovation to increase value and productivity</a:t>
            </a:r>
          </a:p>
          <a:p>
            <a:pPr marL="115888" indent="-115888">
              <a:spcBef>
                <a:spcPts val="0"/>
              </a:spcBef>
              <a:spcAft>
                <a:spcPts val="400"/>
              </a:spcAft>
              <a:buClr>
                <a:schemeClr val="bg1"/>
              </a:buClr>
            </a:pPr>
            <a:r>
              <a:rPr lang="en-US" sz="850" dirty="0">
                <a:solidFill>
                  <a:schemeClr val="bg1"/>
                </a:solidFill>
                <a:latin typeface="Figtree" pitchFamily="2" charset="0"/>
              </a:rPr>
              <a:t>ICR</a:t>
            </a:r>
          </a:p>
          <a:p>
            <a:pPr marL="115888" indent="-115888">
              <a:spcBef>
                <a:spcPts val="0"/>
              </a:spcBef>
              <a:spcAft>
                <a:spcPts val="400"/>
              </a:spcAft>
              <a:buClr>
                <a:schemeClr val="bg1"/>
              </a:buClr>
            </a:pPr>
            <a:r>
              <a:rPr lang="en-US" sz="850" dirty="0">
                <a:solidFill>
                  <a:schemeClr val="bg1"/>
                </a:solidFill>
                <a:latin typeface="Figtree" pitchFamily="2" charset="0"/>
              </a:rPr>
              <a:t>Dela AI capabilities</a:t>
            </a:r>
          </a:p>
          <a:p>
            <a:pPr marL="115888" indent="-115888">
              <a:spcBef>
                <a:spcPts val="0"/>
              </a:spcBef>
              <a:spcAft>
                <a:spcPts val="400"/>
              </a:spcAft>
              <a:buClr>
                <a:schemeClr val="bg1"/>
              </a:buClr>
            </a:pPr>
            <a:r>
              <a:rPr lang="en-US" sz="850" dirty="0">
                <a:solidFill>
                  <a:schemeClr val="bg1"/>
                </a:solidFill>
                <a:latin typeface="Figtree" pitchFamily="2" charset="0"/>
              </a:rPr>
              <a:t>Fintech and automation</a:t>
            </a:r>
          </a:p>
          <a:p>
            <a:pPr marL="115888" indent="-115888">
              <a:spcBef>
                <a:spcPts val="0"/>
              </a:spcBef>
              <a:spcAft>
                <a:spcPts val="400"/>
              </a:spcAft>
              <a:buClr>
                <a:schemeClr val="bg1"/>
              </a:buClr>
            </a:pPr>
            <a:r>
              <a:rPr lang="en-US" sz="850" dirty="0">
                <a:solidFill>
                  <a:schemeClr val="bg1"/>
                </a:solidFill>
                <a:latin typeface="Figtree" pitchFamily="2" charset="0"/>
              </a:rPr>
              <a:t>API modernization</a:t>
            </a:r>
          </a:p>
        </p:txBody>
      </p:sp>
      <p:sp>
        <p:nvSpPr>
          <p:cNvPr id="31" name="Content Placeholder 20">
            <a:extLst>
              <a:ext uri="{FF2B5EF4-FFF2-40B4-BE49-F238E27FC236}">
                <a16:creationId xmlns:a16="http://schemas.microsoft.com/office/drawing/2014/main" id="{D0C68401-944E-A512-8488-EB18004E43AB}"/>
              </a:ext>
            </a:extLst>
          </p:cNvPr>
          <p:cNvSpPr txBox="1">
            <a:spLocks/>
          </p:cNvSpPr>
          <p:nvPr/>
        </p:nvSpPr>
        <p:spPr>
          <a:xfrm>
            <a:off x="4742459" y="2436369"/>
            <a:ext cx="1254786" cy="163520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a:solidFill>
                  <a:schemeClr val="bg1"/>
                </a:solidFill>
                <a:latin typeface="Figtree" pitchFamily="2" charset="0"/>
              </a:rPr>
              <a:t>Simplifying and streamlining the PM experience</a:t>
            </a:r>
          </a:p>
          <a:p>
            <a:pPr marL="115888" indent="-115888">
              <a:spcBef>
                <a:spcPts val="0"/>
              </a:spcBef>
              <a:spcAft>
                <a:spcPts val="400"/>
              </a:spcAft>
              <a:buClr>
                <a:schemeClr val="bg1"/>
              </a:buClr>
            </a:pPr>
            <a:r>
              <a:rPr lang="en-US" sz="850">
                <a:solidFill>
                  <a:schemeClr val="bg1"/>
                </a:solidFill>
                <a:latin typeface="Figtree" pitchFamily="2" charset="0"/>
              </a:rPr>
              <a:t>Doubling down on project management functionality</a:t>
            </a:r>
          </a:p>
          <a:p>
            <a:pPr marL="115888" indent="-115888">
              <a:spcBef>
                <a:spcPts val="0"/>
              </a:spcBef>
              <a:spcAft>
                <a:spcPts val="400"/>
              </a:spcAft>
              <a:buClr>
                <a:schemeClr val="bg1"/>
              </a:buClr>
            </a:pPr>
            <a:r>
              <a:rPr lang="en-US" sz="850">
                <a:solidFill>
                  <a:schemeClr val="bg1"/>
                </a:solidFill>
                <a:latin typeface="Figtree" pitchFamily="2" charset="0"/>
              </a:rPr>
              <a:t>Reimagining the resource planning toolset</a:t>
            </a:r>
          </a:p>
          <a:p>
            <a:pPr marL="115888" indent="-115888">
              <a:spcBef>
                <a:spcPts val="0"/>
              </a:spcBef>
              <a:spcAft>
                <a:spcPts val="400"/>
              </a:spcAft>
              <a:buClr>
                <a:schemeClr val="bg1"/>
              </a:buClr>
            </a:pPr>
            <a:r>
              <a:rPr lang="en-US" sz="850">
                <a:solidFill>
                  <a:schemeClr val="bg1"/>
                </a:solidFill>
                <a:latin typeface="Figtree" pitchFamily="2" charset="0"/>
              </a:rPr>
              <a:t>Track the entire project lifecycle in one place</a:t>
            </a:r>
          </a:p>
          <a:p>
            <a:pPr marL="115888" indent="-115888">
              <a:spcBef>
                <a:spcPts val="0"/>
              </a:spcBef>
              <a:spcAft>
                <a:spcPts val="400"/>
              </a:spcAft>
              <a:buClr>
                <a:schemeClr val="bg1"/>
              </a:buClr>
            </a:pPr>
            <a:r>
              <a:rPr lang="en-US" sz="850">
                <a:solidFill>
                  <a:schemeClr val="bg1"/>
                </a:solidFill>
                <a:latin typeface="Figtree" pitchFamily="2" charset="0"/>
              </a:rPr>
              <a:t>More intuitive and visual interface for PMs</a:t>
            </a:r>
          </a:p>
          <a:p>
            <a:pPr marL="115888" indent="-115888">
              <a:spcBef>
                <a:spcPts val="0"/>
              </a:spcBef>
              <a:spcAft>
                <a:spcPts val="400"/>
              </a:spcAft>
              <a:buClr>
                <a:schemeClr val="bg1"/>
              </a:buClr>
            </a:pPr>
            <a:endParaRPr lang="en-US" sz="850">
              <a:solidFill>
                <a:schemeClr val="bg1"/>
              </a:solidFill>
              <a:latin typeface="Figtree" pitchFamily="2" charset="0"/>
            </a:endParaRPr>
          </a:p>
          <a:p>
            <a:pPr marL="115888" indent="-115888">
              <a:spcBef>
                <a:spcPts val="0"/>
              </a:spcBef>
              <a:spcAft>
                <a:spcPts val="400"/>
              </a:spcAft>
              <a:buClr>
                <a:schemeClr val="bg1"/>
              </a:buClr>
            </a:pPr>
            <a:endParaRPr lang="en-US" sz="850">
              <a:solidFill>
                <a:schemeClr val="bg1"/>
              </a:solidFill>
              <a:latin typeface="Figtree" pitchFamily="2" charset="0"/>
            </a:endParaRPr>
          </a:p>
          <a:p>
            <a:pPr marL="115888" indent="-115888">
              <a:spcBef>
                <a:spcPts val="0"/>
              </a:spcBef>
              <a:spcAft>
                <a:spcPts val="400"/>
              </a:spcAft>
              <a:buClr>
                <a:schemeClr val="bg1"/>
              </a:buClr>
            </a:pPr>
            <a:endParaRPr lang="en-US" sz="850">
              <a:solidFill>
                <a:schemeClr val="bg1"/>
              </a:solidFill>
              <a:latin typeface="Figtree" pitchFamily="2" charset="0"/>
            </a:endParaRPr>
          </a:p>
        </p:txBody>
      </p:sp>
      <p:sp>
        <p:nvSpPr>
          <p:cNvPr id="32" name="Content Placeholder 20">
            <a:extLst>
              <a:ext uri="{FF2B5EF4-FFF2-40B4-BE49-F238E27FC236}">
                <a16:creationId xmlns:a16="http://schemas.microsoft.com/office/drawing/2014/main" id="{92B29DEE-F0A0-0BE0-C0C3-7F85F193F84D}"/>
              </a:ext>
            </a:extLst>
          </p:cNvPr>
          <p:cNvSpPr txBox="1">
            <a:spLocks/>
          </p:cNvSpPr>
          <p:nvPr/>
        </p:nvSpPr>
        <p:spPr>
          <a:xfrm>
            <a:off x="6065686" y="1941192"/>
            <a:ext cx="1254786" cy="163520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a:solidFill>
                  <a:schemeClr val="bg1"/>
                </a:solidFill>
                <a:latin typeface="Figtree" pitchFamily="2" charset="0"/>
              </a:rPr>
              <a:t>Driving informed decision making – right data, right time</a:t>
            </a:r>
          </a:p>
          <a:p>
            <a:pPr marL="115888" indent="-115888">
              <a:spcBef>
                <a:spcPts val="0"/>
              </a:spcBef>
              <a:spcAft>
                <a:spcPts val="400"/>
              </a:spcAft>
              <a:buClr>
                <a:schemeClr val="bg1"/>
              </a:buClr>
            </a:pPr>
            <a:r>
              <a:rPr lang="en-US" sz="850">
                <a:solidFill>
                  <a:schemeClr val="bg1"/>
                </a:solidFill>
                <a:latin typeface="Figtree" pitchFamily="2" charset="0"/>
              </a:rPr>
              <a:t>Rich graphical representation of organizational performance data</a:t>
            </a:r>
          </a:p>
          <a:p>
            <a:pPr marL="115888" indent="-115888">
              <a:spcBef>
                <a:spcPts val="0"/>
              </a:spcBef>
              <a:spcAft>
                <a:spcPts val="400"/>
              </a:spcAft>
              <a:buClr>
                <a:schemeClr val="bg1"/>
              </a:buClr>
            </a:pPr>
            <a:r>
              <a:rPr lang="en-US" sz="850">
                <a:solidFill>
                  <a:schemeClr val="bg1"/>
                </a:solidFill>
                <a:latin typeface="Figtree" pitchFamily="2" charset="0"/>
              </a:rPr>
              <a:t>Provide key performance metrics</a:t>
            </a:r>
          </a:p>
          <a:p>
            <a:pPr marL="115888" indent="-115888">
              <a:spcBef>
                <a:spcPts val="0"/>
              </a:spcBef>
              <a:spcAft>
                <a:spcPts val="400"/>
              </a:spcAft>
              <a:buClr>
                <a:schemeClr val="bg1"/>
              </a:buClr>
            </a:pPr>
            <a:r>
              <a:rPr lang="en-US" sz="850">
                <a:solidFill>
                  <a:schemeClr val="bg1"/>
                </a:solidFill>
                <a:latin typeface="Figtree" pitchFamily="2" charset="0"/>
              </a:rPr>
              <a:t>Create charts, graphs, lists and more to display data</a:t>
            </a:r>
          </a:p>
          <a:p>
            <a:pPr marL="115888" indent="-115888">
              <a:spcBef>
                <a:spcPts val="0"/>
              </a:spcBef>
              <a:spcAft>
                <a:spcPts val="400"/>
              </a:spcAft>
              <a:buClr>
                <a:schemeClr val="bg1"/>
              </a:buClr>
            </a:pPr>
            <a:r>
              <a:rPr lang="en-US" sz="850">
                <a:solidFill>
                  <a:schemeClr val="bg1"/>
                </a:solidFill>
                <a:latin typeface="Figtree" pitchFamily="2" charset="0"/>
              </a:rPr>
              <a:t>Call attention to key areas </a:t>
            </a:r>
          </a:p>
          <a:p>
            <a:pPr marL="115888" indent="-115888">
              <a:spcBef>
                <a:spcPts val="0"/>
              </a:spcBef>
              <a:spcAft>
                <a:spcPts val="400"/>
              </a:spcAft>
              <a:buClr>
                <a:schemeClr val="bg1"/>
              </a:buClr>
            </a:pPr>
            <a:r>
              <a:rPr lang="en-US" sz="850">
                <a:solidFill>
                  <a:schemeClr val="bg1"/>
                </a:solidFill>
                <a:latin typeface="Figtree" pitchFamily="2" charset="0"/>
              </a:rPr>
              <a:t>Included with core product</a:t>
            </a:r>
          </a:p>
          <a:p>
            <a:pPr marL="115888" indent="-115888">
              <a:spcBef>
                <a:spcPts val="0"/>
              </a:spcBef>
              <a:spcAft>
                <a:spcPts val="400"/>
              </a:spcAft>
              <a:buClr>
                <a:schemeClr val="bg1"/>
              </a:buClr>
            </a:pPr>
            <a:endParaRPr lang="en-US" sz="850">
              <a:solidFill>
                <a:schemeClr val="bg1"/>
              </a:solidFill>
              <a:latin typeface="Figtree" pitchFamily="2" charset="0"/>
            </a:endParaRPr>
          </a:p>
        </p:txBody>
      </p:sp>
      <p:sp>
        <p:nvSpPr>
          <p:cNvPr id="33" name="Content Placeholder 20">
            <a:extLst>
              <a:ext uri="{FF2B5EF4-FFF2-40B4-BE49-F238E27FC236}">
                <a16:creationId xmlns:a16="http://schemas.microsoft.com/office/drawing/2014/main" id="{596FA9B6-A1D7-232B-7754-A4BDB1A68DFA}"/>
              </a:ext>
            </a:extLst>
          </p:cNvPr>
          <p:cNvSpPr txBox="1">
            <a:spLocks/>
          </p:cNvSpPr>
          <p:nvPr/>
        </p:nvSpPr>
        <p:spPr>
          <a:xfrm>
            <a:off x="7381867" y="1428750"/>
            <a:ext cx="1254786" cy="163520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dirty="0">
                <a:solidFill>
                  <a:schemeClr val="bg1"/>
                </a:solidFill>
                <a:latin typeface="Figtree" pitchFamily="2" charset="0"/>
              </a:rPr>
              <a:t>Fresh modern interface</a:t>
            </a:r>
          </a:p>
          <a:p>
            <a:pPr marL="115888" indent="-115888">
              <a:spcBef>
                <a:spcPts val="0"/>
              </a:spcBef>
              <a:spcAft>
                <a:spcPts val="400"/>
              </a:spcAft>
              <a:buClr>
                <a:schemeClr val="bg1"/>
              </a:buClr>
            </a:pPr>
            <a:r>
              <a:rPr lang="en-US" sz="850" dirty="0">
                <a:solidFill>
                  <a:schemeClr val="bg1"/>
                </a:solidFill>
                <a:latin typeface="Figtree" pitchFamily="2" charset="0"/>
              </a:rPr>
              <a:t>Built with usability in mind</a:t>
            </a:r>
          </a:p>
          <a:p>
            <a:pPr marL="115888" indent="-115888">
              <a:spcBef>
                <a:spcPts val="0"/>
              </a:spcBef>
              <a:spcAft>
                <a:spcPts val="400"/>
              </a:spcAft>
              <a:buClr>
                <a:schemeClr val="bg1"/>
              </a:buClr>
            </a:pPr>
            <a:r>
              <a:rPr lang="en-US" sz="850" dirty="0">
                <a:solidFill>
                  <a:schemeClr val="bg1"/>
                </a:solidFill>
                <a:latin typeface="Figtree" pitchFamily="2" charset="0"/>
              </a:rPr>
              <a:t>Reimagined features and improved user flows</a:t>
            </a:r>
          </a:p>
          <a:p>
            <a:pPr marL="115888" indent="-115888">
              <a:spcBef>
                <a:spcPts val="0"/>
              </a:spcBef>
              <a:spcAft>
                <a:spcPts val="400"/>
              </a:spcAft>
              <a:buClr>
                <a:schemeClr val="bg1"/>
              </a:buClr>
            </a:pPr>
            <a:r>
              <a:rPr lang="en-US" sz="850" dirty="0">
                <a:solidFill>
                  <a:schemeClr val="bg1"/>
                </a:solidFill>
                <a:latin typeface="Figtree" pitchFamily="2" charset="0"/>
              </a:rPr>
              <a:t>More powerful and flexible user-defined componentry</a:t>
            </a:r>
          </a:p>
          <a:p>
            <a:pPr marL="115888" indent="-115888">
              <a:spcBef>
                <a:spcPts val="0"/>
              </a:spcBef>
              <a:spcAft>
                <a:spcPts val="400"/>
              </a:spcAft>
              <a:buClr>
                <a:schemeClr val="bg1"/>
              </a:buClr>
            </a:pPr>
            <a:r>
              <a:rPr lang="en-US" sz="850" dirty="0">
                <a:solidFill>
                  <a:schemeClr val="bg1"/>
                </a:solidFill>
                <a:latin typeface="Figtree" pitchFamily="2" charset="0"/>
              </a:rPr>
              <a:t>Constantly evolving and improving based on user feedback</a:t>
            </a:r>
          </a:p>
          <a:p>
            <a:pPr marL="115888" indent="-115888">
              <a:spcBef>
                <a:spcPts val="0"/>
              </a:spcBef>
              <a:spcAft>
                <a:spcPts val="400"/>
              </a:spcAft>
              <a:buClr>
                <a:schemeClr val="bg1"/>
              </a:buClr>
            </a:pPr>
            <a:r>
              <a:rPr lang="en-US" sz="850" dirty="0">
                <a:solidFill>
                  <a:schemeClr val="bg1"/>
                </a:solidFill>
                <a:latin typeface="Figtree" pitchFamily="2" charset="0"/>
              </a:rPr>
              <a:t>Browser  and device agnostic – available on PCs, Macs, tablets</a:t>
            </a:r>
          </a:p>
          <a:p>
            <a:pPr marL="115888" indent="-115888">
              <a:spcBef>
                <a:spcPts val="0"/>
              </a:spcBef>
              <a:spcAft>
                <a:spcPts val="400"/>
              </a:spcAft>
              <a:buClr>
                <a:schemeClr val="bg1"/>
              </a:buClr>
            </a:pPr>
            <a:r>
              <a:rPr lang="en-US" sz="850" dirty="0">
                <a:solidFill>
                  <a:schemeClr val="bg1"/>
                </a:solidFill>
                <a:latin typeface="Figtree" pitchFamily="2" charset="0"/>
              </a:rPr>
              <a:t>Modernized and expanded API</a:t>
            </a:r>
          </a:p>
        </p:txBody>
      </p:sp>
      <p:sp>
        <p:nvSpPr>
          <p:cNvPr id="34" name="Content Placeholder 20">
            <a:extLst>
              <a:ext uri="{FF2B5EF4-FFF2-40B4-BE49-F238E27FC236}">
                <a16:creationId xmlns:a16="http://schemas.microsoft.com/office/drawing/2014/main" id="{0F0FC2C9-C439-07B6-6B4E-D86DEEA6254A}"/>
              </a:ext>
            </a:extLst>
          </p:cNvPr>
          <p:cNvSpPr txBox="1">
            <a:spLocks/>
          </p:cNvSpPr>
          <p:nvPr/>
        </p:nvSpPr>
        <p:spPr>
          <a:xfrm>
            <a:off x="2103932" y="3472462"/>
            <a:ext cx="1254786" cy="1050211"/>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a:solidFill>
                  <a:schemeClr val="bg1"/>
                </a:solidFill>
                <a:latin typeface="Figtree" pitchFamily="2" charset="0"/>
              </a:rPr>
              <a:t>Considering years of customer requests and feedback</a:t>
            </a:r>
          </a:p>
          <a:p>
            <a:pPr marL="115888" indent="-115888">
              <a:spcBef>
                <a:spcPts val="0"/>
              </a:spcBef>
              <a:spcAft>
                <a:spcPts val="400"/>
              </a:spcAft>
              <a:buClr>
                <a:schemeClr val="bg1"/>
              </a:buClr>
            </a:pPr>
            <a:r>
              <a:rPr lang="en-US" sz="850">
                <a:solidFill>
                  <a:schemeClr val="bg1"/>
                </a:solidFill>
                <a:latin typeface="Figtree" pitchFamily="2" charset="0"/>
              </a:rPr>
              <a:t>Adding efficiency to key processes</a:t>
            </a:r>
          </a:p>
          <a:p>
            <a:pPr marL="115888" indent="-115888">
              <a:spcBef>
                <a:spcPts val="0"/>
              </a:spcBef>
              <a:spcAft>
                <a:spcPts val="400"/>
              </a:spcAft>
              <a:buClr>
                <a:schemeClr val="bg1"/>
              </a:buClr>
            </a:pPr>
            <a:r>
              <a:rPr lang="en-US" sz="850">
                <a:solidFill>
                  <a:schemeClr val="bg1"/>
                </a:solidFill>
                <a:latin typeface="Figtree" pitchFamily="2" charset="0"/>
              </a:rPr>
              <a:t>Reimagining features and functionality </a:t>
            </a:r>
          </a:p>
        </p:txBody>
      </p:sp>
      <p:sp>
        <p:nvSpPr>
          <p:cNvPr id="35" name="Content Placeholder 20">
            <a:extLst>
              <a:ext uri="{FF2B5EF4-FFF2-40B4-BE49-F238E27FC236}">
                <a16:creationId xmlns:a16="http://schemas.microsoft.com/office/drawing/2014/main" id="{14D6E528-137A-0355-B459-6641FA277AE5}"/>
              </a:ext>
            </a:extLst>
          </p:cNvPr>
          <p:cNvSpPr txBox="1">
            <a:spLocks/>
          </p:cNvSpPr>
          <p:nvPr/>
        </p:nvSpPr>
        <p:spPr>
          <a:xfrm>
            <a:off x="779510" y="3964702"/>
            <a:ext cx="1254786" cy="68472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a:solidFill>
                  <a:schemeClr val="bg1"/>
                </a:solidFill>
                <a:latin typeface="Figtree" pitchFamily="2" charset="0"/>
              </a:rPr>
              <a:t>Vantagepoint is an upgrade from Vision – industry proven</a:t>
            </a:r>
          </a:p>
          <a:p>
            <a:pPr marL="115888" indent="-115888">
              <a:spcBef>
                <a:spcPts val="0"/>
              </a:spcBef>
              <a:spcAft>
                <a:spcPts val="400"/>
              </a:spcAft>
              <a:buClr>
                <a:schemeClr val="bg1"/>
              </a:buClr>
            </a:pPr>
            <a:r>
              <a:rPr lang="en-US" sz="850">
                <a:solidFill>
                  <a:schemeClr val="bg1"/>
                </a:solidFill>
                <a:latin typeface="Figtree" pitchFamily="2" charset="0"/>
              </a:rPr>
              <a:t>Same underlying business logic</a:t>
            </a:r>
          </a:p>
        </p:txBody>
      </p:sp>
    </p:spTree>
    <p:extLst>
      <p:ext uri="{BB962C8B-B14F-4D97-AF65-F5344CB8AC3E}">
        <p14:creationId xmlns:p14="http://schemas.microsoft.com/office/powerpoint/2010/main" val="184057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BF7A6-67C6-2359-8DBA-BA65E49E38A6}"/>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67941B8A-ECB6-CC92-7A75-B46824766F01}"/>
              </a:ext>
            </a:extLst>
          </p:cNvPr>
          <p:cNvSpPr/>
          <p:nvPr/>
        </p:nvSpPr>
        <p:spPr bwMode="auto">
          <a:xfrm>
            <a:off x="7641503" y="116581"/>
            <a:ext cx="575146" cy="575146"/>
          </a:xfrm>
          <a:prstGeom prst="ellipse">
            <a:avLst/>
          </a:prstGeom>
          <a:solidFill>
            <a:schemeClr val="bg1">
              <a:lumMod val="65000"/>
            </a:schemeClr>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7" name="Oval 6">
            <a:extLst>
              <a:ext uri="{FF2B5EF4-FFF2-40B4-BE49-F238E27FC236}">
                <a16:creationId xmlns:a16="http://schemas.microsoft.com/office/drawing/2014/main" id="{57D0DFF5-84C6-AE98-1DCA-82920737F197}"/>
              </a:ext>
            </a:extLst>
          </p:cNvPr>
          <p:cNvSpPr/>
          <p:nvPr/>
        </p:nvSpPr>
        <p:spPr bwMode="auto">
          <a:xfrm>
            <a:off x="1032143" y="2709118"/>
            <a:ext cx="575146" cy="575146"/>
          </a:xfrm>
          <a:prstGeom prst="ellipse">
            <a:avLst/>
          </a:prstGeom>
          <a:solidFill>
            <a:schemeClr val="bg1">
              <a:lumMod val="65000"/>
            </a:schemeClr>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8" name="Oval 7">
            <a:extLst>
              <a:ext uri="{FF2B5EF4-FFF2-40B4-BE49-F238E27FC236}">
                <a16:creationId xmlns:a16="http://schemas.microsoft.com/office/drawing/2014/main" id="{8C31A84F-C3F0-6FD0-2A3D-A75F03ABB9F2}"/>
              </a:ext>
            </a:extLst>
          </p:cNvPr>
          <p:cNvSpPr/>
          <p:nvPr/>
        </p:nvSpPr>
        <p:spPr bwMode="auto">
          <a:xfrm>
            <a:off x="2284669" y="2217418"/>
            <a:ext cx="575146" cy="575146"/>
          </a:xfrm>
          <a:prstGeom prst="ellipse">
            <a:avLst/>
          </a:prstGeom>
          <a:solidFill>
            <a:schemeClr val="bg1">
              <a:lumMod val="65000"/>
            </a:schemeClr>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9" name="Oval 8">
            <a:extLst>
              <a:ext uri="{FF2B5EF4-FFF2-40B4-BE49-F238E27FC236}">
                <a16:creationId xmlns:a16="http://schemas.microsoft.com/office/drawing/2014/main" id="{09283279-7F36-ECE2-A3E5-BBB096275A8B}"/>
              </a:ext>
            </a:extLst>
          </p:cNvPr>
          <p:cNvSpPr/>
          <p:nvPr/>
        </p:nvSpPr>
        <p:spPr bwMode="auto">
          <a:xfrm>
            <a:off x="3619870" y="1687799"/>
            <a:ext cx="575146" cy="575146"/>
          </a:xfrm>
          <a:prstGeom prst="ellipse">
            <a:avLst/>
          </a:prstGeom>
          <a:solidFill>
            <a:schemeClr val="bg1">
              <a:lumMod val="65000"/>
            </a:schemeClr>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10" name="Oval 9">
            <a:extLst>
              <a:ext uri="{FF2B5EF4-FFF2-40B4-BE49-F238E27FC236}">
                <a16:creationId xmlns:a16="http://schemas.microsoft.com/office/drawing/2014/main" id="{B7B2FBDE-3392-3607-B682-D440ACEE04B2}"/>
              </a:ext>
            </a:extLst>
          </p:cNvPr>
          <p:cNvSpPr/>
          <p:nvPr/>
        </p:nvSpPr>
        <p:spPr bwMode="auto">
          <a:xfrm>
            <a:off x="4919587" y="1186481"/>
            <a:ext cx="575146" cy="575146"/>
          </a:xfrm>
          <a:prstGeom prst="ellipse">
            <a:avLst/>
          </a:prstGeom>
          <a:solidFill>
            <a:srgbClr val="004474"/>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11" name="Oval 10">
            <a:extLst>
              <a:ext uri="{FF2B5EF4-FFF2-40B4-BE49-F238E27FC236}">
                <a16:creationId xmlns:a16="http://schemas.microsoft.com/office/drawing/2014/main" id="{E88478C7-309A-32EC-C4F4-41175BE375DF}"/>
              </a:ext>
            </a:extLst>
          </p:cNvPr>
          <p:cNvSpPr/>
          <p:nvPr/>
        </p:nvSpPr>
        <p:spPr bwMode="auto">
          <a:xfrm>
            <a:off x="6264452" y="658532"/>
            <a:ext cx="575146" cy="575146"/>
          </a:xfrm>
          <a:prstGeom prst="ellipse">
            <a:avLst/>
          </a:prstGeom>
          <a:solidFill>
            <a:schemeClr val="bg1">
              <a:lumMod val="65000"/>
            </a:schemeClr>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pic>
        <p:nvPicPr>
          <p:cNvPr id="6" name="Picture 5">
            <a:extLst>
              <a:ext uri="{FF2B5EF4-FFF2-40B4-BE49-F238E27FC236}">
                <a16:creationId xmlns:a16="http://schemas.microsoft.com/office/drawing/2014/main" id="{CFDE4AC1-B08B-BC81-6842-2C5AC3B117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4608" y="107017"/>
            <a:ext cx="561231" cy="561231"/>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03E66BA5-3DB4-56E9-FF46-7AF8ADC5DDE6}"/>
              </a:ext>
            </a:extLst>
          </p:cNvPr>
          <p:cNvSpPr txBox="1"/>
          <p:nvPr/>
        </p:nvSpPr>
        <p:spPr>
          <a:xfrm>
            <a:off x="1106758" y="2731537"/>
            <a:ext cx="425915" cy="646331"/>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Omnes Semibold" pitchFamily="50" charset="0"/>
              </a:rPr>
              <a:t>V</a:t>
            </a:r>
          </a:p>
        </p:txBody>
      </p:sp>
      <p:pic>
        <p:nvPicPr>
          <p:cNvPr id="26" name="Picture 25">
            <a:extLst>
              <a:ext uri="{FF2B5EF4-FFF2-40B4-BE49-F238E27FC236}">
                <a16:creationId xmlns:a16="http://schemas.microsoft.com/office/drawing/2014/main" id="{F93A876B-083C-B374-76B2-B82964D4C5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4862" y="2246494"/>
            <a:ext cx="506432" cy="506432"/>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849A1F94-61B5-DE6F-E818-A311AFAE01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0447" y="1678738"/>
            <a:ext cx="540860" cy="540860"/>
          </a:xfrm>
          <a:prstGeom prst="rect">
            <a:avLst/>
          </a:prstGeom>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1DCF5C6A-7E75-8294-B6FF-E9A1EF2D4B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7427" y="714772"/>
            <a:ext cx="430583" cy="430583"/>
          </a:xfrm>
          <a:prstGeom prst="rect">
            <a:avLst/>
          </a:prstGeom>
          <a:effectLst>
            <a:outerShdw blurRad="50800" dist="38100" dir="2700000" algn="tl" rotWithShape="0">
              <a:prstClr val="black">
                <a:alpha val="40000"/>
              </a:prstClr>
            </a:outerShdw>
          </a:effectLst>
        </p:spPr>
      </p:pic>
      <p:pic>
        <p:nvPicPr>
          <p:cNvPr id="29" name="Picture 28">
            <a:extLst>
              <a:ext uri="{FF2B5EF4-FFF2-40B4-BE49-F238E27FC236}">
                <a16:creationId xmlns:a16="http://schemas.microsoft.com/office/drawing/2014/main" id="{31AF6675-6C4F-40CA-6E26-BE18F843A3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9916" y="1254962"/>
            <a:ext cx="433100" cy="43310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11274B5C-B485-4205-6B6C-97BD8B24A2D7}"/>
              </a:ext>
            </a:extLst>
          </p:cNvPr>
          <p:cNvSpPr>
            <a:spLocks noGrp="1"/>
          </p:cNvSpPr>
          <p:nvPr>
            <p:ph type="title"/>
          </p:nvPr>
        </p:nvSpPr>
        <p:spPr/>
        <p:txBody>
          <a:bodyPr/>
          <a:lstStyle/>
          <a:p>
            <a:r>
              <a:rPr lang="en-US" sz="2000" b="0" dirty="0"/>
              <a:t>Compelling Vision-Using Organizations to Upgrade</a:t>
            </a:r>
            <a:endParaRPr lang="en-US" dirty="0"/>
          </a:p>
        </p:txBody>
      </p:sp>
      <p:sp>
        <p:nvSpPr>
          <p:cNvPr id="3" name="Slide Number Placeholder 2">
            <a:extLst>
              <a:ext uri="{FF2B5EF4-FFF2-40B4-BE49-F238E27FC236}">
                <a16:creationId xmlns:a16="http://schemas.microsoft.com/office/drawing/2014/main" id="{70284004-E4E3-3977-2B16-52C27C88B968}"/>
              </a:ext>
            </a:extLst>
          </p:cNvPr>
          <p:cNvSpPr>
            <a:spLocks noGrp="1"/>
          </p:cNvSpPr>
          <p:nvPr>
            <p:ph type="sldNum" sz="quarter" idx="28"/>
          </p:nvPr>
        </p:nvSpPr>
        <p:spPr/>
        <p:txBody>
          <a:bodyPr/>
          <a:lstStyle/>
          <a:p>
            <a:fld id="{6CC0B945-51BC-184C-9E4B-E8B42E9AF6BD}" type="slidenum">
              <a:rPr lang="en-US" smtClean="0"/>
              <a:pPr/>
              <a:t>8</a:t>
            </a:fld>
            <a:endParaRPr lang="en-US"/>
          </a:p>
        </p:txBody>
      </p:sp>
      <p:sp>
        <p:nvSpPr>
          <p:cNvPr id="4" name="Footer Placeholder 3">
            <a:extLst>
              <a:ext uri="{FF2B5EF4-FFF2-40B4-BE49-F238E27FC236}">
                <a16:creationId xmlns:a16="http://schemas.microsoft.com/office/drawing/2014/main" id="{C530D3D1-8371-DCC3-3197-339CF638354D}"/>
              </a:ext>
            </a:extLst>
          </p:cNvPr>
          <p:cNvSpPr>
            <a:spLocks noGrp="1"/>
          </p:cNvSpPr>
          <p:nvPr>
            <p:ph type="ftr" sz="quarter" idx="3"/>
          </p:nvPr>
        </p:nvSpPr>
        <p:spPr/>
        <p:txBody>
          <a:bodyPr/>
          <a:lstStyle/>
          <a:p>
            <a:r>
              <a:rPr lang="en-US">
                <a:solidFill>
                  <a:srgbClr val="FFFFFF">
                    <a:lumMod val="50000"/>
                  </a:srgbClr>
                </a:solidFill>
              </a:rPr>
              <a:t>CONFIDENTIAL © Deltek, Inc. All Rights Reserved.</a:t>
            </a:r>
          </a:p>
        </p:txBody>
      </p:sp>
      <p:sp>
        <p:nvSpPr>
          <p:cNvPr id="12" name="Freeform: Shape 76">
            <a:extLst>
              <a:ext uri="{FF2B5EF4-FFF2-40B4-BE49-F238E27FC236}">
                <a16:creationId xmlns:a16="http://schemas.microsoft.com/office/drawing/2014/main" id="{5C3A5052-B85E-CEE6-31AC-BFE9F28FB1AD}"/>
              </a:ext>
            </a:extLst>
          </p:cNvPr>
          <p:cNvSpPr/>
          <p:nvPr/>
        </p:nvSpPr>
        <p:spPr>
          <a:xfrm>
            <a:off x="7347467" y="997125"/>
            <a:ext cx="1321961" cy="3777337"/>
          </a:xfrm>
          <a:custGeom>
            <a:avLst/>
            <a:gdLst>
              <a:gd name="connsiteX0" fmla="*/ 0 w 881809"/>
              <a:gd name="connsiteY0" fmla="*/ 0 h 3857566"/>
              <a:gd name="connsiteX1" fmla="*/ 881809 w 881809"/>
              <a:gd name="connsiteY1" fmla="*/ 0 h 3857566"/>
              <a:gd name="connsiteX2" fmla="*/ 881809 w 881809"/>
              <a:gd name="connsiteY2" fmla="*/ 3857567 h 3857566"/>
              <a:gd name="connsiteX3" fmla="*/ 0 w 881809"/>
              <a:gd name="connsiteY3" fmla="*/ 3857567 h 3857566"/>
            </a:gdLst>
            <a:ahLst/>
            <a:cxnLst>
              <a:cxn ang="0">
                <a:pos x="connsiteX0" y="connsiteY0"/>
              </a:cxn>
              <a:cxn ang="0">
                <a:pos x="connsiteX1" y="connsiteY1"/>
              </a:cxn>
              <a:cxn ang="0">
                <a:pos x="connsiteX2" y="connsiteY2"/>
              </a:cxn>
              <a:cxn ang="0">
                <a:pos x="connsiteX3" y="connsiteY3"/>
              </a:cxn>
            </a:cxnLst>
            <a:rect l="l" t="t" r="r" b="b"/>
            <a:pathLst>
              <a:path w="881809" h="3857566">
                <a:moveTo>
                  <a:pt x="0" y="0"/>
                </a:moveTo>
                <a:lnTo>
                  <a:pt x="881809" y="0"/>
                </a:lnTo>
                <a:lnTo>
                  <a:pt x="881809" y="3857567"/>
                </a:lnTo>
                <a:lnTo>
                  <a:pt x="0" y="3857567"/>
                </a:lnTo>
                <a:close/>
              </a:path>
            </a:pathLst>
          </a:custGeom>
          <a:solidFill>
            <a:schemeClr val="bg1">
              <a:lumMod val="65000"/>
            </a:schemeClr>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3" name="Freeform: Shape 77">
            <a:extLst>
              <a:ext uri="{FF2B5EF4-FFF2-40B4-BE49-F238E27FC236}">
                <a16:creationId xmlns:a16="http://schemas.microsoft.com/office/drawing/2014/main" id="{1F10C12B-5F1C-EAB5-C932-3FF62B704C1B}"/>
              </a:ext>
            </a:extLst>
          </p:cNvPr>
          <p:cNvSpPr/>
          <p:nvPr/>
        </p:nvSpPr>
        <p:spPr>
          <a:xfrm>
            <a:off x="6027132" y="1481397"/>
            <a:ext cx="1321961" cy="3293066"/>
          </a:xfrm>
          <a:custGeom>
            <a:avLst/>
            <a:gdLst>
              <a:gd name="connsiteX0" fmla="*/ 0 w 881809"/>
              <a:gd name="connsiteY0" fmla="*/ 0 h 3390436"/>
              <a:gd name="connsiteX1" fmla="*/ 881809 w 881809"/>
              <a:gd name="connsiteY1" fmla="*/ 0 h 3390436"/>
              <a:gd name="connsiteX2" fmla="*/ 881809 w 881809"/>
              <a:gd name="connsiteY2" fmla="*/ 3390436 h 3390436"/>
              <a:gd name="connsiteX3" fmla="*/ 0 w 881809"/>
              <a:gd name="connsiteY3" fmla="*/ 3390436 h 3390436"/>
            </a:gdLst>
            <a:ahLst/>
            <a:cxnLst>
              <a:cxn ang="0">
                <a:pos x="connsiteX0" y="connsiteY0"/>
              </a:cxn>
              <a:cxn ang="0">
                <a:pos x="connsiteX1" y="connsiteY1"/>
              </a:cxn>
              <a:cxn ang="0">
                <a:pos x="connsiteX2" y="connsiteY2"/>
              </a:cxn>
              <a:cxn ang="0">
                <a:pos x="connsiteX3" y="connsiteY3"/>
              </a:cxn>
            </a:cxnLst>
            <a:rect l="l" t="t" r="r" b="b"/>
            <a:pathLst>
              <a:path w="881809" h="3390436">
                <a:moveTo>
                  <a:pt x="0" y="0"/>
                </a:moveTo>
                <a:lnTo>
                  <a:pt x="881809" y="0"/>
                </a:lnTo>
                <a:lnTo>
                  <a:pt x="881809" y="3390436"/>
                </a:lnTo>
                <a:lnTo>
                  <a:pt x="0" y="3390436"/>
                </a:lnTo>
                <a:close/>
              </a:path>
            </a:pathLst>
          </a:custGeom>
          <a:solidFill>
            <a:schemeClr val="bg1">
              <a:lumMod val="65000"/>
            </a:schemeClr>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4" name="Freeform: Shape 78">
            <a:extLst>
              <a:ext uri="{FF2B5EF4-FFF2-40B4-BE49-F238E27FC236}">
                <a16:creationId xmlns:a16="http://schemas.microsoft.com/office/drawing/2014/main" id="{53D24D90-9A71-7C47-0DD7-7EE583BFB736}"/>
              </a:ext>
            </a:extLst>
          </p:cNvPr>
          <p:cNvSpPr/>
          <p:nvPr/>
        </p:nvSpPr>
        <p:spPr>
          <a:xfrm>
            <a:off x="4706800" y="1998909"/>
            <a:ext cx="1321961" cy="2775554"/>
          </a:xfrm>
          <a:custGeom>
            <a:avLst/>
            <a:gdLst>
              <a:gd name="connsiteX0" fmla="*/ 0 w 881809"/>
              <a:gd name="connsiteY0" fmla="*/ 0 h 2891242"/>
              <a:gd name="connsiteX1" fmla="*/ 881809 w 881809"/>
              <a:gd name="connsiteY1" fmla="*/ 0 h 2891242"/>
              <a:gd name="connsiteX2" fmla="*/ 881809 w 881809"/>
              <a:gd name="connsiteY2" fmla="*/ 2891243 h 2891242"/>
              <a:gd name="connsiteX3" fmla="*/ 0 w 881809"/>
              <a:gd name="connsiteY3" fmla="*/ 2891243 h 2891242"/>
            </a:gdLst>
            <a:ahLst/>
            <a:cxnLst>
              <a:cxn ang="0">
                <a:pos x="connsiteX0" y="connsiteY0"/>
              </a:cxn>
              <a:cxn ang="0">
                <a:pos x="connsiteX1" y="connsiteY1"/>
              </a:cxn>
              <a:cxn ang="0">
                <a:pos x="connsiteX2" y="connsiteY2"/>
              </a:cxn>
              <a:cxn ang="0">
                <a:pos x="connsiteX3" y="connsiteY3"/>
              </a:cxn>
            </a:cxnLst>
            <a:rect l="l" t="t" r="r" b="b"/>
            <a:pathLst>
              <a:path w="881809" h="2891242">
                <a:moveTo>
                  <a:pt x="0" y="0"/>
                </a:moveTo>
                <a:lnTo>
                  <a:pt x="881809" y="0"/>
                </a:lnTo>
                <a:lnTo>
                  <a:pt x="881809" y="2891243"/>
                </a:lnTo>
                <a:lnTo>
                  <a:pt x="0" y="2891243"/>
                </a:lnTo>
                <a:close/>
              </a:path>
            </a:pathLst>
          </a:custGeom>
          <a:solidFill>
            <a:srgbClr val="004474"/>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5" name="Freeform: Shape 79">
            <a:extLst>
              <a:ext uri="{FF2B5EF4-FFF2-40B4-BE49-F238E27FC236}">
                <a16:creationId xmlns:a16="http://schemas.microsoft.com/office/drawing/2014/main" id="{9C1A0D9D-AB80-4577-8262-943BEF4FE9F7}"/>
              </a:ext>
            </a:extLst>
          </p:cNvPr>
          <p:cNvSpPr/>
          <p:nvPr/>
        </p:nvSpPr>
        <p:spPr>
          <a:xfrm>
            <a:off x="3384893" y="2496123"/>
            <a:ext cx="1321961" cy="2273091"/>
          </a:xfrm>
          <a:custGeom>
            <a:avLst/>
            <a:gdLst>
              <a:gd name="connsiteX0" fmla="*/ 0 w 881809"/>
              <a:gd name="connsiteY0" fmla="*/ 0 h 2403888"/>
              <a:gd name="connsiteX1" fmla="*/ 881809 w 881809"/>
              <a:gd name="connsiteY1" fmla="*/ 0 h 2403888"/>
              <a:gd name="connsiteX2" fmla="*/ 881809 w 881809"/>
              <a:gd name="connsiteY2" fmla="*/ 2403888 h 2403888"/>
              <a:gd name="connsiteX3" fmla="*/ 0 w 881809"/>
              <a:gd name="connsiteY3" fmla="*/ 2403888 h 2403888"/>
            </a:gdLst>
            <a:ahLst/>
            <a:cxnLst>
              <a:cxn ang="0">
                <a:pos x="connsiteX0" y="connsiteY0"/>
              </a:cxn>
              <a:cxn ang="0">
                <a:pos x="connsiteX1" y="connsiteY1"/>
              </a:cxn>
              <a:cxn ang="0">
                <a:pos x="connsiteX2" y="connsiteY2"/>
              </a:cxn>
              <a:cxn ang="0">
                <a:pos x="connsiteX3" y="connsiteY3"/>
              </a:cxn>
            </a:cxnLst>
            <a:rect l="l" t="t" r="r" b="b"/>
            <a:pathLst>
              <a:path w="881809" h="2403888">
                <a:moveTo>
                  <a:pt x="0" y="0"/>
                </a:moveTo>
                <a:lnTo>
                  <a:pt x="881809" y="0"/>
                </a:lnTo>
                <a:lnTo>
                  <a:pt x="881809" y="2403888"/>
                </a:lnTo>
                <a:lnTo>
                  <a:pt x="0" y="2403888"/>
                </a:lnTo>
                <a:close/>
              </a:path>
            </a:pathLst>
          </a:custGeom>
          <a:solidFill>
            <a:schemeClr val="bg1">
              <a:lumMod val="65000"/>
            </a:schemeClr>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6" name="Freeform: Shape 80">
            <a:extLst>
              <a:ext uri="{FF2B5EF4-FFF2-40B4-BE49-F238E27FC236}">
                <a16:creationId xmlns:a16="http://schemas.microsoft.com/office/drawing/2014/main" id="{B8FC4D7B-FB17-8925-DA49-1DF4169042A2}"/>
              </a:ext>
            </a:extLst>
          </p:cNvPr>
          <p:cNvSpPr/>
          <p:nvPr/>
        </p:nvSpPr>
        <p:spPr>
          <a:xfrm>
            <a:off x="2066763" y="3001113"/>
            <a:ext cx="1321961" cy="1774699"/>
          </a:xfrm>
          <a:custGeom>
            <a:avLst/>
            <a:gdLst>
              <a:gd name="connsiteX0" fmla="*/ 0 w 881809"/>
              <a:gd name="connsiteY0" fmla="*/ 0 h 1912751"/>
              <a:gd name="connsiteX1" fmla="*/ 881809 w 881809"/>
              <a:gd name="connsiteY1" fmla="*/ 0 h 1912751"/>
              <a:gd name="connsiteX2" fmla="*/ 881809 w 881809"/>
              <a:gd name="connsiteY2" fmla="*/ 1912752 h 1912751"/>
              <a:gd name="connsiteX3" fmla="*/ 0 w 881809"/>
              <a:gd name="connsiteY3" fmla="*/ 1912752 h 1912751"/>
            </a:gdLst>
            <a:ahLst/>
            <a:cxnLst>
              <a:cxn ang="0">
                <a:pos x="connsiteX0" y="connsiteY0"/>
              </a:cxn>
              <a:cxn ang="0">
                <a:pos x="connsiteX1" y="connsiteY1"/>
              </a:cxn>
              <a:cxn ang="0">
                <a:pos x="connsiteX2" y="connsiteY2"/>
              </a:cxn>
              <a:cxn ang="0">
                <a:pos x="connsiteX3" y="connsiteY3"/>
              </a:cxn>
            </a:cxnLst>
            <a:rect l="l" t="t" r="r" b="b"/>
            <a:pathLst>
              <a:path w="881809" h="1912751">
                <a:moveTo>
                  <a:pt x="0" y="0"/>
                </a:moveTo>
                <a:lnTo>
                  <a:pt x="881809" y="0"/>
                </a:lnTo>
                <a:lnTo>
                  <a:pt x="881809" y="1912752"/>
                </a:lnTo>
                <a:lnTo>
                  <a:pt x="0" y="1912752"/>
                </a:lnTo>
                <a:close/>
              </a:path>
            </a:pathLst>
          </a:custGeom>
          <a:solidFill>
            <a:schemeClr val="bg1">
              <a:lumMod val="65000"/>
            </a:schemeClr>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7" name="Freeform: Shape 81">
            <a:extLst>
              <a:ext uri="{FF2B5EF4-FFF2-40B4-BE49-F238E27FC236}">
                <a16:creationId xmlns:a16="http://schemas.microsoft.com/office/drawing/2014/main" id="{1797D247-2C10-AC70-08C9-20C425EDE8B8}"/>
              </a:ext>
            </a:extLst>
          </p:cNvPr>
          <p:cNvSpPr/>
          <p:nvPr/>
        </p:nvSpPr>
        <p:spPr>
          <a:xfrm>
            <a:off x="745541" y="3472623"/>
            <a:ext cx="1321659" cy="1301839"/>
          </a:xfrm>
          <a:custGeom>
            <a:avLst/>
            <a:gdLst>
              <a:gd name="connsiteX0" fmla="*/ 0 w 861749"/>
              <a:gd name="connsiteY0" fmla="*/ 0 h 1353050"/>
              <a:gd name="connsiteX1" fmla="*/ 861749 w 861749"/>
              <a:gd name="connsiteY1" fmla="*/ 0 h 1353050"/>
              <a:gd name="connsiteX2" fmla="*/ 861749 w 861749"/>
              <a:gd name="connsiteY2" fmla="*/ 1353051 h 1353050"/>
              <a:gd name="connsiteX3" fmla="*/ 0 w 861749"/>
              <a:gd name="connsiteY3" fmla="*/ 1353051 h 1353050"/>
            </a:gdLst>
            <a:ahLst/>
            <a:cxnLst>
              <a:cxn ang="0">
                <a:pos x="connsiteX0" y="connsiteY0"/>
              </a:cxn>
              <a:cxn ang="0">
                <a:pos x="connsiteX1" y="connsiteY1"/>
              </a:cxn>
              <a:cxn ang="0">
                <a:pos x="connsiteX2" y="connsiteY2"/>
              </a:cxn>
              <a:cxn ang="0">
                <a:pos x="connsiteX3" y="connsiteY3"/>
              </a:cxn>
            </a:cxnLst>
            <a:rect l="l" t="t" r="r" b="b"/>
            <a:pathLst>
              <a:path w="861749" h="1353050">
                <a:moveTo>
                  <a:pt x="0" y="0"/>
                </a:moveTo>
                <a:lnTo>
                  <a:pt x="861749" y="0"/>
                </a:lnTo>
                <a:lnTo>
                  <a:pt x="861749" y="1353051"/>
                </a:lnTo>
                <a:lnTo>
                  <a:pt x="0" y="1353051"/>
                </a:lnTo>
                <a:close/>
              </a:path>
            </a:pathLst>
          </a:custGeom>
          <a:solidFill>
            <a:schemeClr val="bg1">
              <a:lumMod val="65000"/>
            </a:schemeClr>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8" name="Freeform: Shape 82">
            <a:extLst>
              <a:ext uri="{FF2B5EF4-FFF2-40B4-BE49-F238E27FC236}">
                <a16:creationId xmlns:a16="http://schemas.microsoft.com/office/drawing/2014/main" id="{3EC05E18-5FDC-A6B5-EC9F-356A3F7F06BB}"/>
              </a:ext>
            </a:extLst>
          </p:cNvPr>
          <p:cNvSpPr/>
          <p:nvPr/>
        </p:nvSpPr>
        <p:spPr>
          <a:xfrm>
            <a:off x="745542" y="855208"/>
            <a:ext cx="7923886" cy="2717540"/>
          </a:xfrm>
          <a:custGeom>
            <a:avLst/>
            <a:gdLst>
              <a:gd name="connsiteX0" fmla="*/ 4280466 w 5306827"/>
              <a:gd name="connsiteY0" fmla="*/ 0 h 2577028"/>
              <a:gd name="connsiteX1" fmla="*/ 4982775 w 5306827"/>
              <a:gd name="connsiteY1" fmla="*/ 0 h 2577028"/>
              <a:gd name="connsiteX2" fmla="*/ 4982775 w 5306827"/>
              <a:gd name="connsiteY2" fmla="*/ 1417 h 2577028"/>
              <a:gd name="connsiteX3" fmla="*/ 5306827 w 5306827"/>
              <a:gd name="connsiteY3" fmla="*/ 1417 h 2577028"/>
              <a:gd name="connsiteX4" fmla="*/ 5306827 w 5306827"/>
              <a:gd name="connsiteY4" fmla="*/ 157026 h 2577028"/>
              <a:gd name="connsiteX5" fmla="*/ 4453605 w 5306827"/>
              <a:gd name="connsiteY5" fmla="*/ 157026 h 2577028"/>
              <a:gd name="connsiteX6" fmla="*/ 4453605 w 5306827"/>
              <a:gd name="connsiteY6" fmla="*/ 628103 h 2577028"/>
              <a:gd name="connsiteX7" fmla="*/ 3575742 w 5306827"/>
              <a:gd name="connsiteY7" fmla="*/ 628103 h 2577028"/>
              <a:gd name="connsiteX8" fmla="*/ 3575742 w 5306827"/>
              <a:gd name="connsiteY8" fmla="*/ 1127460 h 2577028"/>
              <a:gd name="connsiteX9" fmla="*/ 2697879 w 5306827"/>
              <a:gd name="connsiteY9" fmla="*/ 1127460 h 2577028"/>
              <a:gd name="connsiteX10" fmla="*/ 2697879 w 5306827"/>
              <a:gd name="connsiteY10" fmla="*/ 1602647 h 2577028"/>
              <a:gd name="connsiteX11" fmla="*/ 1828073 w 5306827"/>
              <a:gd name="connsiteY11" fmla="*/ 1602647 h 2577028"/>
              <a:gd name="connsiteX12" fmla="*/ 1828073 w 5306827"/>
              <a:gd name="connsiteY12" fmla="*/ 2085727 h 2577028"/>
              <a:gd name="connsiteX13" fmla="*/ 942318 w 5306827"/>
              <a:gd name="connsiteY13" fmla="*/ 2085727 h 2577028"/>
              <a:gd name="connsiteX14" fmla="*/ 942318 w 5306827"/>
              <a:gd name="connsiteY14" fmla="*/ 2577028 h 2577028"/>
              <a:gd name="connsiteX15" fmla="*/ 0 w 5306827"/>
              <a:gd name="connsiteY15" fmla="*/ 2577028 h 2577028"/>
              <a:gd name="connsiteX16" fmla="*/ 0 w 5306827"/>
              <a:gd name="connsiteY16" fmla="*/ 2415892 h 2577028"/>
              <a:gd name="connsiteX17" fmla="*/ 793184 w 5306827"/>
              <a:gd name="connsiteY17" fmla="*/ 2423949 h 2577028"/>
              <a:gd name="connsiteX18" fmla="*/ 793184 w 5306827"/>
              <a:gd name="connsiteY18" fmla="*/ 1936758 h 2577028"/>
              <a:gd name="connsiteX19" fmla="*/ 1654934 w 5306827"/>
              <a:gd name="connsiteY19" fmla="*/ 1936758 h 2577028"/>
              <a:gd name="connsiteX20" fmla="*/ 1654934 w 5306827"/>
              <a:gd name="connsiteY20" fmla="*/ 1449568 h 2577028"/>
              <a:gd name="connsiteX21" fmla="*/ 2532797 w 5306827"/>
              <a:gd name="connsiteY21" fmla="*/ 1449568 h 2577028"/>
              <a:gd name="connsiteX22" fmla="*/ 2532797 w 5306827"/>
              <a:gd name="connsiteY22" fmla="*/ 974381 h 2577028"/>
              <a:gd name="connsiteX23" fmla="*/ 3402603 w 5306827"/>
              <a:gd name="connsiteY23" fmla="*/ 974381 h 2577028"/>
              <a:gd name="connsiteX24" fmla="*/ 3402603 w 5306827"/>
              <a:gd name="connsiteY24" fmla="*/ 475023 h 2577028"/>
              <a:gd name="connsiteX25" fmla="*/ 4280466 w 5306827"/>
              <a:gd name="connsiteY25" fmla="*/ 475023 h 257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06827" h="2577028">
                <a:moveTo>
                  <a:pt x="4280466" y="0"/>
                </a:moveTo>
                <a:lnTo>
                  <a:pt x="4982775" y="0"/>
                </a:lnTo>
                <a:lnTo>
                  <a:pt x="4982775" y="1417"/>
                </a:lnTo>
                <a:lnTo>
                  <a:pt x="5306827" y="1417"/>
                </a:lnTo>
                <a:lnTo>
                  <a:pt x="5306827" y="157026"/>
                </a:lnTo>
                <a:lnTo>
                  <a:pt x="4453605" y="157026"/>
                </a:lnTo>
                <a:lnTo>
                  <a:pt x="4453605" y="628103"/>
                </a:lnTo>
                <a:lnTo>
                  <a:pt x="3575742" y="628103"/>
                </a:lnTo>
                <a:lnTo>
                  <a:pt x="3575742" y="1127460"/>
                </a:lnTo>
                <a:lnTo>
                  <a:pt x="2697879" y="1127460"/>
                </a:lnTo>
                <a:lnTo>
                  <a:pt x="2697879" y="1602647"/>
                </a:lnTo>
                <a:lnTo>
                  <a:pt x="1828073" y="1602647"/>
                </a:lnTo>
                <a:lnTo>
                  <a:pt x="1828073" y="2085727"/>
                </a:lnTo>
                <a:lnTo>
                  <a:pt x="942318" y="2085727"/>
                </a:lnTo>
                <a:lnTo>
                  <a:pt x="942318" y="2577028"/>
                </a:lnTo>
                <a:lnTo>
                  <a:pt x="0" y="2577028"/>
                </a:lnTo>
                <a:lnTo>
                  <a:pt x="0" y="2415892"/>
                </a:lnTo>
                <a:lnTo>
                  <a:pt x="793184" y="2423949"/>
                </a:lnTo>
                <a:lnTo>
                  <a:pt x="793184" y="1936758"/>
                </a:lnTo>
                <a:lnTo>
                  <a:pt x="1654934" y="1936758"/>
                </a:lnTo>
                <a:lnTo>
                  <a:pt x="1654934" y="1449568"/>
                </a:lnTo>
                <a:lnTo>
                  <a:pt x="2532797" y="1449568"/>
                </a:lnTo>
                <a:lnTo>
                  <a:pt x="2532797" y="974381"/>
                </a:lnTo>
                <a:lnTo>
                  <a:pt x="3402603" y="974381"/>
                </a:lnTo>
                <a:lnTo>
                  <a:pt x="3402603" y="475023"/>
                </a:lnTo>
                <a:lnTo>
                  <a:pt x="4280466" y="475023"/>
                </a:lnTo>
                <a:close/>
              </a:path>
            </a:pathLst>
          </a:custGeom>
          <a:solidFill>
            <a:schemeClr val="bg1">
              <a:lumMod val="75000"/>
            </a:schemeClr>
          </a:solidFill>
          <a:ln w="16436" cap="flat">
            <a:noFill/>
            <a:prstDash val="solid"/>
            <a:miter/>
          </a:ln>
          <a:effectLst>
            <a:outerShdw blurRad="50800" dist="38100" dir="2700000" algn="tl" rotWithShape="0">
              <a:prstClr val="black">
                <a:alpha val="40000"/>
              </a:prstClr>
            </a:outerShdw>
          </a:effectLst>
        </p:spPr>
        <p:txBody>
          <a:bodyPr wrap="square" rtlCol="0" anchor="ctr">
            <a:noAutofit/>
          </a:bodyPr>
          <a:lstStyle/>
          <a:p>
            <a:pPr defTabSz="685800">
              <a:defRPr/>
            </a:pPr>
            <a:endParaRPr lang="en-US" sz="1350">
              <a:solidFill>
                <a:prstClr val="black"/>
              </a:solidFill>
              <a:latin typeface="Calibri"/>
            </a:endParaRPr>
          </a:p>
        </p:txBody>
      </p:sp>
      <p:sp>
        <p:nvSpPr>
          <p:cNvPr id="19" name="Rectangle 18">
            <a:extLst>
              <a:ext uri="{FF2B5EF4-FFF2-40B4-BE49-F238E27FC236}">
                <a16:creationId xmlns:a16="http://schemas.microsoft.com/office/drawing/2014/main" id="{8AF350C5-BDC4-A52B-A24B-65D63D678B35}"/>
              </a:ext>
            </a:extLst>
          </p:cNvPr>
          <p:cNvSpPr/>
          <p:nvPr/>
        </p:nvSpPr>
        <p:spPr>
          <a:xfrm>
            <a:off x="727391" y="3579317"/>
            <a:ext cx="1311210" cy="400110"/>
          </a:xfrm>
          <a:prstGeom prst="rect">
            <a:avLst/>
          </a:prstGeom>
        </p:spPr>
        <p:txBody>
          <a:bodyPr wrap="square" lIns="182880" rIns="45720">
            <a:noAutofit/>
          </a:bodyPr>
          <a:lstStyle/>
          <a:p>
            <a:pPr algn="ctr" defTabSz="685800">
              <a:defRPr/>
            </a:pPr>
            <a:r>
              <a:rPr lang="en-IN" sz="1000" b="1">
                <a:solidFill>
                  <a:schemeClr val="bg1"/>
                </a:solidFill>
                <a:effectLst>
                  <a:outerShdw blurRad="38100" dist="38100" dir="2700000" algn="tl">
                    <a:srgbClr val="000000">
                      <a:alpha val="43137"/>
                    </a:srgbClr>
                  </a:outerShdw>
                </a:effectLst>
                <a:latin typeface="Figtree" pitchFamily="2" charset="0"/>
              </a:rPr>
              <a:t>Vision’s Foundation</a:t>
            </a:r>
          </a:p>
        </p:txBody>
      </p:sp>
      <p:sp>
        <p:nvSpPr>
          <p:cNvPr id="20" name="Rectangle 19">
            <a:extLst>
              <a:ext uri="{FF2B5EF4-FFF2-40B4-BE49-F238E27FC236}">
                <a16:creationId xmlns:a16="http://schemas.microsoft.com/office/drawing/2014/main" id="{EC42837D-0689-2261-9440-9A4B22576831}"/>
              </a:ext>
            </a:extLst>
          </p:cNvPr>
          <p:cNvSpPr/>
          <p:nvPr/>
        </p:nvSpPr>
        <p:spPr>
          <a:xfrm>
            <a:off x="2046156" y="3051936"/>
            <a:ext cx="1321674" cy="400110"/>
          </a:xfrm>
          <a:prstGeom prst="rect">
            <a:avLst/>
          </a:prstGeom>
        </p:spPr>
        <p:txBody>
          <a:bodyPr wrap="square" lIns="182880" rIns="45720">
            <a:noAutofit/>
          </a:bodyPr>
          <a:lstStyle/>
          <a:p>
            <a:pPr algn="ctr" defTabSz="685800">
              <a:defRPr/>
            </a:pPr>
            <a:r>
              <a:rPr lang="en-IN" sz="1000" b="1">
                <a:solidFill>
                  <a:schemeClr val="bg1"/>
                </a:solidFill>
                <a:effectLst>
                  <a:outerShdw blurRad="38100" dist="38100" dir="2700000" algn="tl">
                    <a:srgbClr val="000000">
                      <a:alpha val="43137"/>
                    </a:srgbClr>
                  </a:outerShdw>
                </a:effectLst>
                <a:latin typeface="Figtree" pitchFamily="2" charset="0"/>
              </a:rPr>
              <a:t>Streamlining &amp; </a:t>
            </a:r>
            <a:r>
              <a:rPr lang="en-IN" sz="1000" b="1" err="1">
                <a:solidFill>
                  <a:schemeClr val="bg1"/>
                </a:solidFill>
                <a:effectLst>
                  <a:outerShdw blurRad="38100" dist="38100" dir="2700000" algn="tl">
                    <a:srgbClr val="000000">
                      <a:alpha val="43137"/>
                    </a:srgbClr>
                  </a:outerShdw>
                </a:effectLst>
                <a:latin typeface="Figtree" pitchFamily="2" charset="0"/>
              </a:rPr>
              <a:t>Reimagination</a:t>
            </a:r>
            <a:endParaRPr lang="en-US" sz="1000" b="1">
              <a:solidFill>
                <a:schemeClr val="bg1"/>
              </a:solidFill>
              <a:effectLst>
                <a:outerShdw blurRad="38100" dist="38100" dir="2700000" algn="tl">
                  <a:srgbClr val="000000">
                    <a:alpha val="43137"/>
                  </a:srgbClr>
                </a:outerShdw>
              </a:effectLst>
              <a:latin typeface="Figtree" pitchFamily="2" charset="0"/>
            </a:endParaRPr>
          </a:p>
        </p:txBody>
      </p:sp>
      <p:sp>
        <p:nvSpPr>
          <p:cNvPr id="21" name="Rectangle 20">
            <a:extLst>
              <a:ext uri="{FF2B5EF4-FFF2-40B4-BE49-F238E27FC236}">
                <a16:creationId xmlns:a16="http://schemas.microsoft.com/office/drawing/2014/main" id="{26D2933C-68C1-5019-58D1-DC74B0B36294}"/>
              </a:ext>
            </a:extLst>
          </p:cNvPr>
          <p:cNvSpPr/>
          <p:nvPr/>
        </p:nvSpPr>
        <p:spPr>
          <a:xfrm>
            <a:off x="3367830" y="2524208"/>
            <a:ext cx="1314203" cy="400110"/>
          </a:xfrm>
          <a:prstGeom prst="rect">
            <a:avLst/>
          </a:prstGeom>
        </p:spPr>
        <p:txBody>
          <a:bodyPr wrap="square" lIns="182880" rIns="45720">
            <a:noAutofit/>
          </a:bodyPr>
          <a:lstStyle/>
          <a:p>
            <a:pPr algn="ctr" defTabSz="685800">
              <a:defRPr/>
            </a:pPr>
            <a:r>
              <a:rPr lang="en-IN" sz="1000" b="1" dirty="0">
                <a:solidFill>
                  <a:schemeClr val="bg1"/>
                </a:solidFill>
                <a:effectLst>
                  <a:outerShdw blurRad="38100" dist="38100" dir="2700000" algn="tl">
                    <a:srgbClr val="000000">
                      <a:alpha val="43137"/>
                    </a:srgbClr>
                  </a:outerShdw>
                </a:effectLst>
                <a:latin typeface="Figtree" pitchFamily="2" charset="0"/>
              </a:rPr>
              <a:t>Innovation and Automation</a:t>
            </a:r>
            <a:endParaRPr lang="en-US" sz="1000" b="1" dirty="0">
              <a:solidFill>
                <a:schemeClr val="bg1"/>
              </a:solidFill>
              <a:effectLst>
                <a:outerShdw blurRad="38100" dist="38100" dir="2700000" algn="tl">
                  <a:srgbClr val="000000">
                    <a:alpha val="43137"/>
                  </a:srgbClr>
                </a:outerShdw>
              </a:effectLst>
              <a:latin typeface="Figtree" pitchFamily="2" charset="0"/>
            </a:endParaRPr>
          </a:p>
        </p:txBody>
      </p:sp>
      <p:sp>
        <p:nvSpPr>
          <p:cNvPr id="22" name="Rectangle 21">
            <a:extLst>
              <a:ext uri="{FF2B5EF4-FFF2-40B4-BE49-F238E27FC236}">
                <a16:creationId xmlns:a16="http://schemas.microsoft.com/office/drawing/2014/main" id="{26384681-5E60-E8BC-E559-A185F239F232}"/>
              </a:ext>
            </a:extLst>
          </p:cNvPr>
          <p:cNvSpPr/>
          <p:nvPr/>
        </p:nvSpPr>
        <p:spPr>
          <a:xfrm>
            <a:off x="4689354" y="2023928"/>
            <a:ext cx="1307265" cy="553998"/>
          </a:xfrm>
          <a:prstGeom prst="rect">
            <a:avLst/>
          </a:prstGeom>
        </p:spPr>
        <p:txBody>
          <a:bodyPr wrap="square" lIns="182880" rIns="45720">
            <a:noAutofit/>
          </a:bodyPr>
          <a:lstStyle/>
          <a:p>
            <a:pPr algn="ctr" defTabSz="685800">
              <a:defRPr/>
            </a:pPr>
            <a:r>
              <a:rPr lang="en-IN" sz="1000" b="1" dirty="0">
                <a:solidFill>
                  <a:srgbClr val="92D050"/>
                </a:solidFill>
                <a:effectLst>
                  <a:outerShdw blurRad="38100" dist="38100" dir="2700000" algn="tl">
                    <a:srgbClr val="000000">
                      <a:alpha val="43137"/>
                    </a:srgbClr>
                  </a:outerShdw>
                </a:effectLst>
                <a:latin typeface="Figtree" pitchFamily="2" charset="0"/>
              </a:rPr>
              <a:t>Project Command </a:t>
            </a:r>
            <a:r>
              <a:rPr lang="en-IN" sz="1000" b="1" dirty="0" err="1">
                <a:solidFill>
                  <a:srgbClr val="92D050"/>
                </a:solidFill>
                <a:effectLst>
                  <a:outerShdw blurRad="38100" dist="38100" dir="2700000" algn="tl">
                    <a:srgbClr val="000000">
                      <a:alpha val="43137"/>
                    </a:srgbClr>
                  </a:outerShdw>
                </a:effectLst>
                <a:latin typeface="Figtree" pitchFamily="2" charset="0"/>
              </a:rPr>
              <a:t>Center</a:t>
            </a:r>
            <a:endParaRPr lang="en-US" sz="1000" b="1" dirty="0">
              <a:solidFill>
                <a:srgbClr val="92D050"/>
              </a:solidFill>
              <a:effectLst>
                <a:outerShdw blurRad="38100" dist="38100" dir="2700000" algn="tl">
                  <a:srgbClr val="000000">
                    <a:alpha val="43137"/>
                  </a:srgbClr>
                </a:outerShdw>
              </a:effectLst>
              <a:latin typeface="Figtree" pitchFamily="2" charset="0"/>
            </a:endParaRPr>
          </a:p>
        </p:txBody>
      </p:sp>
      <p:sp>
        <p:nvSpPr>
          <p:cNvPr id="23" name="Rectangle 22">
            <a:extLst>
              <a:ext uri="{FF2B5EF4-FFF2-40B4-BE49-F238E27FC236}">
                <a16:creationId xmlns:a16="http://schemas.microsoft.com/office/drawing/2014/main" id="{B1C2F507-9119-4AE8-7D75-0F87E9250413}"/>
              </a:ext>
            </a:extLst>
          </p:cNvPr>
          <p:cNvSpPr/>
          <p:nvPr/>
        </p:nvSpPr>
        <p:spPr>
          <a:xfrm>
            <a:off x="6017616" y="1523648"/>
            <a:ext cx="1313221" cy="246221"/>
          </a:xfrm>
          <a:prstGeom prst="rect">
            <a:avLst/>
          </a:prstGeom>
        </p:spPr>
        <p:txBody>
          <a:bodyPr wrap="square" lIns="182880" rIns="45720">
            <a:noAutofit/>
          </a:bodyPr>
          <a:lstStyle/>
          <a:p>
            <a:pPr algn="ctr" defTabSz="685800">
              <a:defRPr/>
            </a:pPr>
            <a:r>
              <a:rPr lang="en-IN" sz="1000" b="1">
                <a:solidFill>
                  <a:schemeClr val="bg1"/>
                </a:solidFill>
                <a:effectLst>
                  <a:outerShdw blurRad="38100" dist="38100" dir="2700000" algn="tl">
                    <a:srgbClr val="000000">
                      <a:alpha val="43137"/>
                    </a:srgbClr>
                  </a:outerShdw>
                </a:effectLst>
                <a:latin typeface="Figtree" pitchFamily="2" charset="0"/>
              </a:rPr>
              <a:t>Dashboards &amp; Analytics</a:t>
            </a:r>
            <a:endParaRPr lang="en-US" sz="1000" b="1">
              <a:solidFill>
                <a:schemeClr val="bg1"/>
              </a:solidFill>
              <a:effectLst>
                <a:outerShdw blurRad="38100" dist="38100" dir="2700000" algn="tl">
                  <a:srgbClr val="000000">
                    <a:alpha val="43137"/>
                  </a:srgbClr>
                </a:outerShdw>
              </a:effectLst>
              <a:latin typeface="Figtree" pitchFamily="2" charset="0"/>
            </a:endParaRPr>
          </a:p>
        </p:txBody>
      </p:sp>
      <p:sp>
        <p:nvSpPr>
          <p:cNvPr id="24" name="Rectangle 23">
            <a:extLst>
              <a:ext uri="{FF2B5EF4-FFF2-40B4-BE49-F238E27FC236}">
                <a16:creationId xmlns:a16="http://schemas.microsoft.com/office/drawing/2014/main" id="{78E52B19-5756-FD31-7EC1-2A68B950DD49}"/>
              </a:ext>
            </a:extLst>
          </p:cNvPr>
          <p:cNvSpPr/>
          <p:nvPr/>
        </p:nvSpPr>
        <p:spPr>
          <a:xfrm>
            <a:off x="7344076" y="1023366"/>
            <a:ext cx="1300968" cy="246221"/>
          </a:xfrm>
          <a:prstGeom prst="rect">
            <a:avLst/>
          </a:prstGeom>
        </p:spPr>
        <p:txBody>
          <a:bodyPr wrap="square" lIns="182880" rIns="45720">
            <a:noAutofit/>
          </a:bodyPr>
          <a:lstStyle/>
          <a:p>
            <a:pPr algn="ctr" defTabSz="685800">
              <a:defRPr/>
            </a:pPr>
            <a:r>
              <a:rPr lang="en-IN" sz="1000" b="1">
                <a:solidFill>
                  <a:schemeClr val="bg1"/>
                </a:solidFill>
                <a:effectLst>
                  <a:outerShdw blurRad="38100" dist="38100" dir="2700000" algn="tl">
                    <a:srgbClr val="000000">
                      <a:alpha val="43137"/>
                    </a:srgbClr>
                  </a:outerShdw>
                </a:effectLst>
                <a:latin typeface="Figtree" pitchFamily="2" charset="0"/>
              </a:rPr>
              <a:t>User Experience &amp; Interface</a:t>
            </a:r>
            <a:endParaRPr lang="en-US" sz="1000" b="1">
              <a:solidFill>
                <a:schemeClr val="bg1"/>
              </a:solidFill>
              <a:effectLst>
                <a:outerShdw blurRad="38100" dist="38100" dir="2700000" algn="tl">
                  <a:srgbClr val="000000">
                    <a:alpha val="43137"/>
                  </a:srgbClr>
                </a:outerShdw>
              </a:effectLst>
              <a:latin typeface="Figtree" pitchFamily="2" charset="0"/>
            </a:endParaRPr>
          </a:p>
        </p:txBody>
      </p:sp>
      <p:sp>
        <p:nvSpPr>
          <p:cNvPr id="30" name="Content Placeholder 20">
            <a:extLst>
              <a:ext uri="{FF2B5EF4-FFF2-40B4-BE49-F238E27FC236}">
                <a16:creationId xmlns:a16="http://schemas.microsoft.com/office/drawing/2014/main" id="{5D9D3E74-F896-15D7-2301-2749BBC6B9C5}"/>
              </a:ext>
            </a:extLst>
          </p:cNvPr>
          <p:cNvSpPr txBox="1">
            <a:spLocks/>
          </p:cNvSpPr>
          <p:nvPr/>
        </p:nvSpPr>
        <p:spPr>
          <a:xfrm>
            <a:off x="3439406" y="2942337"/>
            <a:ext cx="1254786" cy="163520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dirty="0">
                <a:solidFill>
                  <a:schemeClr val="bg1"/>
                </a:solidFill>
                <a:latin typeface="Figtree" pitchFamily="2" charset="0"/>
              </a:rPr>
              <a:t>Purposeful innovation to increase value and productivity</a:t>
            </a:r>
          </a:p>
          <a:p>
            <a:pPr marL="115888" indent="-115888">
              <a:spcBef>
                <a:spcPts val="0"/>
              </a:spcBef>
              <a:spcAft>
                <a:spcPts val="400"/>
              </a:spcAft>
              <a:buClr>
                <a:schemeClr val="bg1"/>
              </a:buClr>
            </a:pPr>
            <a:r>
              <a:rPr lang="en-US" sz="850" dirty="0">
                <a:solidFill>
                  <a:schemeClr val="bg1"/>
                </a:solidFill>
                <a:latin typeface="Figtree" pitchFamily="2" charset="0"/>
              </a:rPr>
              <a:t>ICR</a:t>
            </a:r>
          </a:p>
          <a:p>
            <a:pPr marL="115888" indent="-115888">
              <a:spcBef>
                <a:spcPts val="0"/>
              </a:spcBef>
              <a:spcAft>
                <a:spcPts val="400"/>
              </a:spcAft>
              <a:buClr>
                <a:schemeClr val="bg1"/>
              </a:buClr>
            </a:pPr>
            <a:r>
              <a:rPr lang="en-US" sz="850" dirty="0">
                <a:solidFill>
                  <a:schemeClr val="bg1"/>
                </a:solidFill>
                <a:latin typeface="Figtree" pitchFamily="2" charset="0"/>
              </a:rPr>
              <a:t>Dela AI capabilities</a:t>
            </a:r>
          </a:p>
          <a:p>
            <a:pPr marL="115888" indent="-115888">
              <a:spcBef>
                <a:spcPts val="0"/>
              </a:spcBef>
              <a:spcAft>
                <a:spcPts val="400"/>
              </a:spcAft>
              <a:buClr>
                <a:schemeClr val="bg1"/>
              </a:buClr>
            </a:pPr>
            <a:r>
              <a:rPr lang="en-US" sz="850" dirty="0">
                <a:solidFill>
                  <a:schemeClr val="bg1"/>
                </a:solidFill>
                <a:latin typeface="Figtree" pitchFamily="2" charset="0"/>
              </a:rPr>
              <a:t>Fintech and automation</a:t>
            </a:r>
          </a:p>
          <a:p>
            <a:pPr marL="115888" indent="-115888">
              <a:spcBef>
                <a:spcPts val="0"/>
              </a:spcBef>
              <a:spcAft>
                <a:spcPts val="400"/>
              </a:spcAft>
              <a:buClr>
                <a:schemeClr val="bg1"/>
              </a:buClr>
            </a:pPr>
            <a:r>
              <a:rPr lang="en-US" sz="850" dirty="0">
                <a:solidFill>
                  <a:schemeClr val="bg1"/>
                </a:solidFill>
                <a:latin typeface="Figtree" pitchFamily="2" charset="0"/>
              </a:rPr>
              <a:t>API modernization</a:t>
            </a:r>
          </a:p>
        </p:txBody>
      </p:sp>
      <p:sp>
        <p:nvSpPr>
          <p:cNvPr id="31" name="Content Placeholder 20">
            <a:extLst>
              <a:ext uri="{FF2B5EF4-FFF2-40B4-BE49-F238E27FC236}">
                <a16:creationId xmlns:a16="http://schemas.microsoft.com/office/drawing/2014/main" id="{ECF07413-AB71-A790-450E-09E58AA9D492}"/>
              </a:ext>
            </a:extLst>
          </p:cNvPr>
          <p:cNvSpPr txBox="1">
            <a:spLocks/>
          </p:cNvSpPr>
          <p:nvPr/>
        </p:nvSpPr>
        <p:spPr>
          <a:xfrm>
            <a:off x="4742459" y="2436369"/>
            <a:ext cx="1254786" cy="163520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a:solidFill>
                  <a:schemeClr val="bg1"/>
                </a:solidFill>
                <a:latin typeface="Figtree" pitchFamily="2" charset="0"/>
              </a:rPr>
              <a:t>Simplifying and streamlining the PM experience</a:t>
            </a:r>
          </a:p>
          <a:p>
            <a:pPr marL="115888" indent="-115888">
              <a:spcBef>
                <a:spcPts val="0"/>
              </a:spcBef>
              <a:spcAft>
                <a:spcPts val="400"/>
              </a:spcAft>
              <a:buClr>
                <a:schemeClr val="bg1"/>
              </a:buClr>
            </a:pPr>
            <a:r>
              <a:rPr lang="en-US" sz="850">
                <a:solidFill>
                  <a:schemeClr val="bg1"/>
                </a:solidFill>
                <a:latin typeface="Figtree" pitchFamily="2" charset="0"/>
              </a:rPr>
              <a:t>Doubling down on project management functionality</a:t>
            </a:r>
          </a:p>
          <a:p>
            <a:pPr marL="115888" indent="-115888">
              <a:spcBef>
                <a:spcPts val="0"/>
              </a:spcBef>
              <a:spcAft>
                <a:spcPts val="400"/>
              </a:spcAft>
              <a:buClr>
                <a:schemeClr val="bg1"/>
              </a:buClr>
            </a:pPr>
            <a:r>
              <a:rPr lang="en-US" sz="850">
                <a:solidFill>
                  <a:schemeClr val="bg1"/>
                </a:solidFill>
                <a:latin typeface="Figtree" pitchFamily="2" charset="0"/>
              </a:rPr>
              <a:t>Reimagining the resource planning toolset</a:t>
            </a:r>
          </a:p>
          <a:p>
            <a:pPr marL="115888" indent="-115888">
              <a:spcBef>
                <a:spcPts val="0"/>
              </a:spcBef>
              <a:spcAft>
                <a:spcPts val="400"/>
              </a:spcAft>
              <a:buClr>
                <a:schemeClr val="bg1"/>
              </a:buClr>
            </a:pPr>
            <a:r>
              <a:rPr lang="en-US" sz="850">
                <a:solidFill>
                  <a:schemeClr val="bg1"/>
                </a:solidFill>
                <a:latin typeface="Figtree" pitchFamily="2" charset="0"/>
              </a:rPr>
              <a:t>Track the entire project lifecycle in one place</a:t>
            </a:r>
          </a:p>
          <a:p>
            <a:pPr marL="115888" indent="-115888">
              <a:spcBef>
                <a:spcPts val="0"/>
              </a:spcBef>
              <a:spcAft>
                <a:spcPts val="400"/>
              </a:spcAft>
              <a:buClr>
                <a:schemeClr val="bg1"/>
              </a:buClr>
            </a:pPr>
            <a:r>
              <a:rPr lang="en-US" sz="850">
                <a:solidFill>
                  <a:schemeClr val="bg1"/>
                </a:solidFill>
                <a:latin typeface="Figtree" pitchFamily="2" charset="0"/>
              </a:rPr>
              <a:t>More intuitive and visual interface for PMs</a:t>
            </a:r>
          </a:p>
          <a:p>
            <a:pPr marL="115888" indent="-115888">
              <a:spcBef>
                <a:spcPts val="0"/>
              </a:spcBef>
              <a:spcAft>
                <a:spcPts val="400"/>
              </a:spcAft>
              <a:buClr>
                <a:schemeClr val="bg1"/>
              </a:buClr>
            </a:pPr>
            <a:endParaRPr lang="en-US" sz="850">
              <a:solidFill>
                <a:schemeClr val="bg1"/>
              </a:solidFill>
              <a:latin typeface="Figtree" pitchFamily="2" charset="0"/>
            </a:endParaRPr>
          </a:p>
          <a:p>
            <a:pPr marL="115888" indent="-115888">
              <a:spcBef>
                <a:spcPts val="0"/>
              </a:spcBef>
              <a:spcAft>
                <a:spcPts val="400"/>
              </a:spcAft>
              <a:buClr>
                <a:schemeClr val="bg1"/>
              </a:buClr>
            </a:pPr>
            <a:endParaRPr lang="en-US" sz="850">
              <a:solidFill>
                <a:schemeClr val="bg1"/>
              </a:solidFill>
              <a:latin typeface="Figtree" pitchFamily="2" charset="0"/>
            </a:endParaRPr>
          </a:p>
          <a:p>
            <a:pPr marL="115888" indent="-115888">
              <a:spcBef>
                <a:spcPts val="0"/>
              </a:spcBef>
              <a:spcAft>
                <a:spcPts val="400"/>
              </a:spcAft>
              <a:buClr>
                <a:schemeClr val="bg1"/>
              </a:buClr>
            </a:pPr>
            <a:endParaRPr lang="en-US" sz="850">
              <a:solidFill>
                <a:schemeClr val="bg1"/>
              </a:solidFill>
              <a:latin typeface="Figtree" pitchFamily="2" charset="0"/>
            </a:endParaRPr>
          </a:p>
        </p:txBody>
      </p:sp>
      <p:sp>
        <p:nvSpPr>
          <p:cNvPr id="32" name="Content Placeholder 20">
            <a:extLst>
              <a:ext uri="{FF2B5EF4-FFF2-40B4-BE49-F238E27FC236}">
                <a16:creationId xmlns:a16="http://schemas.microsoft.com/office/drawing/2014/main" id="{0337BAC0-D29E-97BB-8514-538148E8FDA0}"/>
              </a:ext>
            </a:extLst>
          </p:cNvPr>
          <p:cNvSpPr txBox="1">
            <a:spLocks/>
          </p:cNvSpPr>
          <p:nvPr/>
        </p:nvSpPr>
        <p:spPr>
          <a:xfrm>
            <a:off x="6065686" y="1941192"/>
            <a:ext cx="1254786" cy="163520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a:solidFill>
                  <a:schemeClr val="bg1"/>
                </a:solidFill>
                <a:latin typeface="Figtree" pitchFamily="2" charset="0"/>
              </a:rPr>
              <a:t>Driving informed decision making – right data, right time</a:t>
            </a:r>
          </a:p>
          <a:p>
            <a:pPr marL="115888" indent="-115888">
              <a:spcBef>
                <a:spcPts val="0"/>
              </a:spcBef>
              <a:spcAft>
                <a:spcPts val="400"/>
              </a:spcAft>
              <a:buClr>
                <a:schemeClr val="bg1"/>
              </a:buClr>
            </a:pPr>
            <a:r>
              <a:rPr lang="en-US" sz="850">
                <a:solidFill>
                  <a:schemeClr val="bg1"/>
                </a:solidFill>
                <a:latin typeface="Figtree" pitchFamily="2" charset="0"/>
              </a:rPr>
              <a:t>Rich graphical representation of organizational performance data</a:t>
            </a:r>
          </a:p>
          <a:p>
            <a:pPr marL="115888" indent="-115888">
              <a:spcBef>
                <a:spcPts val="0"/>
              </a:spcBef>
              <a:spcAft>
                <a:spcPts val="400"/>
              </a:spcAft>
              <a:buClr>
                <a:schemeClr val="bg1"/>
              </a:buClr>
            </a:pPr>
            <a:r>
              <a:rPr lang="en-US" sz="850">
                <a:solidFill>
                  <a:schemeClr val="bg1"/>
                </a:solidFill>
                <a:latin typeface="Figtree" pitchFamily="2" charset="0"/>
              </a:rPr>
              <a:t>Provide key performance metrics</a:t>
            </a:r>
          </a:p>
          <a:p>
            <a:pPr marL="115888" indent="-115888">
              <a:spcBef>
                <a:spcPts val="0"/>
              </a:spcBef>
              <a:spcAft>
                <a:spcPts val="400"/>
              </a:spcAft>
              <a:buClr>
                <a:schemeClr val="bg1"/>
              </a:buClr>
            </a:pPr>
            <a:r>
              <a:rPr lang="en-US" sz="850">
                <a:solidFill>
                  <a:schemeClr val="bg1"/>
                </a:solidFill>
                <a:latin typeface="Figtree" pitchFamily="2" charset="0"/>
              </a:rPr>
              <a:t>Create charts, graphs, lists and more to display data</a:t>
            </a:r>
          </a:p>
          <a:p>
            <a:pPr marL="115888" indent="-115888">
              <a:spcBef>
                <a:spcPts val="0"/>
              </a:spcBef>
              <a:spcAft>
                <a:spcPts val="400"/>
              </a:spcAft>
              <a:buClr>
                <a:schemeClr val="bg1"/>
              </a:buClr>
            </a:pPr>
            <a:r>
              <a:rPr lang="en-US" sz="850">
                <a:solidFill>
                  <a:schemeClr val="bg1"/>
                </a:solidFill>
                <a:latin typeface="Figtree" pitchFamily="2" charset="0"/>
              </a:rPr>
              <a:t>Call attention to key areas </a:t>
            </a:r>
          </a:p>
          <a:p>
            <a:pPr marL="115888" indent="-115888">
              <a:spcBef>
                <a:spcPts val="0"/>
              </a:spcBef>
              <a:spcAft>
                <a:spcPts val="400"/>
              </a:spcAft>
              <a:buClr>
                <a:schemeClr val="bg1"/>
              </a:buClr>
            </a:pPr>
            <a:r>
              <a:rPr lang="en-US" sz="850">
                <a:solidFill>
                  <a:schemeClr val="bg1"/>
                </a:solidFill>
                <a:latin typeface="Figtree" pitchFamily="2" charset="0"/>
              </a:rPr>
              <a:t>Included with core product</a:t>
            </a:r>
          </a:p>
          <a:p>
            <a:pPr marL="115888" indent="-115888">
              <a:spcBef>
                <a:spcPts val="0"/>
              </a:spcBef>
              <a:spcAft>
                <a:spcPts val="400"/>
              </a:spcAft>
              <a:buClr>
                <a:schemeClr val="bg1"/>
              </a:buClr>
            </a:pPr>
            <a:endParaRPr lang="en-US" sz="850">
              <a:solidFill>
                <a:schemeClr val="bg1"/>
              </a:solidFill>
              <a:latin typeface="Figtree" pitchFamily="2" charset="0"/>
            </a:endParaRPr>
          </a:p>
        </p:txBody>
      </p:sp>
      <p:sp>
        <p:nvSpPr>
          <p:cNvPr id="33" name="Content Placeholder 20">
            <a:extLst>
              <a:ext uri="{FF2B5EF4-FFF2-40B4-BE49-F238E27FC236}">
                <a16:creationId xmlns:a16="http://schemas.microsoft.com/office/drawing/2014/main" id="{AE9BB2CA-3A28-AEB3-F788-DF87D5343478}"/>
              </a:ext>
            </a:extLst>
          </p:cNvPr>
          <p:cNvSpPr txBox="1">
            <a:spLocks/>
          </p:cNvSpPr>
          <p:nvPr/>
        </p:nvSpPr>
        <p:spPr>
          <a:xfrm>
            <a:off x="7381867" y="1428750"/>
            <a:ext cx="1254786" cy="163520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dirty="0">
                <a:solidFill>
                  <a:schemeClr val="bg1"/>
                </a:solidFill>
                <a:latin typeface="Figtree" pitchFamily="2" charset="0"/>
              </a:rPr>
              <a:t>Fresh modern interface</a:t>
            </a:r>
          </a:p>
          <a:p>
            <a:pPr marL="115888" indent="-115888">
              <a:spcBef>
                <a:spcPts val="0"/>
              </a:spcBef>
              <a:spcAft>
                <a:spcPts val="400"/>
              </a:spcAft>
              <a:buClr>
                <a:schemeClr val="bg1"/>
              </a:buClr>
            </a:pPr>
            <a:r>
              <a:rPr lang="en-US" sz="850" dirty="0">
                <a:solidFill>
                  <a:schemeClr val="bg1"/>
                </a:solidFill>
                <a:latin typeface="Figtree" pitchFamily="2" charset="0"/>
              </a:rPr>
              <a:t>Built with usability in mind</a:t>
            </a:r>
          </a:p>
          <a:p>
            <a:pPr marL="115888" indent="-115888">
              <a:spcBef>
                <a:spcPts val="0"/>
              </a:spcBef>
              <a:spcAft>
                <a:spcPts val="400"/>
              </a:spcAft>
              <a:buClr>
                <a:schemeClr val="bg1"/>
              </a:buClr>
            </a:pPr>
            <a:r>
              <a:rPr lang="en-US" sz="850" dirty="0">
                <a:solidFill>
                  <a:schemeClr val="bg1"/>
                </a:solidFill>
                <a:latin typeface="Figtree" pitchFamily="2" charset="0"/>
              </a:rPr>
              <a:t>Reimagined features and improved user flows</a:t>
            </a:r>
          </a:p>
          <a:p>
            <a:pPr marL="115888" indent="-115888">
              <a:spcBef>
                <a:spcPts val="0"/>
              </a:spcBef>
              <a:spcAft>
                <a:spcPts val="400"/>
              </a:spcAft>
              <a:buClr>
                <a:schemeClr val="bg1"/>
              </a:buClr>
            </a:pPr>
            <a:r>
              <a:rPr lang="en-US" sz="850" dirty="0">
                <a:solidFill>
                  <a:schemeClr val="bg1"/>
                </a:solidFill>
                <a:latin typeface="Figtree" pitchFamily="2" charset="0"/>
              </a:rPr>
              <a:t>More powerful and flexible user-defined componentry</a:t>
            </a:r>
          </a:p>
          <a:p>
            <a:pPr marL="115888" indent="-115888">
              <a:spcBef>
                <a:spcPts val="0"/>
              </a:spcBef>
              <a:spcAft>
                <a:spcPts val="400"/>
              </a:spcAft>
              <a:buClr>
                <a:schemeClr val="bg1"/>
              </a:buClr>
            </a:pPr>
            <a:r>
              <a:rPr lang="en-US" sz="850" dirty="0">
                <a:solidFill>
                  <a:schemeClr val="bg1"/>
                </a:solidFill>
                <a:latin typeface="Figtree" pitchFamily="2" charset="0"/>
              </a:rPr>
              <a:t>Constantly evolving and improving based on user feedback</a:t>
            </a:r>
          </a:p>
          <a:p>
            <a:pPr marL="115888" indent="-115888">
              <a:spcBef>
                <a:spcPts val="0"/>
              </a:spcBef>
              <a:spcAft>
                <a:spcPts val="400"/>
              </a:spcAft>
              <a:buClr>
                <a:schemeClr val="bg1"/>
              </a:buClr>
            </a:pPr>
            <a:r>
              <a:rPr lang="en-US" sz="850" dirty="0">
                <a:solidFill>
                  <a:schemeClr val="bg1"/>
                </a:solidFill>
                <a:latin typeface="Figtree" pitchFamily="2" charset="0"/>
              </a:rPr>
              <a:t>Browser  and device agnostic – available on PCs, Macs, tablets</a:t>
            </a:r>
          </a:p>
          <a:p>
            <a:pPr marL="115888" indent="-115888">
              <a:spcBef>
                <a:spcPts val="0"/>
              </a:spcBef>
              <a:spcAft>
                <a:spcPts val="400"/>
              </a:spcAft>
              <a:buClr>
                <a:schemeClr val="bg1"/>
              </a:buClr>
            </a:pPr>
            <a:r>
              <a:rPr lang="en-US" sz="850" dirty="0">
                <a:solidFill>
                  <a:schemeClr val="bg1"/>
                </a:solidFill>
                <a:latin typeface="Figtree" pitchFamily="2" charset="0"/>
              </a:rPr>
              <a:t>Modernized and expanded API</a:t>
            </a:r>
          </a:p>
        </p:txBody>
      </p:sp>
      <p:sp>
        <p:nvSpPr>
          <p:cNvPr id="34" name="Content Placeholder 20">
            <a:extLst>
              <a:ext uri="{FF2B5EF4-FFF2-40B4-BE49-F238E27FC236}">
                <a16:creationId xmlns:a16="http://schemas.microsoft.com/office/drawing/2014/main" id="{07640D78-7105-3109-79C0-EBAF9A387C99}"/>
              </a:ext>
            </a:extLst>
          </p:cNvPr>
          <p:cNvSpPr txBox="1">
            <a:spLocks/>
          </p:cNvSpPr>
          <p:nvPr/>
        </p:nvSpPr>
        <p:spPr>
          <a:xfrm>
            <a:off x="2103932" y="3472462"/>
            <a:ext cx="1254786" cy="1050211"/>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a:solidFill>
                  <a:schemeClr val="bg1"/>
                </a:solidFill>
                <a:latin typeface="Figtree" pitchFamily="2" charset="0"/>
              </a:rPr>
              <a:t>Considering years of customer requests and feedback</a:t>
            </a:r>
          </a:p>
          <a:p>
            <a:pPr marL="115888" indent="-115888">
              <a:spcBef>
                <a:spcPts val="0"/>
              </a:spcBef>
              <a:spcAft>
                <a:spcPts val="400"/>
              </a:spcAft>
              <a:buClr>
                <a:schemeClr val="bg1"/>
              </a:buClr>
            </a:pPr>
            <a:r>
              <a:rPr lang="en-US" sz="850">
                <a:solidFill>
                  <a:schemeClr val="bg1"/>
                </a:solidFill>
                <a:latin typeface="Figtree" pitchFamily="2" charset="0"/>
              </a:rPr>
              <a:t>Adding efficiency to key processes</a:t>
            </a:r>
          </a:p>
          <a:p>
            <a:pPr marL="115888" indent="-115888">
              <a:spcBef>
                <a:spcPts val="0"/>
              </a:spcBef>
              <a:spcAft>
                <a:spcPts val="400"/>
              </a:spcAft>
              <a:buClr>
                <a:schemeClr val="bg1"/>
              </a:buClr>
            </a:pPr>
            <a:r>
              <a:rPr lang="en-US" sz="850">
                <a:solidFill>
                  <a:schemeClr val="bg1"/>
                </a:solidFill>
                <a:latin typeface="Figtree" pitchFamily="2" charset="0"/>
              </a:rPr>
              <a:t>Reimagining features and functionality </a:t>
            </a:r>
          </a:p>
        </p:txBody>
      </p:sp>
      <p:sp>
        <p:nvSpPr>
          <p:cNvPr id="35" name="Content Placeholder 20">
            <a:extLst>
              <a:ext uri="{FF2B5EF4-FFF2-40B4-BE49-F238E27FC236}">
                <a16:creationId xmlns:a16="http://schemas.microsoft.com/office/drawing/2014/main" id="{91BF5134-4259-7BC8-E111-44C452F23198}"/>
              </a:ext>
            </a:extLst>
          </p:cNvPr>
          <p:cNvSpPr txBox="1">
            <a:spLocks/>
          </p:cNvSpPr>
          <p:nvPr/>
        </p:nvSpPr>
        <p:spPr>
          <a:xfrm>
            <a:off x="779510" y="3964702"/>
            <a:ext cx="1254786" cy="68472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a:solidFill>
                  <a:schemeClr val="bg1"/>
                </a:solidFill>
                <a:latin typeface="Figtree" pitchFamily="2" charset="0"/>
              </a:rPr>
              <a:t>Vantagepoint is an upgrade from Vision – industry proven</a:t>
            </a:r>
          </a:p>
          <a:p>
            <a:pPr marL="115888" indent="-115888">
              <a:spcBef>
                <a:spcPts val="0"/>
              </a:spcBef>
              <a:spcAft>
                <a:spcPts val="400"/>
              </a:spcAft>
              <a:buClr>
                <a:schemeClr val="bg1"/>
              </a:buClr>
            </a:pPr>
            <a:r>
              <a:rPr lang="en-US" sz="850">
                <a:solidFill>
                  <a:schemeClr val="bg1"/>
                </a:solidFill>
                <a:latin typeface="Figtree" pitchFamily="2" charset="0"/>
              </a:rPr>
              <a:t>Same underlying business logic</a:t>
            </a:r>
          </a:p>
        </p:txBody>
      </p:sp>
    </p:spTree>
    <p:extLst>
      <p:ext uri="{BB962C8B-B14F-4D97-AF65-F5344CB8AC3E}">
        <p14:creationId xmlns:p14="http://schemas.microsoft.com/office/powerpoint/2010/main" val="818007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AE2DC-C4E6-CA1B-0B94-776C23179173}"/>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BC28E181-8E73-BBE7-8EBD-39B613C1C8C6}"/>
              </a:ext>
            </a:extLst>
          </p:cNvPr>
          <p:cNvSpPr/>
          <p:nvPr/>
        </p:nvSpPr>
        <p:spPr bwMode="auto">
          <a:xfrm>
            <a:off x="7641503" y="116581"/>
            <a:ext cx="575146" cy="575146"/>
          </a:xfrm>
          <a:prstGeom prst="ellipse">
            <a:avLst/>
          </a:prstGeom>
          <a:solidFill>
            <a:schemeClr val="bg1">
              <a:lumMod val="65000"/>
            </a:schemeClr>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7" name="Oval 6">
            <a:extLst>
              <a:ext uri="{FF2B5EF4-FFF2-40B4-BE49-F238E27FC236}">
                <a16:creationId xmlns:a16="http://schemas.microsoft.com/office/drawing/2014/main" id="{3C88E36E-44FF-5D9D-AD25-0791088B6F03}"/>
              </a:ext>
            </a:extLst>
          </p:cNvPr>
          <p:cNvSpPr/>
          <p:nvPr/>
        </p:nvSpPr>
        <p:spPr bwMode="auto">
          <a:xfrm>
            <a:off x="1032143" y="2709118"/>
            <a:ext cx="575146" cy="575146"/>
          </a:xfrm>
          <a:prstGeom prst="ellipse">
            <a:avLst/>
          </a:prstGeom>
          <a:solidFill>
            <a:schemeClr val="bg1">
              <a:lumMod val="65000"/>
            </a:schemeClr>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8" name="Oval 7">
            <a:extLst>
              <a:ext uri="{FF2B5EF4-FFF2-40B4-BE49-F238E27FC236}">
                <a16:creationId xmlns:a16="http://schemas.microsoft.com/office/drawing/2014/main" id="{2CBD460F-3A74-C116-847C-DC87FBAB37CA}"/>
              </a:ext>
            </a:extLst>
          </p:cNvPr>
          <p:cNvSpPr/>
          <p:nvPr/>
        </p:nvSpPr>
        <p:spPr bwMode="auto">
          <a:xfrm>
            <a:off x="2284669" y="2217418"/>
            <a:ext cx="575146" cy="575146"/>
          </a:xfrm>
          <a:prstGeom prst="ellipse">
            <a:avLst/>
          </a:prstGeom>
          <a:solidFill>
            <a:schemeClr val="bg1">
              <a:lumMod val="65000"/>
            </a:schemeClr>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9" name="Oval 8">
            <a:extLst>
              <a:ext uri="{FF2B5EF4-FFF2-40B4-BE49-F238E27FC236}">
                <a16:creationId xmlns:a16="http://schemas.microsoft.com/office/drawing/2014/main" id="{00FB5A78-0278-1729-F6A1-BCE56E47AB99}"/>
              </a:ext>
            </a:extLst>
          </p:cNvPr>
          <p:cNvSpPr/>
          <p:nvPr/>
        </p:nvSpPr>
        <p:spPr bwMode="auto">
          <a:xfrm>
            <a:off x="3619870" y="1687799"/>
            <a:ext cx="575146" cy="575146"/>
          </a:xfrm>
          <a:prstGeom prst="ellipse">
            <a:avLst/>
          </a:prstGeom>
          <a:solidFill>
            <a:schemeClr val="bg1">
              <a:lumMod val="65000"/>
            </a:schemeClr>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10" name="Oval 9">
            <a:extLst>
              <a:ext uri="{FF2B5EF4-FFF2-40B4-BE49-F238E27FC236}">
                <a16:creationId xmlns:a16="http://schemas.microsoft.com/office/drawing/2014/main" id="{600FAD04-C35C-4A90-81E0-922891BD60AC}"/>
              </a:ext>
            </a:extLst>
          </p:cNvPr>
          <p:cNvSpPr/>
          <p:nvPr/>
        </p:nvSpPr>
        <p:spPr bwMode="auto">
          <a:xfrm>
            <a:off x="4919587" y="1186481"/>
            <a:ext cx="575146" cy="575146"/>
          </a:xfrm>
          <a:prstGeom prst="ellipse">
            <a:avLst/>
          </a:prstGeom>
          <a:solidFill>
            <a:schemeClr val="bg1">
              <a:lumMod val="65000"/>
            </a:schemeClr>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pic>
        <p:nvPicPr>
          <p:cNvPr id="6" name="Picture 5">
            <a:extLst>
              <a:ext uri="{FF2B5EF4-FFF2-40B4-BE49-F238E27FC236}">
                <a16:creationId xmlns:a16="http://schemas.microsoft.com/office/drawing/2014/main" id="{5DCB32EA-07B5-D953-43CB-743CE4340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4608" y="107017"/>
            <a:ext cx="561231" cy="561231"/>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AA7B2383-7C1B-E087-EBCA-9B6D5AE6C838}"/>
              </a:ext>
            </a:extLst>
          </p:cNvPr>
          <p:cNvSpPr txBox="1"/>
          <p:nvPr/>
        </p:nvSpPr>
        <p:spPr>
          <a:xfrm>
            <a:off x="1106758" y="2731537"/>
            <a:ext cx="425915" cy="646331"/>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Omnes Semibold" pitchFamily="50" charset="0"/>
              </a:rPr>
              <a:t>V</a:t>
            </a:r>
          </a:p>
        </p:txBody>
      </p:sp>
      <p:pic>
        <p:nvPicPr>
          <p:cNvPr id="26" name="Picture 25">
            <a:extLst>
              <a:ext uri="{FF2B5EF4-FFF2-40B4-BE49-F238E27FC236}">
                <a16:creationId xmlns:a16="http://schemas.microsoft.com/office/drawing/2014/main" id="{BE964BC9-5805-4DE2-687F-E4BD479EB0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4862" y="2246494"/>
            <a:ext cx="506432" cy="506432"/>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9295DA35-F899-962E-53CA-BF46BCA17F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0447" y="1678738"/>
            <a:ext cx="540860" cy="540860"/>
          </a:xfrm>
          <a:prstGeom prst="rect">
            <a:avLst/>
          </a:prstGeom>
          <a:effectLst>
            <a:outerShdw blurRad="50800" dist="38100" dir="2700000" algn="tl" rotWithShape="0">
              <a:prstClr val="black">
                <a:alpha val="40000"/>
              </a:prstClr>
            </a:outerShdw>
          </a:effectLst>
        </p:spPr>
      </p:pic>
      <p:pic>
        <p:nvPicPr>
          <p:cNvPr id="29" name="Picture 28">
            <a:extLst>
              <a:ext uri="{FF2B5EF4-FFF2-40B4-BE49-F238E27FC236}">
                <a16:creationId xmlns:a16="http://schemas.microsoft.com/office/drawing/2014/main" id="{F7068EDE-A8DA-FEB7-F5E3-6B00381B40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9916" y="1254962"/>
            <a:ext cx="433100" cy="43310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31E53876-E19B-5A00-E1ED-6AF48096D737}"/>
              </a:ext>
            </a:extLst>
          </p:cNvPr>
          <p:cNvSpPr>
            <a:spLocks noGrp="1"/>
          </p:cNvSpPr>
          <p:nvPr>
            <p:ph type="title"/>
          </p:nvPr>
        </p:nvSpPr>
        <p:spPr/>
        <p:txBody>
          <a:bodyPr/>
          <a:lstStyle/>
          <a:p>
            <a:r>
              <a:rPr lang="en-US" sz="2000" b="0" dirty="0"/>
              <a:t>Compelling Vision-Using Organizations to Upgrade</a:t>
            </a:r>
            <a:endParaRPr lang="en-US" dirty="0"/>
          </a:p>
        </p:txBody>
      </p:sp>
      <p:sp>
        <p:nvSpPr>
          <p:cNvPr id="3" name="Slide Number Placeholder 2">
            <a:extLst>
              <a:ext uri="{FF2B5EF4-FFF2-40B4-BE49-F238E27FC236}">
                <a16:creationId xmlns:a16="http://schemas.microsoft.com/office/drawing/2014/main" id="{24AAF94B-1E59-A6E1-F439-AAC97EE299CE}"/>
              </a:ext>
            </a:extLst>
          </p:cNvPr>
          <p:cNvSpPr>
            <a:spLocks noGrp="1"/>
          </p:cNvSpPr>
          <p:nvPr>
            <p:ph type="sldNum" sz="quarter" idx="28"/>
          </p:nvPr>
        </p:nvSpPr>
        <p:spPr/>
        <p:txBody>
          <a:bodyPr/>
          <a:lstStyle/>
          <a:p>
            <a:fld id="{6CC0B945-51BC-184C-9E4B-E8B42E9AF6BD}" type="slidenum">
              <a:rPr lang="en-US" smtClean="0"/>
              <a:pPr/>
              <a:t>9</a:t>
            </a:fld>
            <a:endParaRPr lang="en-US"/>
          </a:p>
        </p:txBody>
      </p:sp>
      <p:sp>
        <p:nvSpPr>
          <p:cNvPr id="4" name="Footer Placeholder 3">
            <a:extLst>
              <a:ext uri="{FF2B5EF4-FFF2-40B4-BE49-F238E27FC236}">
                <a16:creationId xmlns:a16="http://schemas.microsoft.com/office/drawing/2014/main" id="{0673DB1A-5293-BF87-27F5-4131289D54B9}"/>
              </a:ext>
            </a:extLst>
          </p:cNvPr>
          <p:cNvSpPr>
            <a:spLocks noGrp="1"/>
          </p:cNvSpPr>
          <p:nvPr>
            <p:ph type="ftr" sz="quarter" idx="3"/>
          </p:nvPr>
        </p:nvSpPr>
        <p:spPr/>
        <p:txBody>
          <a:bodyPr/>
          <a:lstStyle/>
          <a:p>
            <a:r>
              <a:rPr lang="en-US">
                <a:solidFill>
                  <a:srgbClr val="FFFFFF">
                    <a:lumMod val="50000"/>
                  </a:srgbClr>
                </a:solidFill>
              </a:rPr>
              <a:t>CONFIDENTIAL © Deltek, Inc. All Rights Reserved.</a:t>
            </a:r>
          </a:p>
        </p:txBody>
      </p:sp>
      <p:sp>
        <p:nvSpPr>
          <p:cNvPr id="11" name="Oval 10">
            <a:extLst>
              <a:ext uri="{FF2B5EF4-FFF2-40B4-BE49-F238E27FC236}">
                <a16:creationId xmlns:a16="http://schemas.microsoft.com/office/drawing/2014/main" id="{30A8B721-3CDC-068D-E6C3-E1D55CCF0C7E}"/>
              </a:ext>
            </a:extLst>
          </p:cNvPr>
          <p:cNvSpPr/>
          <p:nvPr/>
        </p:nvSpPr>
        <p:spPr bwMode="auto">
          <a:xfrm>
            <a:off x="6264452" y="658532"/>
            <a:ext cx="575146" cy="575146"/>
          </a:xfrm>
          <a:prstGeom prst="ellipse">
            <a:avLst/>
          </a:prstGeom>
          <a:solidFill>
            <a:srgbClr val="002D4D"/>
          </a:solidFill>
          <a:ln>
            <a:noFill/>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defRPr/>
            </a:pPr>
            <a:endParaRPr lang="en-US" sz="1350">
              <a:solidFill>
                <a:prstClr val="black"/>
              </a:solidFill>
              <a:latin typeface="Calibri"/>
            </a:endParaRPr>
          </a:p>
        </p:txBody>
      </p:sp>
      <p:sp>
        <p:nvSpPr>
          <p:cNvPr id="12" name="Freeform: Shape 76">
            <a:extLst>
              <a:ext uri="{FF2B5EF4-FFF2-40B4-BE49-F238E27FC236}">
                <a16:creationId xmlns:a16="http://schemas.microsoft.com/office/drawing/2014/main" id="{18F7F1D8-B852-3EFD-7DF6-3F09BB2B546E}"/>
              </a:ext>
            </a:extLst>
          </p:cNvPr>
          <p:cNvSpPr/>
          <p:nvPr/>
        </p:nvSpPr>
        <p:spPr>
          <a:xfrm>
            <a:off x="7347467" y="997125"/>
            <a:ext cx="1321961" cy="3777337"/>
          </a:xfrm>
          <a:custGeom>
            <a:avLst/>
            <a:gdLst>
              <a:gd name="connsiteX0" fmla="*/ 0 w 881809"/>
              <a:gd name="connsiteY0" fmla="*/ 0 h 3857566"/>
              <a:gd name="connsiteX1" fmla="*/ 881809 w 881809"/>
              <a:gd name="connsiteY1" fmla="*/ 0 h 3857566"/>
              <a:gd name="connsiteX2" fmla="*/ 881809 w 881809"/>
              <a:gd name="connsiteY2" fmla="*/ 3857567 h 3857566"/>
              <a:gd name="connsiteX3" fmla="*/ 0 w 881809"/>
              <a:gd name="connsiteY3" fmla="*/ 3857567 h 3857566"/>
            </a:gdLst>
            <a:ahLst/>
            <a:cxnLst>
              <a:cxn ang="0">
                <a:pos x="connsiteX0" y="connsiteY0"/>
              </a:cxn>
              <a:cxn ang="0">
                <a:pos x="connsiteX1" y="connsiteY1"/>
              </a:cxn>
              <a:cxn ang="0">
                <a:pos x="connsiteX2" y="connsiteY2"/>
              </a:cxn>
              <a:cxn ang="0">
                <a:pos x="connsiteX3" y="connsiteY3"/>
              </a:cxn>
            </a:cxnLst>
            <a:rect l="l" t="t" r="r" b="b"/>
            <a:pathLst>
              <a:path w="881809" h="3857566">
                <a:moveTo>
                  <a:pt x="0" y="0"/>
                </a:moveTo>
                <a:lnTo>
                  <a:pt x="881809" y="0"/>
                </a:lnTo>
                <a:lnTo>
                  <a:pt x="881809" y="3857567"/>
                </a:lnTo>
                <a:lnTo>
                  <a:pt x="0" y="3857567"/>
                </a:lnTo>
                <a:close/>
              </a:path>
            </a:pathLst>
          </a:custGeom>
          <a:solidFill>
            <a:schemeClr val="bg1">
              <a:lumMod val="65000"/>
            </a:schemeClr>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3" name="Freeform: Shape 77">
            <a:extLst>
              <a:ext uri="{FF2B5EF4-FFF2-40B4-BE49-F238E27FC236}">
                <a16:creationId xmlns:a16="http://schemas.microsoft.com/office/drawing/2014/main" id="{A328CCBE-F8CB-CF09-62C4-27C716F085D5}"/>
              </a:ext>
            </a:extLst>
          </p:cNvPr>
          <p:cNvSpPr/>
          <p:nvPr/>
        </p:nvSpPr>
        <p:spPr>
          <a:xfrm>
            <a:off x="6027132" y="1481397"/>
            <a:ext cx="1321961" cy="3293066"/>
          </a:xfrm>
          <a:custGeom>
            <a:avLst/>
            <a:gdLst>
              <a:gd name="connsiteX0" fmla="*/ 0 w 881809"/>
              <a:gd name="connsiteY0" fmla="*/ 0 h 3390436"/>
              <a:gd name="connsiteX1" fmla="*/ 881809 w 881809"/>
              <a:gd name="connsiteY1" fmla="*/ 0 h 3390436"/>
              <a:gd name="connsiteX2" fmla="*/ 881809 w 881809"/>
              <a:gd name="connsiteY2" fmla="*/ 3390436 h 3390436"/>
              <a:gd name="connsiteX3" fmla="*/ 0 w 881809"/>
              <a:gd name="connsiteY3" fmla="*/ 3390436 h 3390436"/>
            </a:gdLst>
            <a:ahLst/>
            <a:cxnLst>
              <a:cxn ang="0">
                <a:pos x="connsiteX0" y="connsiteY0"/>
              </a:cxn>
              <a:cxn ang="0">
                <a:pos x="connsiteX1" y="connsiteY1"/>
              </a:cxn>
              <a:cxn ang="0">
                <a:pos x="connsiteX2" y="connsiteY2"/>
              </a:cxn>
              <a:cxn ang="0">
                <a:pos x="connsiteX3" y="connsiteY3"/>
              </a:cxn>
            </a:cxnLst>
            <a:rect l="l" t="t" r="r" b="b"/>
            <a:pathLst>
              <a:path w="881809" h="3390436">
                <a:moveTo>
                  <a:pt x="0" y="0"/>
                </a:moveTo>
                <a:lnTo>
                  <a:pt x="881809" y="0"/>
                </a:lnTo>
                <a:lnTo>
                  <a:pt x="881809" y="3390436"/>
                </a:lnTo>
                <a:lnTo>
                  <a:pt x="0" y="3390436"/>
                </a:lnTo>
                <a:close/>
              </a:path>
            </a:pathLst>
          </a:custGeom>
          <a:solidFill>
            <a:srgbClr val="002D4D"/>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4" name="Freeform: Shape 78">
            <a:extLst>
              <a:ext uri="{FF2B5EF4-FFF2-40B4-BE49-F238E27FC236}">
                <a16:creationId xmlns:a16="http://schemas.microsoft.com/office/drawing/2014/main" id="{2C7B52C3-0273-FFF1-77A0-AA40177C7F0F}"/>
              </a:ext>
            </a:extLst>
          </p:cNvPr>
          <p:cNvSpPr/>
          <p:nvPr/>
        </p:nvSpPr>
        <p:spPr>
          <a:xfrm>
            <a:off x="4706800" y="1998909"/>
            <a:ext cx="1321961" cy="2775554"/>
          </a:xfrm>
          <a:custGeom>
            <a:avLst/>
            <a:gdLst>
              <a:gd name="connsiteX0" fmla="*/ 0 w 881809"/>
              <a:gd name="connsiteY0" fmla="*/ 0 h 2891242"/>
              <a:gd name="connsiteX1" fmla="*/ 881809 w 881809"/>
              <a:gd name="connsiteY1" fmla="*/ 0 h 2891242"/>
              <a:gd name="connsiteX2" fmla="*/ 881809 w 881809"/>
              <a:gd name="connsiteY2" fmla="*/ 2891243 h 2891242"/>
              <a:gd name="connsiteX3" fmla="*/ 0 w 881809"/>
              <a:gd name="connsiteY3" fmla="*/ 2891243 h 2891242"/>
            </a:gdLst>
            <a:ahLst/>
            <a:cxnLst>
              <a:cxn ang="0">
                <a:pos x="connsiteX0" y="connsiteY0"/>
              </a:cxn>
              <a:cxn ang="0">
                <a:pos x="connsiteX1" y="connsiteY1"/>
              </a:cxn>
              <a:cxn ang="0">
                <a:pos x="connsiteX2" y="connsiteY2"/>
              </a:cxn>
              <a:cxn ang="0">
                <a:pos x="connsiteX3" y="connsiteY3"/>
              </a:cxn>
            </a:cxnLst>
            <a:rect l="l" t="t" r="r" b="b"/>
            <a:pathLst>
              <a:path w="881809" h="2891242">
                <a:moveTo>
                  <a:pt x="0" y="0"/>
                </a:moveTo>
                <a:lnTo>
                  <a:pt x="881809" y="0"/>
                </a:lnTo>
                <a:lnTo>
                  <a:pt x="881809" y="2891243"/>
                </a:lnTo>
                <a:lnTo>
                  <a:pt x="0" y="2891243"/>
                </a:lnTo>
                <a:close/>
              </a:path>
            </a:pathLst>
          </a:custGeom>
          <a:solidFill>
            <a:schemeClr val="bg1">
              <a:lumMod val="65000"/>
            </a:schemeClr>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5" name="Freeform: Shape 79">
            <a:extLst>
              <a:ext uri="{FF2B5EF4-FFF2-40B4-BE49-F238E27FC236}">
                <a16:creationId xmlns:a16="http://schemas.microsoft.com/office/drawing/2014/main" id="{6ED0540A-E3A4-EF8E-C5A7-DD872D59CD56}"/>
              </a:ext>
            </a:extLst>
          </p:cNvPr>
          <p:cNvSpPr/>
          <p:nvPr/>
        </p:nvSpPr>
        <p:spPr>
          <a:xfrm>
            <a:off x="3384893" y="2496123"/>
            <a:ext cx="1321961" cy="2273091"/>
          </a:xfrm>
          <a:custGeom>
            <a:avLst/>
            <a:gdLst>
              <a:gd name="connsiteX0" fmla="*/ 0 w 881809"/>
              <a:gd name="connsiteY0" fmla="*/ 0 h 2403888"/>
              <a:gd name="connsiteX1" fmla="*/ 881809 w 881809"/>
              <a:gd name="connsiteY1" fmla="*/ 0 h 2403888"/>
              <a:gd name="connsiteX2" fmla="*/ 881809 w 881809"/>
              <a:gd name="connsiteY2" fmla="*/ 2403888 h 2403888"/>
              <a:gd name="connsiteX3" fmla="*/ 0 w 881809"/>
              <a:gd name="connsiteY3" fmla="*/ 2403888 h 2403888"/>
            </a:gdLst>
            <a:ahLst/>
            <a:cxnLst>
              <a:cxn ang="0">
                <a:pos x="connsiteX0" y="connsiteY0"/>
              </a:cxn>
              <a:cxn ang="0">
                <a:pos x="connsiteX1" y="connsiteY1"/>
              </a:cxn>
              <a:cxn ang="0">
                <a:pos x="connsiteX2" y="connsiteY2"/>
              </a:cxn>
              <a:cxn ang="0">
                <a:pos x="connsiteX3" y="connsiteY3"/>
              </a:cxn>
            </a:cxnLst>
            <a:rect l="l" t="t" r="r" b="b"/>
            <a:pathLst>
              <a:path w="881809" h="2403888">
                <a:moveTo>
                  <a:pt x="0" y="0"/>
                </a:moveTo>
                <a:lnTo>
                  <a:pt x="881809" y="0"/>
                </a:lnTo>
                <a:lnTo>
                  <a:pt x="881809" y="2403888"/>
                </a:lnTo>
                <a:lnTo>
                  <a:pt x="0" y="2403888"/>
                </a:lnTo>
                <a:close/>
              </a:path>
            </a:pathLst>
          </a:custGeom>
          <a:solidFill>
            <a:schemeClr val="bg1">
              <a:lumMod val="65000"/>
            </a:schemeClr>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6" name="Freeform: Shape 80">
            <a:extLst>
              <a:ext uri="{FF2B5EF4-FFF2-40B4-BE49-F238E27FC236}">
                <a16:creationId xmlns:a16="http://schemas.microsoft.com/office/drawing/2014/main" id="{1E4BBFFE-5A1F-97A9-5A0C-231A3B6F6D34}"/>
              </a:ext>
            </a:extLst>
          </p:cNvPr>
          <p:cNvSpPr/>
          <p:nvPr/>
        </p:nvSpPr>
        <p:spPr>
          <a:xfrm>
            <a:off x="2066763" y="3001113"/>
            <a:ext cx="1321961" cy="1774699"/>
          </a:xfrm>
          <a:custGeom>
            <a:avLst/>
            <a:gdLst>
              <a:gd name="connsiteX0" fmla="*/ 0 w 881809"/>
              <a:gd name="connsiteY0" fmla="*/ 0 h 1912751"/>
              <a:gd name="connsiteX1" fmla="*/ 881809 w 881809"/>
              <a:gd name="connsiteY1" fmla="*/ 0 h 1912751"/>
              <a:gd name="connsiteX2" fmla="*/ 881809 w 881809"/>
              <a:gd name="connsiteY2" fmla="*/ 1912752 h 1912751"/>
              <a:gd name="connsiteX3" fmla="*/ 0 w 881809"/>
              <a:gd name="connsiteY3" fmla="*/ 1912752 h 1912751"/>
            </a:gdLst>
            <a:ahLst/>
            <a:cxnLst>
              <a:cxn ang="0">
                <a:pos x="connsiteX0" y="connsiteY0"/>
              </a:cxn>
              <a:cxn ang="0">
                <a:pos x="connsiteX1" y="connsiteY1"/>
              </a:cxn>
              <a:cxn ang="0">
                <a:pos x="connsiteX2" y="connsiteY2"/>
              </a:cxn>
              <a:cxn ang="0">
                <a:pos x="connsiteX3" y="connsiteY3"/>
              </a:cxn>
            </a:cxnLst>
            <a:rect l="l" t="t" r="r" b="b"/>
            <a:pathLst>
              <a:path w="881809" h="1912751">
                <a:moveTo>
                  <a:pt x="0" y="0"/>
                </a:moveTo>
                <a:lnTo>
                  <a:pt x="881809" y="0"/>
                </a:lnTo>
                <a:lnTo>
                  <a:pt x="881809" y="1912752"/>
                </a:lnTo>
                <a:lnTo>
                  <a:pt x="0" y="1912752"/>
                </a:lnTo>
                <a:close/>
              </a:path>
            </a:pathLst>
          </a:custGeom>
          <a:solidFill>
            <a:schemeClr val="bg1">
              <a:lumMod val="65000"/>
            </a:schemeClr>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7" name="Freeform: Shape 81">
            <a:extLst>
              <a:ext uri="{FF2B5EF4-FFF2-40B4-BE49-F238E27FC236}">
                <a16:creationId xmlns:a16="http://schemas.microsoft.com/office/drawing/2014/main" id="{1C4C4392-FC88-38A4-7B13-09538E31B702}"/>
              </a:ext>
            </a:extLst>
          </p:cNvPr>
          <p:cNvSpPr/>
          <p:nvPr/>
        </p:nvSpPr>
        <p:spPr>
          <a:xfrm>
            <a:off x="745541" y="3472623"/>
            <a:ext cx="1321659" cy="1301839"/>
          </a:xfrm>
          <a:custGeom>
            <a:avLst/>
            <a:gdLst>
              <a:gd name="connsiteX0" fmla="*/ 0 w 861749"/>
              <a:gd name="connsiteY0" fmla="*/ 0 h 1353050"/>
              <a:gd name="connsiteX1" fmla="*/ 861749 w 861749"/>
              <a:gd name="connsiteY1" fmla="*/ 0 h 1353050"/>
              <a:gd name="connsiteX2" fmla="*/ 861749 w 861749"/>
              <a:gd name="connsiteY2" fmla="*/ 1353051 h 1353050"/>
              <a:gd name="connsiteX3" fmla="*/ 0 w 861749"/>
              <a:gd name="connsiteY3" fmla="*/ 1353051 h 1353050"/>
            </a:gdLst>
            <a:ahLst/>
            <a:cxnLst>
              <a:cxn ang="0">
                <a:pos x="connsiteX0" y="connsiteY0"/>
              </a:cxn>
              <a:cxn ang="0">
                <a:pos x="connsiteX1" y="connsiteY1"/>
              </a:cxn>
              <a:cxn ang="0">
                <a:pos x="connsiteX2" y="connsiteY2"/>
              </a:cxn>
              <a:cxn ang="0">
                <a:pos x="connsiteX3" y="connsiteY3"/>
              </a:cxn>
            </a:cxnLst>
            <a:rect l="l" t="t" r="r" b="b"/>
            <a:pathLst>
              <a:path w="861749" h="1353050">
                <a:moveTo>
                  <a:pt x="0" y="0"/>
                </a:moveTo>
                <a:lnTo>
                  <a:pt x="861749" y="0"/>
                </a:lnTo>
                <a:lnTo>
                  <a:pt x="861749" y="1353051"/>
                </a:lnTo>
                <a:lnTo>
                  <a:pt x="0" y="1353051"/>
                </a:lnTo>
                <a:close/>
              </a:path>
            </a:pathLst>
          </a:custGeom>
          <a:solidFill>
            <a:schemeClr val="bg1">
              <a:lumMod val="65000"/>
            </a:schemeClr>
          </a:solidFill>
          <a:ln>
            <a:noFill/>
          </a:ln>
        </p:spPr>
        <p:txBody>
          <a:bodyPr vert="horz" wrap="square" lIns="68580" tIns="34290" rIns="68580" bIns="34290" numCol="1" rtlCol="0" anchor="t" anchorCtr="0" compatLnSpc="1">
            <a:prstTxWarp prst="textNoShape">
              <a:avLst/>
            </a:prstTxWarp>
          </a:bodyPr>
          <a:lstStyle/>
          <a:p>
            <a:pPr algn="ctr" defTabSz="685800"/>
            <a:endParaRPr lang="en-US" sz="1350">
              <a:solidFill>
                <a:prstClr val="black"/>
              </a:solidFill>
              <a:latin typeface="Calibri"/>
            </a:endParaRPr>
          </a:p>
        </p:txBody>
      </p:sp>
      <p:sp>
        <p:nvSpPr>
          <p:cNvPr id="18" name="Freeform: Shape 82">
            <a:extLst>
              <a:ext uri="{FF2B5EF4-FFF2-40B4-BE49-F238E27FC236}">
                <a16:creationId xmlns:a16="http://schemas.microsoft.com/office/drawing/2014/main" id="{DC8BC8B1-60DD-9E0E-A721-EDCFB0D4FE12}"/>
              </a:ext>
            </a:extLst>
          </p:cNvPr>
          <p:cNvSpPr/>
          <p:nvPr/>
        </p:nvSpPr>
        <p:spPr>
          <a:xfrm>
            <a:off x="745542" y="855208"/>
            <a:ext cx="7923886" cy="2717540"/>
          </a:xfrm>
          <a:custGeom>
            <a:avLst/>
            <a:gdLst>
              <a:gd name="connsiteX0" fmla="*/ 4280466 w 5306827"/>
              <a:gd name="connsiteY0" fmla="*/ 0 h 2577028"/>
              <a:gd name="connsiteX1" fmla="*/ 4982775 w 5306827"/>
              <a:gd name="connsiteY1" fmla="*/ 0 h 2577028"/>
              <a:gd name="connsiteX2" fmla="*/ 4982775 w 5306827"/>
              <a:gd name="connsiteY2" fmla="*/ 1417 h 2577028"/>
              <a:gd name="connsiteX3" fmla="*/ 5306827 w 5306827"/>
              <a:gd name="connsiteY3" fmla="*/ 1417 h 2577028"/>
              <a:gd name="connsiteX4" fmla="*/ 5306827 w 5306827"/>
              <a:gd name="connsiteY4" fmla="*/ 157026 h 2577028"/>
              <a:gd name="connsiteX5" fmla="*/ 4453605 w 5306827"/>
              <a:gd name="connsiteY5" fmla="*/ 157026 h 2577028"/>
              <a:gd name="connsiteX6" fmla="*/ 4453605 w 5306827"/>
              <a:gd name="connsiteY6" fmla="*/ 628103 h 2577028"/>
              <a:gd name="connsiteX7" fmla="*/ 3575742 w 5306827"/>
              <a:gd name="connsiteY7" fmla="*/ 628103 h 2577028"/>
              <a:gd name="connsiteX8" fmla="*/ 3575742 w 5306827"/>
              <a:gd name="connsiteY8" fmla="*/ 1127460 h 2577028"/>
              <a:gd name="connsiteX9" fmla="*/ 2697879 w 5306827"/>
              <a:gd name="connsiteY9" fmla="*/ 1127460 h 2577028"/>
              <a:gd name="connsiteX10" fmla="*/ 2697879 w 5306827"/>
              <a:gd name="connsiteY10" fmla="*/ 1602647 h 2577028"/>
              <a:gd name="connsiteX11" fmla="*/ 1828073 w 5306827"/>
              <a:gd name="connsiteY11" fmla="*/ 1602647 h 2577028"/>
              <a:gd name="connsiteX12" fmla="*/ 1828073 w 5306827"/>
              <a:gd name="connsiteY12" fmla="*/ 2085727 h 2577028"/>
              <a:gd name="connsiteX13" fmla="*/ 942318 w 5306827"/>
              <a:gd name="connsiteY13" fmla="*/ 2085727 h 2577028"/>
              <a:gd name="connsiteX14" fmla="*/ 942318 w 5306827"/>
              <a:gd name="connsiteY14" fmla="*/ 2577028 h 2577028"/>
              <a:gd name="connsiteX15" fmla="*/ 0 w 5306827"/>
              <a:gd name="connsiteY15" fmla="*/ 2577028 h 2577028"/>
              <a:gd name="connsiteX16" fmla="*/ 0 w 5306827"/>
              <a:gd name="connsiteY16" fmla="*/ 2415892 h 2577028"/>
              <a:gd name="connsiteX17" fmla="*/ 793184 w 5306827"/>
              <a:gd name="connsiteY17" fmla="*/ 2423949 h 2577028"/>
              <a:gd name="connsiteX18" fmla="*/ 793184 w 5306827"/>
              <a:gd name="connsiteY18" fmla="*/ 1936758 h 2577028"/>
              <a:gd name="connsiteX19" fmla="*/ 1654934 w 5306827"/>
              <a:gd name="connsiteY19" fmla="*/ 1936758 h 2577028"/>
              <a:gd name="connsiteX20" fmla="*/ 1654934 w 5306827"/>
              <a:gd name="connsiteY20" fmla="*/ 1449568 h 2577028"/>
              <a:gd name="connsiteX21" fmla="*/ 2532797 w 5306827"/>
              <a:gd name="connsiteY21" fmla="*/ 1449568 h 2577028"/>
              <a:gd name="connsiteX22" fmla="*/ 2532797 w 5306827"/>
              <a:gd name="connsiteY22" fmla="*/ 974381 h 2577028"/>
              <a:gd name="connsiteX23" fmla="*/ 3402603 w 5306827"/>
              <a:gd name="connsiteY23" fmla="*/ 974381 h 2577028"/>
              <a:gd name="connsiteX24" fmla="*/ 3402603 w 5306827"/>
              <a:gd name="connsiteY24" fmla="*/ 475023 h 2577028"/>
              <a:gd name="connsiteX25" fmla="*/ 4280466 w 5306827"/>
              <a:gd name="connsiteY25" fmla="*/ 475023 h 257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06827" h="2577028">
                <a:moveTo>
                  <a:pt x="4280466" y="0"/>
                </a:moveTo>
                <a:lnTo>
                  <a:pt x="4982775" y="0"/>
                </a:lnTo>
                <a:lnTo>
                  <a:pt x="4982775" y="1417"/>
                </a:lnTo>
                <a:lnTo>
                  <a:pt x="5306827" y="1417"/>
                </a:lnTo>
                <a:lnTo>
                  <a:pt x="5306827" y="157026"/>
                </a:lnTo>
                <a:lnTo>
                  <a:pt x="4453605" y="157026"/>
                </a:lnTo>
                <a:lnTo>
                  <a:pt x="4453605" y="628103"/>
                </a:lnTo>
                <a:lnTo>
                  <a:pt x="3575742" y="628103"/>
                </a:lnTo>
                <a:lnTo>
                  <a:pt x="3575742" y="1127460"/>
                </a:lnTo>
                <a:lnTo>
                  <a:pt x="2697879" y="1127460"/>
                </a:lnTo>
                <a:lnTo>
                  <a:pt x="2697879" y="1602647"/>
                </a:lnTo>
                <a:lnTo>
                  <a:pt x="1828073" y="1602647"/>
                </a:lnTo>
                <a:lnTo>
                  <a:pt x="1828073" y="2085727"/>
                </a:lnTo>
                <a:lnTo>
                  <a:pt x="942318" y="2085727"/>
                </a:lnTo>
                <a:lnTo>
                  <a:pt x="942318" y="2577028"/>
                </a:lnTo>
                <a:lnTo>
                  <a:pt x="0" y="2577028"/>
                </a:lnTo>
                <a:lnTo>
                  <a:pt x="0" y="2415892"/>
                </a:lnTo>
                <a:lnTo>
                  <a:pt x="793184" y="2423949"/>
                </a:lnTo>
                <a:lnTo>
                  <a:pt x="793184" y="1936758"/>
                </a:lnTo>
                <a:lnTo>
                  <a:pt x="1654934" y="1936758"/>
                </a:lnTo>
                <a:lnTo>
                  <a:pt x="1654934" y="1449568"/>
                </a:lnTo>
                <a:lnTo>
                  <a:pt x="2532797" y="1449568"/>
                </a:lnTo>
                <a:lnTo>
                  <a:pt x="2532797" y="974381"/>
                </a:lnTo>
                <a:lnTo>
                  <a:pt x="3402603" y="974381"/>
                </a:lnTo>
                <a:lnTo>
                  <a:pt x="3402603" y="475023"/>
                </a:lnTo>
                <a:lnTo>
                  <a:pt x="4280466" y="475023"/>
                </a:lnTo>
                <a:close/>
              </a:path>
            </a:pathLst>
          </a:custGeom>
          <a:solidFill>
            <a:schemeClr val="bg1">
              <a:lumMod val="75000"/>
            </a:schemeClr>
          </a:solidFill>
          <a:ln w="16436" cap="flat">
            <a:noFill/>
            <a:prstDash val="solid"/>
            <a:miter/>
          </a:ln>
          <a:effectLst>
            <a:outerShdw blurRad="50800" dist="38100" dir="2700000" algn="tl" rotWithShape="0">
              <a:prstClr val="black">
                <a:alpha val="40000"/>
              </a:prstClr>
            </a:outerShdw>
          </a:effectLst>
        </p:spPr>
        <p:txBody>
          <a:bodyPr wrap="square" rtlCol="0" anchor="ctr">
            <a:noAutofit/>
          </a:bodyPr>
          <a:lstStyle/>
          <a:p>
            <a:pPr defTabSz="685800">
              <a:defRPr/>
            </a:pPr>
            <a:endParaRPr lang="en-US" sz="1350">
              <a:solidFill>
                <a:prstClr val="black"/>
              </a:solidFill>
              <a:latin typeface="Calibri"/>
            </a:endParaRPr>
          </a:p>
        </p:txBody>
      </p:sp>
      <p:sp>
        <p:nvSpPr>
          <p:cNvPr id="19" name="Rectangle 18">
            <a:extLst>
              <a:ext uri="{FF2B5EF4-FFF2-40B4-BE49-F238E27FC236}">
                <a16:creationId xmlns:a16="http://schemas.microsoft.com/office/drawing/2014/main" id="{A34129F3-992E-38C3-22AA-606E739FE3BB}"/>
              </a:ext>
            </a:extLst>
          </p:cNvPr>
          <p:cNvSpPr/>
          <p:nvPr/>
        </p:nvSpPr>
        <p:spPr>
          <a:xfrm>
            <a:off x="727391" y="3579317"/>
            <a:ext cx="1311210" cy="400110"/>
          </a:xfrm>
          <a:prstGeom prst="rect">
            <a:avLst/>
          </a:prstGeom>
        </p:spPr>
        <p:txBody>
          <a:bodyPr wrap="square" lIns="182880" rIns="45720">
            <a:noAutofit/>
          </a:bodyPr>
          <a:lstStyle/>
          <a:p>
            <a:pPr algn="ctr" defTabSz="685800">
              <a:defRPr/>
            </a:pPr>
            <a:r>
              <a:rPr lang="en-IN" sz="1000" b="1">
                <a:solidFill>
                  <a:schemeClr val="bg1"/>
                </a:solidFill>
                <a:effectLst>
                  <a:outerShdw blurRad="38100" dist="38100" dir="2700000" algn="tl">
                    <a:srgbClr val="000000">
                      <a:alpha val="43137"/>
                    </a:srgbClr>
                  </a:outerShdw>
                </a:effectLst>
                <a:latin typeface="Figtree" pitchFamily="2" charset="0"/>
              </a:rPr>
              <a:t>Vision’s Foundation</a:t>
            </a:r>
          </a:p>
        </p:txBody>
      </p:sp>
      <p:sp>
        <p:nvSpPr>
          <p:cNvPr id="20" name="Rectangle 19">
            <a:extLst>
              <a:ext uri="{FF2B5EF4-FFF2-40B4-BE49-F238E27FC236}">
                <a16:creationId xmlns:a16="http://schemas.microsoft.com/office/drawing/2014/main" id="{4E0C9C14-409C-9317-A0C5-60D95A525B4D}"/>
              </a:ext>
            </a:extLst>
          </p:cNvPr>
          <p:cNvSpPr/>
          <p:nvPr/>
        </p:nvSpPr>
        <p:spPr>
          <a:xfrm>
            <a:off x="2046156" y="3051936"/>
            <a:ext cx="1321674" cy="400110"/>
          </a:xfrm>
          <a:prstGeom prst="rect">
            <a:avLst/>
          </a:prstGeom>
        </p:spPr>
        <p:txBody>
          <a:bodyPr wrap="square" lIns="182880" rIns="45720">
            <a:noAutofit/>
          </a:bodyPr>
          <a:lstStyle/>
          <a:p>
            <a:pPr algn="ctr" defTabSz="685800">
              <a:defRPr/>
            </a:pPr>
            <a:r>
              <a:rPr lang="en-IN" sz="1000" b="1">
                <a:solidFill>
                  <a:schemeClr val="bg1"/>
                </a:solidFill>
                <a:effectLst>
                  <a:outerShdw blurRad="38100" dist="38100" dir="2700000" algn="tl">
                    <a:srgbClr val="000000">
                      <a:alpha val="43137"/>
                    </a:srgbClr>
                  </a:outerShdw>
                </a:effectLst>
                <a:latin typeface="Figtree" pitchFamily="2" charset="0"/>
              </a:rPr>
              <a:t>Streamlining &amp; </a:t>
            </a:r>
            <a:r>
              <a:rPr lang="en-IN" sz="1000" b="1" err="1">
                <a:solidFill>
                  <a:schemeClr val="bg1"/>
                </a:solidFill>
                <a:effectLst>
                  <a:outerShdw blurRad="38100" dist="38100" dir="2700000" algn="tl">
                    <a:srgbClr val="000000">
                      <a:alpha val="43137"/>
                    </a:srgbClr>
                  </a:outerShdw>
                </a:effectLst>
                <a:latin typeface="Figtree" pitchFamily="2" charset="0"/>
              </a:rPr>
              <a:t>Reimagination</a:t>
            </a:r>
            <a:endParaRPr lang="en-US" sz="1000" b="1">
              <a:solidFill>
                <a:schemeClr val="bg1"/>
              </a:solidFill>
              <a:effectLst>
                <a:outerShdw blurRad="38100" dist="38100" dir="2700000" algn="tl">
                  <a:srgbClr val="000000">
                    <a:alpha val="43137"/>
                  </a:srgbClr>
                </a:outerShdw>
              </a:effectLst>
              <a:latin typeface="Figtree" pitchFamily="2" charset="0"/>
            </a:endParaRPr>
          </a:p>
        </p:txBody>
      </p:sp>
      <p:sp>
        <p:nvSpPr>
          <p:cNvPr id="21" name="Rectangle 20">
            <a:extLst>
              <a:ext uri="{FF2B5EF4-FFF2-40B4-BE49-F238E27FC236}">
                <a16:creationId xmlns:a16="http://schemas.microsoft.com/office/drawing/2014/main" id="{D1E611D6-E9D4-19C9-3FDE-325C47A07E89}"/>
              </a:ext>
            </a:extLst>
          </p:cNvPr>
          <p:cNvSpPr/>
          <p:nvPr/>
        </p:nvSpPr>
        <p:spPr>
          <a:xfrm>
            <a:off x="3367830" y="2524208"/>
            <a:ext cx="1314203" cy="400110"/>
          </a:xfrm>
          <a:prstGeom prst="rect">
            <a:avLst/>
          </a:prstGeom>
        </p:spPr>
        <p:txBody>
          <a:bodyPr wrap="square" lIns="182880" rIns="45720">
            <a:noAutofit/>
          </a:bodyPr>
          <a:lstStyle/>
          <a:p>
            <a:pPr algn="ctr" defTabSz="685800">
              <a:defRPr/>
            </a:pPr>
            <a:r>
              <a:rPr lang="en-IN" sz="1000" b="1">
                <a:solidFill>
                  <a:schemeClr val="bg1"/>
                </a:solidFill>
                <a:effectLst>
                  <a:outerShdw blurRad="38100" dist="38100" dir="2700000" algn="tl">
                    <a:srgbClr val="000000">
                      <a:alpha val="43137"/>
                    </a:srgbClr>
                  </a:outerShdw>
                </a:effectLst>
                <a:latin typeface="Figtree" pitchFamily="2" charset="0"/>
              </a:rPr>
              <a:t>Innovation and Automation</a:t>
            </a:r>
            <a:endParaRPr lang="en-US" sz="1000" b="1">
              <a:solidFill>
                <a:schemeClr val="bg1"/>
              </a:solidFill>
              <a:effectLst>
                <a:outerShdw blurRad="38100" dist="38100" dir="2700000" algn="tl">
                  <a:srgbClr val="000000">
                    <a:alpha val="43137"/>
                  </a:srgbClr>
                </a:outerShdw>
              </a:effectLst>
              <a:latin typeface="Figtree" pitchFamily="2" charset="0"/>
            </a:endParaRPr>
          </a:p>
        </p:txBody>
      </p:sp>
      <p:sp>
        <p:nvSpPr>
          <p:cNvPr id="22" name="Rectangle 21">
            <a:extLst>
              <a:ext uri="{FF2B5EF4-FFF2-40B4-BE49-F238E27FC236}">
                <a16:creationId xmlns:a16="http://schemas.microsoft.com/office/drawing/2014/main" id="{FDE2D0C3-09E2-D144-4860-4EEA3F9EDC11}"/>
              </a:ext>
            </a:extLst>
          </p:cNvPr>
          <p:cNvSpPr/>
          <p:nvPr/>
        </p:nvSpPr>
        <p:spPr>
          <a:xfrm>
            <a:off x="4689354" y="2023928"/>
            <a:ext cx="1307265" cy="553998"/>
          </a:xfrm>
          <a:prstGeom prst="rect">
            <a:avLst/>
          </a:prstGeom>
        </p:spPr>
        <p:txBody>
          <a:bodyPr wrap="square" lIns="182880" rIns="45720">
            <a:noAutofit/>
          </a:bodyPr>
          <a:lstStyle/>
          <a:p>
            <a:pPr algn="ctr" defTabSz="685800">
              <a:defRPr/>
            </a:pPr>
            <a:r>
              <a:rPr lang="en-IN" sz="1000" b="1">
                <a:solidFill>
                  <a:schemeClr val="bg1"/>
                </a:solidFill>
                <a:effectLst>
                  <a:outerShdw blurRad="38100" dist="38100" dir="2700000" algn="tl">
                    <a:srgbClr val="000000">
                      <a:alpha val="43137"/>
                    </a:srgbClr>
                  </a:outerShdw>
                </a:effectLst>
                <a:latin typeface="Figtree" pitchFamily="2" charset="0"/>
              </a:rPr>
              <a:t>Project Command </a:t>
            </a:r>
            <a:r>
              <a:rPr lang="en-IN" sz="1000" b="1" err="1">
                <a:solidFill>
                  <a:schemeClr val="bg1"/>
                </a:solidFill>
                <a:effectLst>
                  <a:outerShdw blurRad="38100" dist="38100" dir="2700000" algn="tl">
                    <a:srgbClr val="000000">
                      <a:alpha val="43137"/>
                    </a:srgbClr>
                  </a:outerShdw>
                </a:effectLst>
                <a:latin typeface="Figtree" pitchFamily="2" charset="0"/>
              </a:rPr>
              <a:t>Center</a:t>
            </a:r>
            <a:endParaRPr lang="en-US" sz="1000" b="1">
              <a:solidFill>
                <a:schemeClr val="bg1"/>
              </a:solidFill>
              <a:effectLst>
                <a:outerShdw blurRad="38100" dist="38100" dir="2700000" algn="tl">
                  <a:srgbClr val="000000">
                    <a:alpha val="43137"/>
                  </a:srgbClr>
                </a:outerShdw>
              </a:effectLst>
              <a:latin typeface="Figtree" pitchFamily="2" charset="0"/>
            </a:endParaRPr>
          </a:p>
        </p:txBody>
      </p:sp>
      <p:sp>
        <p:nvSpPr>
          <p:cNvPr id="23" name="Rectangle 22">
            <a:extLst>
              <a:ext uri="{FF2B5EF4-FFF2-40B4-BE49-F238E27FC236}">
                <a16:creationId xmlns:a16="http://schemas.microsoft.com/office/drawing/2014/main" id="{B4CBFDDD-CEF1-437A-5704-8237D06B795A}"/>
              </a:ext>
            </a:extLst>
          </p:cNvPr>
          <p:cNvSpPr/>
          <p:nvPr/>
        </p:nvSpPr>
        <p:spPr>
          <a:xfrm>
            <a:off x="6017616" y="1523648"/>
            <a:ext cx="1313221" cy="246221"/>
          </a:xfrm>
          <a:prstGeom prst="rect">
            <a:avLst/>
          </a:prstGeom>
        </p:spPr>
        <p:txBody>
          <a:bodyPr wrap="square" lIns="182880" rIns="45720">
            <a:noAutofit/>
          </a:bodyPr>
          <a:lstStyle/>
          <a:p>
            <a:pPr algn="ctr" defTabSz="685800">
              <a:defRPr/>
            </a:pPr>
            <a:r>
              <a:rPr lang="en-IN" sz="1000" b="1" dirty="0">
                <a:solidFill>
                  <a:srgbClr val="92D050"/>
                </a:solidFill>
                <a:effectLst>
                  <a:outerShdw blurRad="38100" dist="38100" dir="2700000" algn="tl">
                    <a:srgbClr val="000000">
                      <a:alpha val="43137"/>
                    </a:srgbClr>
                  </a:outerShdw>
                </a:effectLst>
                <a:latin typeface="Figtree" pitchFamily="2" charset="0"/>
              </a:rPr>
              <a:t>Dashboards &amp; Analytics</a:t>
            </a:r>
            <a:endParaRPr lang="en-US" sz="1000" b="1" dirty="0">
              <a:solidFill>
                <a:srgbClr val="92D050"/>
              </a:solidFill>
              <a:effectLst>
                <a:outerShdw blurRad="38100" dist="38100" dir="2700000" algn="tl">
                  <a:srgbClr val="000000">
                    <a:alpha val="43137"/>
                  </a:srgbClr>
                </a:outerShdw>
              </a:effectLst>
              <a:latin typeface="Figtree" pitchFamily="2" charset="0"/>
            </a:endParaRPr>
          </a:p>
        </p:txBody>
      </p:sp>
      <p:sp>
        <p:nvSpPr>
          <p:cNvPr id="24" name="Rectangle 23">
            <a:extLst>
              <a:ext uri="{FF2B5EF4-FFF2-40B4-BE49-F238E27FC236}">
                <a16:creationId xmlns:a16="http://schemas.microsoft.com/office/drawing/2014/main" id="{6D5C793B-FF37-02E2-A786-626CCA6BCD22}"/>
              </a:ext>
            </a:extLst>
          </p:cNvPr>
          <p:cNvSpPr/>
          <p:nvPr/>
        </p:nvSpPr>
        <p:spPr>
          <a:xfrm>
            <a:off x="7344076" y="1023366"/>
            <a:ext cx="1300968" cy="246221"/>
          </a:xfrm>
          <a:prstGeom prst="rect">
            <a:avLst/>
          </a:prstGeom>
        </p:spPr>
        <p:txBody>
          <a:bodyPr wrap="square" lIns="182880" rIns="45720">
            <a:noAutofit/>
          </a:bodyPr>
          <a:lstStyle/>
          <a:p>
            <a:pPr algn="ctr" defTabSz="685800">
              <a:defRPr/>
            </a:pPr>
            <a:r>
              <a:rPr lang="en-IN" sz="1000" b="1" dirty="0">
                <a:solidFill>
                  <a:schemeClr val="bg1"/>
                </a:solidFill>
                <a:effectLst>
                  <a:outerShdw blurRad="38100" dist="38100" dir="2700000" algn="tl">
                    <a:srgbClr val="000000">
                      <a:alpha val="43137"/>
                    </a:srgbClr>
                  </a:outerShdw>
                </a:effectLst>
                <a:latin typeface="Figtree" pitchFamily="2" charset="0"/>
              </a:rPr>
              <a:t>User Experience &amp; Interface</a:t>
            </a:r>
            <a:endParaRPr lang="en-US" sz="1000" b="1" dirty="0">
              <a:solidFill>
                <a:schemeClr val="bg1"/>
              </a:solidFill>
              <a:effectLst>
                <a:outerShdw blurRad="38100" dist="38100" dir="2700000" algn="tl">
                  <a:srgbClr val="000000">
                    <a:alpha val="43137"/>
                  </a:srgbClr>
                </a:outerShdw>
              </a:effectLst>
              <a:latin typeface="Figtree" pitchFamily="2" charset="0"/>
            </a:endParaRPr>
          </a:p>
        </p:txBody>
      </p:sp>
      <p:pic>
        <p:nvPicPr>
          <p:cNvPr id="28" name="Picture 27">
            <a:extLst>
              <a:ext uri="{FF2B5EF4-FFF2-40B4-BE49-F238E27FC236}">
                <a16:creationId xmlns:a16="http://schemas.microsoft.com/office/drawing/2014/main" id="{14711B06-7BE1-77B8-A4EC-8A3EDA1B7A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7427" y="714772"/>
            <a:ext cx="430583" cy="430583"/>
          </a:xfrm>
          <a:prstGeom prst="rect">
            <a:avLst/>
          </a:prstGeom>
          <a:effectLst>
            <a:outerShdw blurRad="50800" dist="38100" dir="2700000" algn="tl" rotWithShape="0">
              <a:prstClr val="black">
                <a:alpha val="40000"/>
              </a:prstClr>
            </a:outerShdw>
          </a:effectLst>
        </p:spPr>
      </p:pic>
      <p:sp>
        <p:nvSpPr>
          <p:cNvPr id="30" name="Content Placeholder 20">
            <a:extLst>
              <a:ext uri="{FF2B5EF4-FFF2-40B4-BE49-F238E27FC236}">
                <a16:creationId xmlns:a16="http://schemas.microsoft.com/office/drawing/2014/main" id="{A0674A38-9F4A-5AFD-C498-A4F151E0A204}"/>
              </a:ext>
            </a:extLst>
          </p:cNvPr>
          <p:cNvSpPr txBox="1">
            <a:spLocks/>
          </p:cNvSpPr>
          <p:nvPr/>
        </p:nvSpPr>
        <p:spPr>
          <a:xfrm>
            <a:off x="3439406" y="2942337"/>
            <a:ext cx="1254786" cy="163520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dirty="0">
                <a:solidFill>
                  <a:schemeClr val="bg1"/>
                </a:solidFill>
                <a:latin typeface="Figtree" pitchFamily="2" charset="0"/>
              </a:rPr>
              <a:t>Purposeful innovation to increase value and productivity</a:t>
            </a:r>
          </a:p>
          <a:p>
            <a:pPr marL="115888" indent="-115888">
              <a:spcBef>
                <a:spcPts val="0"/>
              </a:spcBef>
              <a:spcAft>
                <a:spcPts val="400"/>
              </a:spcAft>
              <a:buClr>
                <a:schemeClr val="bg1"/>
              </a:buClr>
            </a:pPr>
            <a:r>
              <a:rPr lang="en-US" sz="850" dirty="0">
                <a:solidFill>
                  <a:schemeClr val="bg1"/>
                </a:solidFill>
                <a:latin typeface="Figtree" pitchFamily="2" charset="0"/>
              </a:rPr>
              <a:t>ICR</a:t>
            </a:r>
          </a:p>
          <a:p>
            <a:pPr marL="115888" indent="-115888">
              <a:spcBef>
                <a:spcPts val="0"/>
              </a:spcBef>
              <a:spcAft>
                <a:spcPts val="400"/>
              </a:spcAft>
              <a:buClr>
                <a:schemeClr val="bg1"/>
              </a:buClr>
            </a:pPr>
            <a:r>
              <a:rPr lang="en-US" sz="850" dirty="0">
                <a:solidFill>
                  <a:schemeClr val="bg1"/>
                </a:solidFill>
                <a:latin typeface="Figtree" pitchFamily="2" charset="0"/>
              </a:rPr>
              <a:t>Dela AI capabilities</a:t>
            </a:r>
          </a:p>
          <a:p>
            <a:pPr marL="115888" indent="-115888">
              <a:spcBef>
                <a:spcPts val="0"/>
              </a:spcBef>
              <a:spcAft>
                <a:spcPts val="400"/>
              </a:spcAft>
              <a:buClr>
                <a:schemeClr val="bg1"/>
              </a:buClr>
            </a:pPr>
            <a:r>
              <a:rPr lang="en-US" sz="850" dirty="0">
                <a:solidFill>
                  <a:schemeClr val="bg1"/>
                </a:solidFill>
                <a:latin typeface="Figtree" pitchFamily="2" charset="0"/>
              </a:rPr>
              <a:t>Fintech and automation</a:t>
            </a:r>
          </a:p>
          <a:p>
            <a:pPr marL="115888" indent="-115888">
              <a:spcBef>
                <a:spcPts val="0"/>
              </a:spcBef>
              <a:spcAft>
                <a:spcPts val="400"/>
              </a:spcAft>
              <a:buClr>
                <a:schemeClr val="bg1"/>
              </a:buClr>
            </a:pPr>
            <a:r>
              <a:rPr lang="en-US" sz="850" dirty="0">
                <a:solidFill>
                  <a:schemeClr val="bg1"/>
                </a:solidFill>
                <a:latin typeface="Figtree" pitchFamily="2" charset="0"/>
              </a:rPr>
              <a:t>API modernization</a:t>
            </a:r>
          </a:p>
        </p:txBody>
      </p:sp>
      <p:sp>
        <p:nvSpPr>
          <p:cNvPr id="31" name="Content Placeholder 20">
            <a:extLst>
              <a:ext uri="{FF2B5EF4-FFF2-40B4-BE49-F238E27FC236}">
                <a16:creationId xmlns:a16="http://schemas.microsoft.com/office/drawing/2014/main" id="{0DD866F1-42F1-91B6-5C26-1A320E564BDB}"/>
              </a:ext>
            </a:extLst>
          </p:cNvPr>
          <p:cNvSpPr txBox="1">
            <a:spLocks/>
          </p:cNvSpPr>
          <p:nvPr/>
        </p:nvSpPr>
        <p:spPr>
          <a:xfrm>
            <a:off x="4742459" y="2436369"/>
            <a:ext cx="1254786" cy="163520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a:solidFill>
                  <a:schemeClr val="bg1"/>
                </a:solidFill>
                <a:latin typeface="Figtree" pitchFamily="2" charset="0"/>
              </a:rPr>
              <a:t>Simplifying and streamlining the PM experience</a:t>
            </a:r>
          </a:p>
          <a:p>
            <a:pPr marL="115888" indent="-115888">
              <a:spcBef>
                <a:spcPts val="0"/>
              </a:spcBef>
              <a:spcAft>
                <a:spcPts val="400"/>
              </a:spcAft>
              <a:buClr>
                <a:schemeClr val="bg1"/>
              </a:buClr>
            </a:pPr>
            <a:r>
              <a:rPr lang="en-US" sz="850">
                <a:solidFill>
                  <a:schemeClr val="bg1"/>
                </a:solidFill>
                <a:latin typeface="Figtree" pitchFamily="2" charset="0"/>
              </a:rPr>
              <a:t>Doubling down on project management functionality</a:t>
            </a:r>
          </a:p>
          <a:p>
            <a:pPr marL="115888" indent="-115888">
              <a:spcBef>
                <a:spcPts val="0"/>
              </a:spcBef>
              <a:spcAft>
                <a:spcPts val="400"/>
              </a:spcAft>
              <a:buClr>
                <a:schemeClr val="bg1"/>
              </a:buClr>
            </a:pPr>
            <a:r>
              <a:rPr lang="en-US" sz="850">
                <a:solidFill>
                  <a:schemeClr val="bg1"/>
                </a:solidFill>
                <a:latin typeface="Figtree" pitchFamily="2" charset="0"/>
              </a:rPr>
              <a:t>Reimagining the resource planning toolset</a:t>
            </a:r>
          </a:p>
          <a:p>
            <a:pPr marL="115888" indent="-115888">
              <a:spcBef>
                <a:spcPts val="0"/>
              </a:spcBef>
              <a:spcAft>
                <a:spcPts val="400"/>
              </a:spcAft>
              <a:buClr>
                <a:schemeClr val="bg1"/>
              </a:buClr>
            </a:pPr>
            <a:r>
              <a:rPr lang="en-US" sz="850">
                <a:solidFill>
                  <a:schemeClr val="bg1"/>
                </a:solidFill>
                <a:latin typeface="Figtree" pitchFamily="2" charset="0"/>
              </a:rPr>
              <a:t>Track the entire project lifecycle in one place</a:t>
            </a:r>
          </a:p>
          <a:p>
            <a:pPr marL="115888" indent="-115888">
              <a:spcBef>
                <a:spcPts val="0"/>
              </a:spcBef>
              <a:spcAft>
                <a:spcPts val="400"/>
              </a:spcAft>
              <a:buClr>
                <a:schemeClr val="bg1"/>
              </a:buClr>
            </a:pPr>
            <a:r>
              <a:rPr lang="en-US" sz="850">
                <a:solidFill>
                  <a:schemeClr val="bg1"/>
                </a:solidFill>
                <a:latin typeface="Figtree" pitchFamily="2" charset="0"/>
              </a:rPr>
              <a:t>More intuitive and visual interface for PMs</a:t>
            </a:r>
          </a:p>
          <a:p>
            <a:pPr marL="115888" indent="-115888">
              <a:spcBef>
                <a:spcPts val="0"/>
              </a:spcBef>
              <a:spcAft>
                <a:spcPts val="400"/>
              </a:spcAft>
              <a:buClr>
                <a:schemeClr val="bg1"/>
              </a:buClr>
            </a:pPr>
            <a:endParaRPr lang="en-US" sz="850">
              <a:solidFill>
                <a:schemeClr val="bg1"/>
              </a:solidFill>
              <a:latin typeface="Figtree" pitchFamily="2" charset="0"/>
            </a:endParaRPr>
          </a:p>
          <a:p>
            <a:pPr marL="115888" indent="-115888">
              <a:spcBef>
                <a:spcPts val="0"/>
              </a:spcBef>
              <a:spcAft>
                <a:spcPts val="400"/>
              </a:spcAft>
              <a:buClr>
                <a:schemeClr val="bg1"/>
              </a:buClr>
            </a:pPr>
            <a:endParaRPr lang="en-US" sz="850">
              <a:solidFill>
                <a:schemeClr val="bg1"/>
              </a:solidFill>
              <a:latin typeface="Figtree" pitchFamily="2" charset="0"/>
            </a:endParaRPr>
          </a:p>
          <a:p>
            <a:pPr marL="115888" indent="-115888">
              <a:spcBef>
                <a:spcPts val="0"/>
              </a:spcBef>
              <a:spcAft>
                <a:spcPts val="400"/>
              </a:spcAft>
              <a:buClr>
                <a:schemeClr val="bg1"/>
              </a:buClr>
            </a:pPr>
            <a:endParaRPr lang="en-US" sz="850">
              <a:solidFill>
                <a:schemeClr val="bg1"/>
              </a:solidFill>
              <a:latin typeface="Figtree" pitchFamily="2" charset="0"/>
            </a:endParaRPr>
          </a:p>
        </p:txBody>
      </p:sp>
      <p:sp>
        <p:nvSpPr>
          <p:cNvPr id="32" name="Content Placeholder 20">
            <a:extLst>
              <a:ext uri="{FF2B5EF4-FFF2-40B4-BE49-F238E27FC236}">
                <a16:creationId xmlns:a16="http://schemas.microsoft.com/office/drawing/2014/main" id="{5E2C2C55-4757-97C9-2D87-3E81169B3223}"/>
              </a:ext>
            </a:extLst>
          </p:cNvPr>
          <p:cNvSpPr txBox="1">
            <a:spLocks/>
          </p:cNvSpPr>
          <p:nvPr/>
        </p:nvSpPr>
        <p:spPr>
          <a:xfrm>
            <a:off x="6065686" y="1941192"/>
            <a:ext cx="1254786" cy="163520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a:solidFill>
                  <a:schemeClr val="bg1"/>
                </a:solidFill>
                <a:latin typeface="Figtree" pitchFamily="2" charset="0"/>
              </a:rPr>
              <a:t>Driving informed decision making – right data, right time</a:t>
            </a:r>
          </a:p>
          <a:p>
            <a:pPr marL="115888" indent="-115888">
              <a:spcBef>
                <a:spcPts val="0"/>
              </a:spcBef>
              <a:spcAft>
                <a:spcPts val="400"/>
              </a:spcAft>
              <a:buClr>
                <a:schemeClr val="bg1"/>
              </a:buClr>
            </a:pPr>
            <a:r>
              <a:rPr lang="en-US" sz="850">
                <a:solidFill>
                  <a:schemeClr val="bg1"/>
                </a:solidFill>
                <a:latin typeface="Figtree" pitchFamily="2" charset="0"/>
              </a:rPr>
              <a:t>Rich graphical representation of organizational performance data</a:t>
            </a:r>
          </a:p>
          <a:p>
            <a:pPr marL="115888" indent="-115888">
              <a:spcBef>
                <a:spcPts val="0"/>
              </a:spcBef>
              <a:spcAft>
                <a:spcPts val="400"/>
              </a:spcAft>
              <a:buClr>
                <a:schemeClr val="bg1"/>
              </a:buClr>
            </a:pPr>
            <a:r>
              <a:rPr lang="en-US" sz="850">
                <a:solidFill>
                  <a:schemeClr val="bg1"/>
                </a:solidFill>
                <a:latin typeface="Figtree" pitchFamily="2" charset="0"/>
              </a:rPr>
              <a:t>Provide key performance metrics</a:t>
            </a:r>
          </a:p>
          <a:p>
            <a:pPr marL="115888" indent="-115888">
              <a:spcBef>
                <a:spcPts val="0"/>
              </a:spcBef>
              <a:spcAft>
                <a:spcPts val="400"/>
              </a:spcAft>
              <a:buClr>
                <a:schemeClr val="bg1"/>
              </a:buClr>
            </a:pPr>
            <a:r>
              <a:rPr lang="en-US" sz="850">
                <a:solidFill>
                  <a:schemeClr val="bg1"/>
                </a:solidFill>
                <a:latin typeface="Figtree" pitchFamily="2" charset="0"/>
              </a:rPr>
              <a:t>Create charts, graphs, lists and more to display data</a:t>
            </a:r>
          </a:p>
          <a:p>
            <a:pPr marL="115888" indent="-115888">
              <a:spcBef>
                <a:spcPts val="0"/>
              </a:spcBef>
              <a:spcAft>
                <a:spcPts val="400"/>
              </a:spcAft>
              <a:buClr>
                <a:schemeClr val="bg1"/>
              </a:buClr>
            </a:pPr>
            <a:r>
              <a:rPr lang="en-US" sz="850">
                <a:solidFill>
                  <a:schemeClr val="bg1"/>
                </a:solidFill>
                <a:latin typeface="Figtree" pitchFamily="2" charset="0"/>
              </a:rPr>
              <a:t>Call attention to key areas </a:t>
            </a:r>
          </a:p>
          <a:p>
            <a:pPr marL="115888" indent="-115888">
              <a:spcBef>
                <a:spcPts val="0"/>
              </a:spcBef>
              <a:spcAft>
                <a:spcPts val="400"/>
              </a:spcAft>
              <a:buClr>
                <a:schemeClr val="bg1"/>
              </a:buClr>
            </a:pPr>
            <a:r>
              <a:rPr lang="en-US" sz="850">
                <a:solidFill>
                  <a:schemeClr val="bg1"/>
                </a:solidFill>
                <a:latin typeface="Figtree" pitchFamily="2" charset="0"/>
              </a:rPr>
              <a:t>Included with core product</a:t>
            </a:r>
          </a:p>
          <a:p>
            <a:pPr marL="115888" indent="-115888">
              <a:spcBef>
                <a:spcPts val="0"/>
              </a:spcBef>
              <a:spcAft>
                <a:spcPts val="400"/>
              </a:spcAft>
              <a:buClr>
                <a:schemeClr val="bg1"/>
              </a:buClr>
            </a:pPr>
            <a:endParaRPr lang="en-US" sz="850">
              <a:solidFill>
                <a:schemeClr val="bg1"/>
              </a:solidFill>
              <a:latin typeface="Figtree" pitchFamily="2" charset="0"/>
            </a:endParaRPr>
          </a:p>
        </p:txBody>
      </p:sp>
      <p:sp>
        <p:nvSpPr>
          <p:cNvPr id="33" name="Content Placeholder 20">
            <a:extLst>
              <a:ext uri="{FF2B5EF4-FFF2-40B4-BE49-F238E27FC236}">
                <a16:creationId xmlns:a16="http://schemas.microsoft.com/office/drawing/2014/main" id="{DFD803CA-87A1-0152-A894-50DF85489EB0}"/>
              </a:ext>
            </a:extLst>
          </p:cNvPr>
          <p:cNvSpPr txBox="1">
            <a:spLocks/>
          </p:cNvSpPr>
          <p:nvPr/>
        </p:nvSpPr>
        <p:spPr>
          <a:xfrm>
            <a:off x="7381867" y="1428750"/>
            <a:ext cx="1254786" cy="163520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dirty="0">
                <a:solidFill>
                  <a:schemeClr val="bg1"/>
                </a:solidFill>
                <a:latin typeface="Figtree" pitchFamily="2" charset="0"/>
              </a:rPr>
              <a:t>Fresh modern interface</a:t>
            </a:r>
          </a:p>
          <a:p>
            <a:pPr marL="115888" indent="-115888">
              <a:spcBef>
                <a:spcPts val="0"/>
              </a:spcBef>
              <a:spcAft>
                <a:spcPts val="400"/>
              </a:spcAft>
              <a:buClr>
                <a:schemeClr val="bg1"/>
              </a:buClr>
            </a:pPr>
            <a:r>
              <a:rPr lang="en-US" sz="850" dirty="0">
                <a:solidFill>
                  <a:schemeClr val="bg1"/>
                </a:solidFill>
                <a:latin typeface="Figtree" pitchFamily="2" charset="0"/>
              </a:rPr>
              <a:t>Built with usability in mind</a:t>
            </a:r>
          </a:p>
          <a:p>
            <a:pPr marL="115888" indent="-115888">
              <a:spcBef>
                <a:spcPts val="0"/>
              </a:spcBef>
              <a:spcAft>
                <a:spcPts val="400"/>
              </a:spcAft>
              <a:buClr>
                <a:schemeClr val="bg1"/>
              </a:buClr>
            </a:pPr>
            <a:r>
              <a:rPr lang="en-US" sz="850" dirty="0">
                <a:solidFill>
                  <a:schemeClr val="bg1"/>
                </a:solidFill>
                <a:latin typeface="Figtree" pitchFamily="2" charset="0"/>
              </a:rPr>
              <a:t>Reimagined features and improved user flows</a:t>
            </a:r>
          </a:p>
          <a:p>
            <a:pPr marL="115888" indent="-115888">
              <a:spcBef>
                <a:spcPts val="0"/>
              </a:spcBef>
              <a:spcAft>
                <a:spcPts val="400"/>
              </a:spcAft>
              <a:buClr>
                <a:schemeClr val="bg1"/>
              </a:buClr>
            </a:pPr>
            <a:r>
              <a:rPr lang="en-US" sz="850" dirty="0">
                <a:solidFill>
                  <a:schemeClr val="bg1"/>
                </a:solidFill>
                <a:latin typeface="Figtree" pitchFamily="2" charset="0"/>
              </a:rPr>
              <a:t>More powerful and flexible user-defined componentry</a:t>
            </a:r>
          </a:p>
          <a:p>
            <a:pPr marL="115888" indent="-115888">
              <a:spcBef>
                <a:spcPts val="0"/>
              </a:spcBef>
              <a:spcAft>
                <a:spcPts val="400"/>
              </a:spcAft>
              <a:buClr>
                <a:schemeClr val="bg1"/>
              </a:buClr>
            </a:pPr>
            <a:r>
              <a:rPr lang="en-US" sz="850" dirty="0">
                <a:solidFill>
                  <a:schemeClr val="bg1"/>
                </a:solidFill>
                <a:latin typeface="Figtree" pitchFamily="2" charset="0"/>
              </a:rPr>
              <a:t>Constantly evolving and improving based on user feedback</a:t>
            </a:r>
          </a:p>
          <a:p>
            <a:pPr marL="115888" indent="-115888">
              <a:spcBef>
                <a:spcPts val="0"/>
              </a:spcBef>
              <a:spcAft>
                <a:spcPts val="400"/>
              </a:spcAft>
              <a:buClr>
                <a:schemeClr val="bg1"/>
              </a:buClr>
            </a:pPr>
            <a:r>
              <a:rPr lang="en-US" sz="850" dirty="0">
                <a:solidFill>
                  <a:schemeClr val="bg1"/>
                </a:solidFill>
                <a:latin typeface="Figtree" pitchFamily="2" charset="0"/>
              </a:rPr>
              <a:t>Browser  and device agnostic – available on PCs, Macs, tablets</a:t>
            </a:r>
          </a:p>
          <a:p>
            <a:pPr marL="115888" indent="-115888">
              <a:spcBef>
                <a:spcPts val="0"/>
              </a:spcBef>
              <a:spcAft>
                <a:spcPts val="400"/>
              </a:spcAft>
              <a:buClr>
                <a:schemeClr val="bg1"/>
              </a:buClr>
            </a:pPr>
            <a:r>
              <a:rPr lang="en-US" sz="850" dirty="0">
                <a:solidFill>
                  <a:schemeClr val="bg1"/>
                </a:solidFill>
                <a:latin typeface="Figtree" pitchFamily="2" charset="0"/>
              </a:rPr>
              <a:t>Modernized and expanded API</a:t>
            </a:r>
          </a:p>
        </p:txBody>
      </p:sp>
      <p:sp>
        <p:nvSpPr>
          <p:cNvPr id="34" name="Content Placeholder 20">
            <a:extLst>
              <a:ext uri="{FF2B5EF4-FFF2-40B4-BE49-F238E27FC236}">
                <a16:creationId xmlns:a16="http://schemas.microsoft.com/office/drawing/2014/main" id="{0E38B48C-628D-5287-2BD0-677E5D1A69BF}"/>
              </a:ext>
            </a:extLst>
          </p:cNvPr>
          <p:cNvSpPr txBox="1">
            <a:spLocks/>
          </p:cNvSpPr>
          <p:nvPr/>
        </p:nvSpPr>
        <p:spPr>
          <a:xfrm>
            <a:off x="2103932" y="3472462"/>
            <a:ext cx="1254786" cy="1050211"/>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a:solidFill>
                  <a:schemeClr val="bg1"/>
                </a:solidFill>
                <a:latin typeface="Figtree" pitchFamily="2" charset="0"/>
              </a:rPr>
              <a:t>Considering years of customer requests and feedback</a:t>
            </a:r>
          </a:p>
          <a:p>
            <a:pPr marL="115888" indent="-115888">
              <a:spcBef>
                <a:spcPts val="0"/>
              </a:spcBef>
              <a:spcAft>
                <a:spcPts val="400"/>
              </a:spcAft>
              <a:buClr>
                <a:schemeClr val="bg1"/>
              </a:buClr>
            </a:pPr>
            <a:r>
              <a:rPr lang="en-US" sz="850">
                <a:solidFill>
                  <a:schemeClr val="bg1"/>
                </a:solidFill>
                <a:latin typeface="Figtree" pitchFamily="2" charset="0"/>
              </a:rPr>
              <a:t>Adding efficiency to key processes</a:t>
            </a:r>
          </a:p>
          <a:p>
            <a:pPr marL="115888" indent="-115888">
              <a:spcBef>
                <a:spcPts val="0"/>
              </a:spcBef>
              <a:spcAft>
                <a:spcPts val="400"/>
              </a:spcAft>
              <a:buClr>
                <a:schemeClr val="bg1"/>
              </a:buClr>
            </a:pPr>
            <a:r>
              <a:rPr lang="en-US" sz="850">
                <a:solidFill>
                  <a:schemeClr val="bg1"/>
                </a:solidFill>
                <a:latin typeface="Figtree" pitchFamily="2" charset="0"/>
              </a:rPr>
              <a:t>Reimagining features and functionality </a:t>
            </a:r>
          </a:p>
        </p:txBody>
      </p:sp>
      <p:sp>
        <p:nvSpPr>
          <p:cNvPr id="35" name="Content Placeholder 20">
            <a:extLst>
              <a:ext uri="{FF2B5EF4-FFF2-40B4-BE49-F238E27FC236}">
                <a16:creationId xmlns:a16="http://schemas.microsoft.com/office/drawing/2014/main" id="{0C406E93-4E5E-2C65-7C9B-B3ABE796361B}"/>
              </a:ext>
            </a:extLst>
          </p:cNvPr>
          <p:cNvSpPr txBox="1">
            <a:spLocks/>
          </p:cNvSpPr>
          <p:nvPr/>
        </p:nvSpPr>
        <p:spPr>
          <a:xfrm>
            <a:off x="779510" y="3964702"/>
            <a:ext cx="1254786" cy="684720"/>
          </a:xfrm>
          <a:prstGeom prst="rect">
            <a:avLst/>
          </a:prstGeom>
        </p:spPr>
        <p:txBody>
          <a:bodyPr rIns="4572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spcBef>
                <a:spcPts val="0"/>
              </a:spcBef>
              <a:spcAft>
                <a:spcPts val="400"/>
              </a:spcAft>
              <a:buClr>
                <a:schemeClr val="bg1"/>
              </a:buClr>
            </a:pPr>
            <a:r>
              <a:rPr lang="en-US" sz="850">
                <a:solidFill>
                  <a:schemeClr val="bg1"/>
                </a:solidFill>
                <a:latin typeface="Figtree" pitchFamily="2" charset="0"/>
              </a:rPr>
              <a:t>Vantagepoint is an upgrade from Vision – industry proven</a:t>
            </a:r>
          </a:p>
          <a:p>
            <a:pPr marL="115888" indent="-115888">
              <a:spcBef>
                <a:spcPts val="0"/>
              </a:spcBef>
              <a:spcAft>
                <a:spcPts val="400"/>
              </a:spcAft>
              <a:buClr>
                <a:schemeClr val="bg1"/>
              </a:buClr>
            </a:pPr>
            <a:r>
              <a:rPr lang="en-US" sz="850">
                <a:solidFill>
                  <a:schemeClr val="bg1"/>
                </a:solidFill>
                <a:latin typeface="Figtree" pitchFamily="2" charset="0"/>
              </a:rPr>
              <a:t>Same underlying business logic</a:t>
            </a:r>
          </a:p>
        </p:txBody>
      </p:sp>
    </p:spTree>
    <p:extLst>
      <p:ext uri="{BB962C8B-B14F-4D97-AF65-F5344CB8AC3E}">
        <p14:creationId xmlns:p14="http://schemas.microsoft.com/office/powerpoint/2010/main" val="367571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WR_METADATA_KEY" val="0282b1a2-df19-4aee-aff6-fb9c106926fb"/>
</p:tagLst>
</file>

<file path=ppt/theme/theme1.xml><?xml version="1.0" encoding="utf-8"?>
<a:theme xmlns:a="http://schemas.openxmlformats.org/drawingml/2006/main" name="Deltek">
  <a:themeElements>
    <a:clrScheme name="Deltek 2024 Color Theme">
      <a:dk1>
        <a:srgbClr val="282727"/>
      </a:dk1>
      <a:lt1>
        <a:srgbClr val="FFFFFF"/>
      </a:lt1>
      <a:dk2>
        <a:srgbClr val="04325B"/>
      </a:dk2>
      <a:lt2>
        <a:srgbClr val="D9F3F8"/>
      </a:lt2>
      <a:accent1>
        <a:srgbClr val="12B5E9"/>
      </a:accent1>
      <a:accent2>
        <a:srgbClr val="24CEAD"/>
      </a:accent2>
      <a:accent3>
        <a:srgbClr val="0069AA"/>
      </a:accent3>
      <a:accent4>
        <a:srgbClr val="A2C95C"/>
      </a:accent4>
      <a:accent5>
        <a:srgbClr val="4C5E9B"/>
      </a:accent5>
      <a:accent6>
        <a:srgbClr val="5DB265"/>
      </a:accent6>
      <a:hlink>
        <a:srgbClr val="12B5E9"/>
      </a:hlink>
      <a:folHlink>
        <a:srgbClr val="A7A7D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9050">
          <a:noFill/>
        </a:ln>
        <a:effectLst/>
      </a:spPr>
      <a:bodyPr rtlCol="0" anchor="ctr"/>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ln w="12700">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eltek-PPT-Guidelines-2023" id="{FA43EA22-8001-A149-AB88-DEAD8313214E}" vid="{C42A7C1C-7E6E-7546-B3D4-939B9E705A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673C45BBE11024A800895E7DFA80DA7" ma:contentTypeVersion="21" ma:contentTypeDescription="Create a new document." ma:contentTypeScope="" ma:versionID="f369df5808abdd703e93567f71f3db79">
  <xsd:schema xmlns:xsd="http://www.w3.org/2001/XMLSchema" xmlns:xs="http://www.w3.org/2001/XMLSchema" xmlns:p="http://schemas.microsoft.com/office/2006/metadata/properties" xmlns:ns2="299a5156-7375-4e71-86f9-d11fca5ea7aa" xmlns:ns3="ed611a31-7ad6-450a-bffe-4cdb4b178256" xmlns:ns4="a1b42fff-3491-42b9-b67c-3fbac2e58215" targetNamespace="http://schemas.microsoft.com/office/2006/metadata/properties" ma:root="true" ma:fieldsID="0e3d2e0d7970c32208f439afb25dd1eb" ns2:_="" ns3:_="" ns4:_="">
    <xsd:import namespace="299a5156-7375-4e71-86f9-d11fca5ea7aa"/>
    <xsd:import namespace="ed611a31-7ad6-450a-bffe-4cdb4b178256"/>
    <xsd:import namespace="a1b42fff-3491-42b9-b67c-3fbac2e5821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MediaLengthInSeconds" minOccurs="0"/>
                <xsd:element ref="ns2:MediaServiceLocation" minOccurs="0"/>
                <xsd:element ref="ns2:lcf76f155ced4ddcb4097134ff3c332f" minOccurs="0"/>
                <xsd:element ref="ns4:TaxCatchAll" minOccurs="0"/>
                <xsd:element ref="ns2:MediaServiceObjectDetectorVersions" minOccurs="0"/>
                <xsd:element ref="ns2:Note" minOccurs="0"/>
                <xsd:element ref="ns2:MediaServiceSearchProperties" minOccurs="0"/>
                <xsd:element ref="ns2:Link" minOccurs="0"/>
                <xsd:element ref="ns2:Im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9a5156-7375-4e71-86f9-d11fca5ea7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d066b9f-01a5-4ae2-9820-f7f0feb12bf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Note" ma:index="25" nillable="true" ma:displayName="Note" ma:description="Add link to your EA test case recording!" ma:format="Dropdown" ma:internalName="Note">
      <xsd:simpleType>
        <xsd:restriction base="dms:Text">
          <xsd:maxLength value="255"/>
        </xsd:restriction>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Link" ma:index="27"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element name="Image" ma:index="28"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d611a31-7ad6-450a-bffe-4cdb4b17825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1b42fff-3491-42b9-b67c-3fbac2e58215"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06db4ffe-88ab-4038-b9ce-262f60201b19}" ma:internalName="TaxCatchAll" ma:showField="CatchAllData" ma:web="ed611a31-7ad6-450a-bffe-4cdb4b1782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ink xmlns="299a5156-7375-4e71-86f9-d11fca5ea7aa">
      <Url xsi:nil="true"/>
      <Description xsi:nil="true"/>
    </Link>
    <lcf76f155ced4ddcb4097134ff3c332f xmlns="299a5156-7375-4e71-86f9-d11fca5ea7aa">
      <Terms xmlns="http://schemas.microsoft.com/office/infopath/2007/PartnerControls"/>
    </lcf76f155ced4ddcb4097134ff3c332f>
    <Note xmlns="299a5156-7375-4e71-86f9-d11fca5ea7aa" xsi:nil="true"/>
    <Image xmlns="299a5156-7375-4e71-86f9-d11fca5ea7aa" xsi:nil="true"/>
    <TaxCatchAll xmlns="a1b42fff-3491-42b9-b67c-3fbac2e58215" xsi:nil="true"/>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B753B4CC-F02E-48CE-B986-ECE72EB331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9a5156-7375-4e71-86f9-d11fca5ea7aa"/>
    <ds:schemaRef ds:uri="ed611a31-7ad6-450a-bffe-4cdb4b178256"/>
    <ds:schemaRef ds:uri="a1b42fff-3491-42b9-b67c-3fbac2e582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6F2769-7194-4217-93D3-3AF3A4742282}">
  <ds:schemaRefs>
    <ds:schemaRef ds:uri="http://purl.org/dc/dcmitype/"/>
    <ds:schemaRef ds:uri="http://purl.org/dc/elements/1.1/"/>
    <ds:schemaRef ds:uri="http://schemas.microsoft.com/office/2006/metadata/properties"/>
    <ds:schemaRef ds:uri="299a5156-7375-4e71-86f9-d11fca5ea7aa"/>
    <ds:schemaRef ds:uri="ed611a31-7ad6-450a-bffe-4cdb4b178256"/>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a1b42fff-3491-42b9-b67c-3fbac2e5821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2220</TotalTime>
  <Words>7477</Words>
  <Application>Microsoft Office PowerPoint</Application>
  <PresentationFormat>On-screen Show (16:9)</PresentationFormat>
  <Paragraphs>620</Paragraphs>
  <Slides>32</Slides>
  <Notes>32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Deltek</vt:lpstr>
      <vt:lpstr>Why Vantagepoint?</vt:lpstr>
      <vt:lpstr>Progress, Progress, Progress</vt:lpstr>
      <vt:lpstr>Progress, Progress, Progress</vt:lpstr>
      <vt:lpstr>Compelling Vision-Using Organizations to Upgrade</vt:lpstr>
      <vt:lpstr>Compelling Vision-Using Organizations to Upgrade</vt:lpstr>
      <vt:lpstr>Compelling Vision-Using Organizations to Upgrade</vt:lpstr>
      <vt:lpstr>Compelling Vision-Using Organizations to Upgrade</vt:lpstr>
      <vt:lpstr>Compelling Vision-Using Organizations to Upgrade</vt:lpstr>
      <vt:lpstr>Compelling Vision-Using Organizations to Upgrade</vt:lpstr>
      <vt:lpstr>Compelling Vision-Using Organizations to Upgrade</vt:lpstr>
      <vt:lpstr>Vantagepoint Value Drivers</vt:lpstr>
      <vt:lpstr>Vantagepoint Value Drivers</vt:lpstr>
      <vt:lpstr>Vantagepoint Value Drivers</vt:lpstr>
      <vt:lpstr>Vantagepoint Value Drivers</vt:lpstr>
      <vt:lpstr>Vantagepoint Value Drivers</vt:lpstr>
      <vt:lpstr>Vantagepoint Value Drivers</vt:lpstr>
      <vt:lpstr>Vantagepoint Value Drivers</vt:lpstr>
      <vt:lpstr>Vantagepoint Value Drivers</vt:lpstr>
      <vt:lpstr>Purposeful Innovation That Powers Projects</vt:lpstr>
      <vt:lpstr>Purposeful Innovation That Powers Projects</vt:lpstr>
      <vt:lpstr>Intuitive Design for Modern Workforce</vt:lpstr>
      <vt:lpstr>Purposeful Innovation That Powers Projects</vt:lpstr>
      <vt:lpstr>Deltek Dela™: AI-Powered Business Companion</vt:lpstr>
      <vt:lpstr>Purposeful Innovation That Powers Projects</vt:lpstr>
      <vt:lpstr>Purposeful Innovation That Powers Projects</vt:lpstr>
      <vt:lpstr>Purposeful Innovation That Powers Projects</vt:lpstr>
      <vt:lpstr>Compelling Vision-Using Organizations to Upgrade</vt:lpstr>
      <vt:lpstr>PowerPoint Presentation</vt:lpstr>
      <vt:lpstr>PowerPoint Presentation</vt:lpstr>
      <vt:lpstr>Compelling Vision-Using Organizations to Upgrade</vt:lpstr>
      <vt:lpstr>Vantagepoint Commitment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Christian Carrero</dc:creator>
  <cp:lastModifiedBy>Bret Tushaus</cp:lastModifiedBy>
  <cp:revision>274</cp:revision>
  <cp:lastPrinted>2017-09-29T19:53:12Z</cp:lastPrinted>
  <dcterms:created xsi:type="dcterms:W3CDTF">2017-11-01T20:55:23Z</dcterms:created>
  <dcterms:modified xsi:type="dcterms:W3CDTF">2025-01-16T03:39:12Z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0x010100D673C45BBE11024A800895E7DFA80DA7</vt:lpwstr>
  </property>
  <property fmtid="{D5CDD505-2E9C-101B-9397-08002B2CF9AE}" pid="3" name="MediaServiceImageTags">
    <vt:lpwstr/>
  </property>
</Properties>
</file>